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5" r:id="rId1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Rozza" initials="GR" lastIdx="1" clrIdx="0">
    <p:extLst>
      <p:ext uri="{19B8F6BF-5375-455C-9EA6-DF929625EA0E}">
        <p15:presenceInfo xmlns:p15="http://schemas.microsoft.com/office/powerpoint/2012/main" userId="786a3c2bbba4c6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EA41CA3D-B9A1-4CFA-A606-DD2AECB1AFB7}"/>
    <pc:docChg chg="undo custSel addSld delSld modSld">
      <pc:chgData name="Giovanni Rozza" userId="786a3c2bbba4c61b" providerId="LiveId" clId="{EA41CA3D-B9A1-4CFA-A606-DD2AECB1AFB7}" dt="2023-10-26T19:02:45.197" v="2404" actId="1076"/>
      <pc:docMkLst>
        <pc:docMk/>
      </pc:docMkLst>
      <pc:sldChg chg="modSp mod">
        <pc:chgData name="Giovanni Rozza" userId="786a3c2bbba4c61b" providerId="LiveId" clId="{EA41CA3D-B9A1-4CFA-A606-DD2AECB1AFB7}" dt="2023-10-26T16:50:46.726" v="40" actId="20577"/>
        <pc:sldMkLst>
          <pc:docMk/>
          <pc:sldMk cId="0" sldId="257"/>
        </pc:sldMkLst>
        <pc:spChg chg="mod">
          <ac:chgData name="Giovanni Rozza" userId="786a3c2bbba4c61b" providerId="LiveId" clId="{EA41CA3D-B9A1-4CFA-A606-DD2AECB1AFB7}" dt="2023-10-26T16:50:46.726" v="40" actId="20577"/>
          <ac:spMkLst>
            <pc:docMk/>
            <pc:sldMk cId="0" sldId="257"/>
            <ac:spMk id="198" creationId="{00000000-0000-0000-0000-000000000000}"/>
          </ac:spMkLst>
        </pc:spChg>
      </pc:sldChg>
      <pc:sldChg chg="delSp modSp mod">
        <pc:chgData name="Giovanni Rozza" userId="786a3c2bbba4c61b" providerId="LiveId" clId="{EA41CA3D-B9A1-4CFA-A606-DD2AECB1AFB7}" dt="2023-10-26T17:50:53.331" v="1096" actId="255"/>
        <pc:sldMkLst>
          <pc:docMk/>
          <pc:sldMk cId="2340466451" sldId="266"/>
        </pc:sldMkLst>
        <pc:spChg chg="mod">
          <ac:chgData name="Giovanni Rozza" userId="786a3c2bbba4c61b" providerId="LiveId" clId="{EA41CA3D-B9A1-4CFA-A606-DD2AECB1AFB7}" dt="2023-10-26T16:53:25.495" v="169" actId="20577"/>
          <ac:spMkLst>
            <pc:docMk/>
            <pc:sldMk cId="2340466451" sldId="266"/>
            <ac:spMk id="2" creationId="{4DE5EE8E-7A95-5FA5-047C-40E9475017CC}"/>
          </ac:spMkLst>
        </pc:spChg>
        <pc:spChg chg="mod">
          <ac:chgData name="Giovanni Rozza" userId="786a3c2bbba4c61b" providerId="LiveId" clId="{EA41CA3D-B9A1-4CFA-A606-DD2AECB1AFB7}" dt="2023-10-26T17:50:53.331" v="1096" actId="255"/>
          <ac:spMkLst>
            <pc:docMk/>
            <pc:sldMk cId="2340466451" sldId="266"/>
            <ac:spMk id="200" creationId="{00000000-0000-0000-0000-000000000000}"/>
          </ac:spMkLst>
        </pc:spChg>
        <pc:picChg chg="del">
          <ac:chgData name="Giovanni Rozza" userId="786a3c2bbba4c61b" providerId="LiveId" clId="{EA41CA3D-B9A1-4CFA-A606-DD2AECB1AFB7}" dt="2023-10-26T16:50:55.110" v="42" actId="478"/>
          <ac:picMkLst>
            <pc:docMk/>
            <pc:sldMk cId="2340466451" sldId="266"/>
            <ac:picMk id="5" creationId="{17A16FA3-20C5-1C7D-D07F-CABAFF34AEBF}"/>
          </ac:picMkLst>
        </pc:picChg>
      </pc:sldChg>
      <pc:sldChg chg="addSp delSp modSp mod">
        <pc:chgData name="Giovanni Rozza" userId="786a3c2bbba4c61b" providerId="LiveId" clId="{EA41CA3D-B9A1-4CFA-A606-DD2AECB1AFB7}" dt="2023-10-26T17:00:24.201" v="431" actId="255"/>
        <pc:sldMkLst>
          <pc:docMk/>
          <pc:sldMk cId="2260674296" sldId="267"/>
        </pc:sldMkLst>
        <pc:spChg chg="del">
          <ac:chgData name="Giovanni Rozza" userId="786a3c2bbba4c61b" providerId="LiveId" clId="{EA41CA3D-B9A1-4CFA-A606-DD2AECB1AFB7}" dt="2023-10-26T16:53:34.517" v="170" actId="478"/>
          <ac:spMkLst>
            <pc:docMk/>
            <pc:sldMk cId="2260674296" sldId="267"/>
            <ac:spMk id="3" creationId="{35B9DE70-3F58-96FA-5AC6-7BED3568023D}"/>
          </ac:spMkLst>
        </pc:spChg>
        <pc:spChg chg="add mod">
          <ac:chgData name="Giovanni Rozza" userId="786a3c2bbba4c61b" providerId="LiveId" clId="{EA41CA3D-B9A1-4CFA-A606-DD2AECB1AFB7}" dt="2023-10-26T16:59:29.780" v="354" actId="20577"/>
          <ac:spMkLst>
            <pc:docMk/>
            <pc:sldMk cId="2260674296" sldId="267"/>
            <ac:spMk id="8" creationId="{6A7FB31D-0F89-10E3-2BA7-D32CF6F3713F}"/>
          </ac:spMkLst>
        </pc:spChg>
        <pc:spChg chg="add mod">
          <ac:chgData name="Giovanni Rozza" userId="786a3c2bbba4c61b" providerId="LiveId" clId="{EA41CA3D-B9A1-4CFA-A606-DD2AECB1AFB7}" dt="2023-10-26T17:00:24.201" v="431" actId="255"/>
          <ac:spMkLst>
            <pc:docMk/>
            <pc:sldMk cId="2260674296" sldId="267"/>
            <ac:spMk id="9" creationId="{D46E9DDE-B6DE-95C1-9020-A322448C54E0}"/>
          </ac:spMkLst>
        </pc:spChg>
        <pc:picChg chg="add del mod">
          <ac:chgData name="Giovanni Rozza" userId="786a3c2bbba4c61b" providerId="LiveId" clId="{EA41CA3D-B9A1-4CFA-A606-DD2AECB1AFB7}" dt="2023-10-26T16:56:44.940" v="182" actId="478"/>
          <ac:picMkLst>
            <pc:docMk/>
            <pc:sldMk cId="2260674296" sldId="267"/>
            <ac:picMk id="4" creationId="{D442DC54-56D8-82FA-00E2-3371FF1BBD72}"/>
          </ac:picMkLst>
        </pc:picChg>
        <pc:picChg chg="del">
          <ac:chgData name="Giovanni Rozza" userId="786a3c2bbba4c61b" providerId="LiveId" clId="{EA41CA3D-B9A1-4CFA-A606-DD2AECB1AFB7}" dt="2023-10-26T16:53:35.302" v="171" actId="478"/>
          <ac:picMkLst>
            <pc:docMk/>
            <pc:sldMk cId="2260674296" sldId="267"/>
            <ac:picMk id="5" creationId="{471AF5DE-C1CF-91A3-0CFC-C6D21C250C01}"/>
          </ac:picMkLst>
        </pc:picChg>
        <pc:picChg chg="add mod">
          <ac:chgData name="Giovanni Rozza" userId="786a3c2bbba4c61b" providerId="LiveId" clId="{EA41CA3D-B9A1-4CFA-A606-DD2AECB1AFB7}" dt="2023-10-26T16:56:51.205" v="184" actId="1076"/>
          <ac:picMkLst>
            <pc:docMk/>
            <pc:sldMk cId="2260674296" sldId="267"/>
            <ac:picMk id="7" creationId="{276EF01E-CB8B-EDB0-7FD9-6ADC0040A5F7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44360475" sldId="268"/>
        </pc:sldMkLst>
      </pc:sldChg>
      <pc:sldChg chg="addSp delSp modSp add mod">
        <pc:chgData name="Giovanni Rozza" userId="786a3c2bbba4c61b" providerId="LiveId" clId="{EA41CA3D-B9A1-4CFA-A606-DD2AECB1AFB7}" dt="2023-10-26T18:07:11.230" v="1327" actId="20577"/>
        <pc:sldMkLst>
          <pc:docMk/>
          <pc:sldMk cId="3864898035" sldId="268"/>
        </pc:sldMkLst>
        <pc:spChg chg="add mod">
          <ac:chgData name="Giovanni Rozza" userId="786a3c2bbba4c61b" providerId="LiveId" clId="{EA41CA3D-B9A1-4CFA-A606-DD2AECB1AFB7}" dt="2023-10-26T18:07:11.230" v="1327" actId="20577"/>
          <ac:spMkLst>
            <pc:docMk/>
            <pc:sldMk cId="3864898035" sldId="268"/>
            <ac:spMk id="3" creationId="{5EFEFBDD-0492-D9E0-232E-5DF9D4B2265B}"/>
          </ac:spMkLst>
        </pc:spChg>
        <pc:spChg chg="del">
          <ac:chgData name="Giovanni Rozza" userId="786a3c2bbba4c61b" providerId="LiveId" clId="{EA41CA3D-B9A1-4CFA-A606-DD2AECB1AFB7}" dt="2023-10-26T17:01:28.132" v="447" actId="478"/>
          <ac:spMkLst>
            <pc:docMk/>
            <pc:sldMk cId="3864898035" sldId="268"/>
            <ac:spMk id="8" creationId="{6A7FB31D-0F89-10E3-2BA7-D32CF6F3713F}"/>
          </ac:spMkLst>
        </pc:spChg>
        <pc:spChg chg="del">
          <ac:chgData name="Giovanni Rozza" userId="786a3c2bbba4c61b" providerId="LiveId" clId="{EA41CA3D-B9A1-4CFA-A606-DD2AECB1AFB7}" dt="2023-10-26T17:01:29.276" v="448" actId="478"/>
          <ac:spMkLst>
            <pc:docMk/>
            <pc:sldMk cId="3864898035" sldId="268"/>
            <ac:spMk id="9" creationId="{D46E9DDE-B6DE-95C1-9020-A322448C54E0}"/>
          </ac:spMkLst>
        </pc:spChg>
        <pc:spChg chg="add mod">
          <ac:chgData name="Giovanni Rozza" userId="786a3c2bbba4c61b" providerId="LiveId" clId="{EA41CA3D-B9A1-4CFA-A606-DD2AECB1AFB7}" dt="2023-10-26T17:09:03.317" v="554" actId="113"/>
          <ac:spMkLst>
            <pc:docMk/>
            <pc:sldMk cId="3864898035" sldId="268"/>
            <ac:spMk id="10" creationId="{A4242428-DFA3-8F28-2049-E4A6360FE241}"/>
          </ac:spMkLst>
        </pc:spChg>
        <pc:spChg chg="mod">
          <ac:chgData name="Giovanni Rozza" userId="786a3c2bbba4c61b" providerId="LiveId" clId="{EA41CA3D-B9A1-4CFA-A606-DD2AECB1AFB7}" dt="2023-10-26T17:50:58.510" v="1097" actId="255"/>
          <ac:spMkLst>
            <pc:docMk/>
            <pc:sldMk cId="3864898035" sldId="268"/>
            <ac:spMk id="200" creationId="{00000000-0000-0000-0000-000000000000}"/>
          </ac:spMkLst>
        </pc:spChg>
        <pc:picChg chg="add del mod">
          <ac:chgData name="Giovanni Rozza" userId="786a3c2bbba4c61b" providerId="LiveId" clId="{EA41CA3D-B9A1-4CFA-A606-DD2AECB1AFB7}" dt="2023-10-26T17:07:12.714" v="472" actId="478"/>
          <ac:picMkLst>
            <pc:docMk/>
            <pc:sldMk cId="3864898035" sldId="268"/>
            <ac:picMk id="5" creationId="{92D7D92B-9433-9D26-E2EC-1AEDB23E2F05}"/>
          </ac:picMkLst>
        </pc:picChg>
        <pc:picChg chg="del">
          <ac:chgData name="Giovanni Rozza" userId="786a3c2bbba4c61b" providerId="LiveId" clId="{EA41CA3D-B9A1-4CFA-A606-DD2AECB1AFB7}" dt="2023-10-26T17:01:26.795" v="446" actId="478"/>
          <ac:picMkLst>
            <pc:docMk/>
            <pc:sldMk cId="3864898035" sldId="268"/>
            <ac:picMk id="7" creationId="{276EF01E-CB8B-EDB0-7FD9-6ADC0040A5F7}"/>
          </ac:picMkLst>
        </pc:picChg>
        <pc:picChg chg="add mod">
          <ac:chgData name="Giovanni Rozza" userId="786a3c2bbba4c61b" providerId="LiveId" clId="{EA41CA3D-B9A1-4CFA-A606-DD2AECB1AFB7}" dt="2023-10-26T17:07:40.287" v="477" actId="1076"/>
          <ac:picMkLst>
            <pc:docMk/>
            <pc:sldMk cId="3864898035" sldId="268"/>
            <ac:picMk id="1026" creationId="{6E6ED699-1D4A-5B5A-FBAE-26C89C1DC272}"/>
          </ac:picMkLst>
        </pc:picChg>
      </pc:sldChg>
      <pc:sldChg chg="addSp delSp modSp add mod">
        <pc:chgData name="Giovanni Rozza" userId="786a3c2bbba4c61b" providerId="LiveId" clId="{EA41CA3D-B9A1-4CFA-A606-DD2AECB1AFB7}" dt="2023-10-26T17:51:02.884" v="1098" actId="255"/>
        <pc:sldMkLst>
          <pc:docMk/>
          <pc:sldMk cId="3299374190" sldId="269"/>
        </pc:sldMkLst>
        <pc:spChg chg="del">
          <ac:chgData name="Giovanni Rozza" userId="786a3c2bbba4c61b" providerId="LiveId" clId="{EA41CA3D-B9A1-4CFA-A606-DD2AECB1AFB7}" dt="2023-10-26T17:09:18.705" v="558" actId="478"/>
          <ac:spMkLst>
            <pc:docMk/>
            <pc:sldMk cId="3299374190" sldId="269"/>
            <ac:spMk id="3" creationId="{5EFEFBDD-0492-D9E0-232E-5DF9D4B2265B}"/>
          </ac:spMkLst>
        </pc:spChg>
        <pc:spChg chg="del">
          <ac:chgData name="Giovanni Rozza" userId="786a3c2bbba4c61b" providerId="LiveId" clId="{EA41CA3D-B9A1-4CFA-A606-DD2AECB1AFB7}" dt="2023-10-26T17:09:16.330" v="557" actId="478"/>
          <ac:spMkLst>
            <pc:docMk/>
            <pc:sldMk cId="3299374190" sldId="269"/>
            <ac:spMk id="10" creationId="{A4242428-DFA3-8F28-2049-E4A6360FE241}"/>
          </ac:spMkLst>
        </pc:spChg>
        <pc:spChg chg="mod">
          <ac:chgData name="Giovanni Rozza" userId="786a3c2bbba4c61b" providerId="LiveId" clId="{EA41CA3D-B9A1-4CFA-A606-DD2AECB1AFB7}" dt="2023-10-26T17:51:02.884" v="1098" actId="255"/>
          <ac:spMkLst>
            <pc:docMk/>
            <pc:sldMk cId="3299374190" sldId="269"/>
            <ac:spMk id="200" creationId="{00000000-0000-0000-0000-000000000000}"/>
          </ac:spMkLst>
        </pc:spChg>
        <pc:graphicFrameChg chg="add del mod">
          <ac:chgData name="Giovanni Rozza" userId="786a3c2bbba4c61b" providerId="LiveId" clId="{EA41CA3D-B9A1-4CFA-A606-DD2AECB1AFB7}" dt="2023-10-26T17:35:48.628" v="563" actId="478"/>
          <ac:graphicFrameMkLst>
            <pc:docMk/>
            <pc:sldMk cId="3299374190" sldId="269"/>
            <ac:graphicFrameMk id="5" creationId="{7E2E33C9-BE97-C70C-80F5-345581AAE53C}"/>
          </ac:graphicFrameMkLst>
        </pc:graphicFrameChg>
        <pc:graphicFrameChg chg="add mod modGraphic">
          <ac:chgData name="Giovanni Rozza" userId="786a3c2bbba4c61b" providerId="LiveId" clId="{EA41CA3D-B9A1-4CFA-A606-DD2AECB1AFB7}" dt="2023-10-26T17:38:55.643" v="604" actId="1076"/>
          <ac:graphicFrameMkLst>
            <pc:docMk/>
            <pc:sldMk cId="3299374190" sldId="269"/>
            <ac:graphicFrameMk id="6" creationId="{8B2A8A17-159A-7D0A-6966-8BDCB30134AC}"/>
          </ac:graphicFrameMkLst>
        </pc:graphicFrameChg>
        <pc:picChg chg="add mod">
          <ac:chgData name="Giovanni Rozza" userId="786a3c2bbba4c61b" providerId="LiveId" clId="{EA41CA3D-B9A1-4CFA-A606-DD2AECB1AFB7}" dt="2023-10-26T17:38:58.271" v="605" actId="14100"/>
          <ac:picMkLst>
            <pc:docMk/>
            <pc:sldMk cId="3299374190" sldId="269"/>
            <ac:picMk id="4" creationId="{3617D9BE-55DB-67A7-08EC-5ACB7BA9001C}"/>
          </ac:picMkLst>
        </pc:picChg>
        <pc:picChg chg="del">
          <ac:chgData name="Giovanni Rozza" userId="786a3c2bbba4c61b" providerId="LiveId" clId="{EA41CA3D-B9A1-4CFA-A606-DD2AECB1AFB7}" dt="2023-10-26T17:09:15.113" v="556" actId="478"/>
          <ac:picMkLst>
            <pc:docMk/>
            <pc:sldMk cId="3299374190" sldId="269"/>
            <ac:picMk id="1026" creationId="{6E6ED699-1D4A-5B5A-FBAE-26C89C1DC272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43748134" sldId="269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81349114" sldId="270"/>
        </pc:sldMkLst>
      </pc:sldChg>
      <pc:sldChg chg="addSp delSp modSp add mod">
        <pc:chgData name="Giovanni Rozza" userId="786a3c2bbba4c61b" providerId="LiveId" clId="{EA41CA3D-B9A1-4CFA-A606-DD2AECB1AFB7}" dt="2023-10-26T17:51:07.641" v="1099" actId="255"/>
        <pc:sldMkLst>
          <pc:docMk/>
          <pc:sldMk cId="923853012" sldId="270"/>
        </pc:sldMkLst>
        <pc:spChg chg="add mod">
          <ac:chgData name="Giovanni Rozza" userId="786a3c2bbba4c61b" providerId="LiveId" clId="{EA41CA3D-B9A1-4CFA-A606-DD2AECB1AFB7}" dt="2023-10-26T17:44:08.092" v="760" actId="13926"/>
          <ac:spMkLst>
            <pc:docMk/>
            <pc:sldMk cId="923853012" sldId="270"/>
            <ac:spMk id="2" creationId="{D65A6DF5-69BD-2E1B-D011-12B5292AA04B}"/>
          </ac:spMkLst>
        </pc:spChg>
        <pc:spChg chg="add mod">
          <ac:chgData name="Giovanni Rozza" userId="786a3c2bbba4c61b" providerId="LiveId" clId="{EA41CA3D-B9A1-4CFA-A606-DD2AECB1AFB7}" dt="2023-10-26T17:45:35.274" v="898" actId="20577"/>
          <ac:spMkLst>
            <pc:docMk/>
            <pc:sldMk cId="923853012" sldId="270"/>
            <ac:spMk id="3" creationId="{455F60BF-358C-7F6A-5DF7-6503383FEBA8}"/>
          </ac:spMkLst>
        </pc:spChg>
        <pc:spChg chg="add mod">
          <ac:chgData name="Giovanni Rozza" userId="786a3c2bbba4c61b" providerId="LiveId" clId="{EA41CA3D-B9A1-4CFA-A606-DD2AECB1AFB7}" dt="2023-10-26T17:47:21.909" v="957" actId="20577"/>
          <ac:spMkLst>
            <pc:docMk/>
            <pc:sldMk cId="923853012" sldId="270"/>
            <ac:spMk id="7" creationId="{D4009A3E-40D8-1B85-D15A-C6E8047C8CD7}"/>
          </ac:spMkLst>
        </pc:spChg>
        <pc:spChg chg="add mod">
          <ac:chgData name="Giovanni Rozza" userId="786a3c2bbba4c61b" providerId="LiveId" clId="{EA41CA3D-B9A1-4CFA-A606-DD2AECB1AFB7}" dt="2023-10-26T17:47:23.494" v="958" actId="20577"/>
          <ac:spMkLst>
            <pc:docMk/>
            <pc:sldMk cId="923853012" sldId="270"/>
            <ac:spMk id="8" creationId="{D5D5580E-E5B4-20E5-41A4-45817377EDFE}"/>
          </ac:spMkLst>
        </pc:spChg>
        <pc:spChg chg="add mod">
          <ac:chgData name="Giovanni Rozza" userId="786a3c2bbba4c61b" providerId="LiveId" clId="{EA41CA3D-B9A1-4CFA-A606-DD2AECB1AFB7}" dt="2023-10-26T17:48:17.042" v="1052" actId="20577"/>
          <ac:spMkLst>
            <pc:docMk/>
            <pc:sldMk cId="923853012" sldId="270"/>
            <ac:spMk id="9" creationId="{3766D2D7-285C-4E44-1048-5564DA593854}"/>
          </ac:spMkLst>
        </pc:spChg>
        <pc:spChg chg="add mod">
          <ac:chgData name="Giovanni Rozza" userId="786a3c2bbba4c61b" providerId="LiveId" clId="{EA41CA3D-B9A1-4CFA-A606-DD2AECB1AFB7}" dt="2023-10-26T17:47:25.605" v="960" actId="20577"/>
          <ac:spMkLst>
            <pc:docMk/>
            <pc:sldMk cId="923853012" sldId="270"/>
            <ac:spMk id="10" creationId="{10D33F72-45A9-9970-CD28-430A6191FC6D}"/>
          </ac:spMkLst>
        </pc:spChg>
        <pc:spChg chg="add mod">
          <ac:chgData name="Giovanni Rozza" userId="786a3c2bbba4c61b" providerId="LiveId" clId="{EA41CA3D-B9A1-4CFA-A606-DD2AECB1AFB7}" dt="2023-10-26T17:48:41.746" v="1055" actId="20577"/>
          <ac:spMkLst>
            <pc:docMk/>
            <pc:sldMk cId="923853012" sldId="270"/>
            <ac:spMk id="11" creationId="{C03DED3E-75D4-4C98-7169-B5F3B78BFB2C}"/>
          </ac:spMkLst>
        </pc:spChg>
        <pc:spChg chg="mod">
          <ac:chgData name="Giovanni Rozza" userId="786a3c2bbba4c61b" providerId="LiveId" clId="{EA41CA3D-B9A1-4CFA-A606-DD2AECB1AFB7}" dt="2023-10-26T17:51:07.641" v="1099" actId="255"/>
          <ac:spMkLst>
            <pc:docMk/>
            <pc:sldMk cId="923853012" sldId="270"/>
            <ac:spMk id="200" creationId="{00000000-0000-0000-0000-000000000000}"/>
          </ac:spMkLst>
        </pc:spChg>
        <pc:graphicFrameChg chg="add del mod modGraphic">
          <ac:chgData name="Giovanni Rozza" userId="786a3c2bbba4c61b" providerId="LiveId" clId="{EA41CA3D-B9A1-4CFA-A606-DD2AECB1AFB7}" dt="2023-10-26T17:46:34.363" v="903" actId="478"/>
          <ac:graphicFrameMkLst>
            <pc:docMk/>
            <pc:sldMk cId="923853012" sldId="270"/>
            <ac:graphicFrameMk id="5" creationId="{802816A5-54C2-4CE6-2368-8D4F7324B7B2}"/>
          </ac:graphicFrameMkLst>
        </pc:graphicFrameChg>
        <pc:graphicFrameChg chg="mod modGraphic">
          <ac:chgData name="Giovanni Rozza" userId="786a3c2bbba4c61b" providerId="LiveId" clId="{EA41CA3D-B9A1-4CFA-A606-DD2AECB1AFB7}" dt="2023-10-26T17:46:12.899" v="899" actId="1076"/>
          <ac:graphicFrameMkLst>
            <pc:docMk/>
            <pc:sldMk cId="923853012" sldId="270"/>
            <ac:graphicFrameMk id="6" creationId="{8B2A8A17-159A-7D0A-6966-8BDCB30134AC}"/>
          </ac:graphicFrameMkLst>
        </pc:graphicFrame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63544282" sldId="271"/>
        </pc:sldMkLst>
      </pc:sldChg>
      <pc:sldChg chg="addSp delSp modSp add mod">
        <pc:chgData name="Giovanni Rozza" userId="786a3c2bbba4c61b" providerId="LiveId" clId="{EA41CA3D-B9A1-4CFA-A606-DD2AECB1AFB7}" dt="2023-10-26T17:55:15.221" v="1121" actId="1076"/>
        <pc:sldMkLst>
          <pc:docMk/>
          <pc:sldMk cId="2243137165" sldId="271"/>
        </pc:sldMkLst>
        <pc:spChg chg="del">
          <ac:chgData name="Giovanni Rozza" userId="786a3c2bbba4c61b" providerId="LiveId" clId="{EA41CA3D-B9A1-4CFA-A606-DD2AECB1AFB7}" dt="2023-10-26T17:50:30.265" v="1091" actId="478"/>
          <ac:spMkLst>
            <pc:docMk/>
            <pc:sldMk cId="2243137165" sldId="271"/>
            <ac:spMk id="2" creationId="{D65A6DF5-69BD-2E1B-D011-12B5292AA04B}"/>
          </ac:spMkLst>
        </pc:spChg>
        <pc:spChg chg="del mod">
          <ac:chgData name="Giovanni Rozza" userId="786a3c2bbba4c61b" providerId="LiveId" clId="{EA41CA3D-B9A1-4CFA-A606-DD2AECB1AFB7}" dt="2023-10-26T17:50:28.969" v="1090" actId="478"/>
          <ac:spMkLst>
            <pc:docMk/>
            <pc:sldMk cId="2243137165" sldId="271"/>
            <ac:spMk id="3" creationId="{455F60BF-358C-7F6A-5DF7-6503383FEBA8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7" creationId="{D4009A3E-40D8-1B85-D15A-C6E8047C8CD7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8" creationId="{D5D5580E-E5B4-20E5-41A4-45817377EDFE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9" creationId="{3766D2D7-285C-4E44-1048-5564DA593854}"/>
          </ac:spMkLst>
        </pc:spChg>
        <pc:spChg chg="del">
          <ac:chgData name="Giovanni Rozza" userId="786a3c2bbba4c61b" providerId="LiveId" clId="{EA41CA3D-B9A1-4CFA-A606-DD2AECB1AFB7}" dt="2023-10-26T17:50:39.602" v="1093" actId="478"/>
          <ac:spMkLst>
            <pc:docMk/>
            <pc:sldMk cId="2243137165" sldId="271"/>
            <ac:spMk id="10" creationId="{10D33F72-45A9-9970-CD28-430A6191FC6D}"/>
          </ac:spMkLst>
        </pc:spChg>
        <pc:spChg chg="del">
          <ac:chgData name="Giovanni Rozza" userId="786a3c2bbba4c61b" providerId="LiveId" clId="{EA41CA3D-B9A1-4CFA-A606-DD2AECB1AFB7}" dt="2023-10-26T17:50:46.057" v="1095" actId="478"/>
          <ac:spMkLst>
            <pc:docMk/>
            <pc:sldMk cId="2243137165" sldId="271"/>
            <ac:spMk id="11" creationId="{C03DED3E-75D4-4C98-7169-B5F3B78BFB2C}"/>
          </ac:spMkLst>
        </pc:spChg>
        <pc:spChg chg="mod">
          <ac:chgData name="Giovanni Rozza" userId="786a3c2bbba4c61b" providerId="LiveId" clId="{EA41CA3D-B9A1-4CFA-A606-DD2AECB1AFB7}" dt="2023-10-26T17:51:14.882" v="1100" actId="255"/>
          <ac:spMkLst>
            <pc:docMk/>
            <pc:sldMk cId="2243137165" sldId="271"/>
            <ac:spMk id="200" creationId="{00000000-0000-0000-0000-000000000000}"/>
          </ac:spMkLst>
        </pc:spChg>
        <pc:graphicFrameChg chg="del mod modGraphic">
          <ac:chgData name="Giovanni Rozza" userId="786a3c2bbba4c61b" providerId="LiveId" clId="{EA41CA3D-B9A1-4CFA-A606-DD2AECB1AFB7}" dt="2023-10-26T17:55:05.633" v="1118" actId="478"/>
          <ac:graphicFrameMkLst>
            <pc:docMk/>
            <pc:sldMk cId="2243137165" sldId="271"/>
            <ac:graphicFrameMk id="6" creationId="{8B2A8A17-159A-7D0A-6966-8BDCB30134AC}"/>
          </ac:graphicFrameMkLst>
        </pc:graphicFrameChg>
        <pc:picChg chg="del">
          <ac:chgData name="Giovanni Rozza" userId="786a3c2bbba4c61b" providerId="LiveId" clId="{EA41CA3D-B9A1-4CFA-A606-DD2AECB1AFB7}" dt="2023-10-26T17:49:25.521" v="1082" actId="478"/>
          <ac:picMkLst>
            <pc:docMk/>
            <pc:sldMk cId="2243137165" sldId="271"/>
            <ac:picMk id="4" creationId="{3617D9BE-55DB-67A7-08EC-5ACB7BA9001C}"/>
          </ac:picMkLst>
        </pc:picChg>
        <pc:picChg chg="add mod">
          <ac:chgData name="Giovanni Rozza" userId="786a3c2bbba4c61b" providerId="LiveId" clId="{EA41CA3D-B9A1-4CFA-A606-DD2AECB1AFB7}" dt="2023-10-26T17:55:15.221" v="1121" actId="1076"/>
          <ac:picMkLst>
            <pc:docMk/>
            <pc:sldMk cId="2243137165" sldId="271"/>
            <ac:picMk id="12" creationId="{A6054A8A-18DF-455D-9C5F-8B57758D10DD}"/>
          </ac:picMkLst>
        </pc:picChg>
        <pc:picChg chg="add mod">
          <ac:chgData name="Giovanni Rozza" userId="786a3c2bbba4c61b" providerId="LiveId" clId="{EA41CA3D-B9A1-4CFA-A606-DD2AECB1AFB7}" dt="2023-10-26T17:55:08.228" v="1120" actId="1076"/>
          <ac:picMkLst>
            <pc:docMk/>
            <pc:sldMk cId="2243137165" sldId="271"/>
            <ac:picMk id="14" creationId="{15E647DC-174E-54A9-2C75-7BC9F154879C}"/>
          </ac:picMkLst>
        </pc:picChg>
      </pc:sldChg>
      <pc:sldChg chg="addSp delSp modSp add mod">
        <pc:chgData name="Giovanni Rozza" userId="786a3c2bbba4c61b" providerId="LiveId" clId="{EA41CA3D-B9A1-4CFA-A606-DD2AECB1AFB7}" dt="2023-10-26T18:02:29.849" v="1269" actId="1076"/>
        <pc:sldMkLst>
          <pc:docMk/>
          <pc:sldMk cId="2393198963" sldId="272"/>
        </pc:sldMkLst>
        <pc:spChg chg="add mod">
          <ac:chgData name="Giovanni Rozza" userId="786a3c2bbba4c61b" providerId="LiveId" clId="{EA41CA3D-B9A1-4CFA-A606-DD2AECB1AFB7}" dt="2023-10-26T17:56:51.571" v="1239" actId="14100"/>
          <ac:spMkLst>
            <pc:docMk/>
            <pc:sldMk cId="2393198963" sldId="272"/>
            <ac:spMk id="3" creationId="{1FC2AB33-4DFB-33ED-1849-E6DB1D8BE632}"/>
          </ac:spMkLst>
        </pc:spChg>
        <pc:spChg chg="mod">
          <ac:chgData name="Giovanni Rozza" userId="786a3c2bbba4c61b" providerId="LiveId" clId="{EA41CA3D-B9A1-4CFA-A606-DD2AECB1AFB7}" dt="2023-10-26T17:56:10.043" v="1127" actId="20577"/>
          <ac:spMkLst>
            <pc:docMk/>
            <pc:sldMk cId="2393198963" sldId="272"/>
            <ac:spMk id="200" creationId="{00000000-0000-0000-0000-000000000000}"/>
          </ac:spMkLst>
        </pc:spChg>
        <pc:graphicFrameChg chg="add mod modGraphic">
          <ac:chgData name="Giovanni Rozza" userId="786a3c2bbba4c61b" providerId="LiveId" clId="{EA41CA3D-B9A1-4CFA-A606-DD2AECB1AFB7}" dt="2023-10-26T18:01:19.492" v="1264" actId="14100"/>
          <ac:graphicFrameMkLst>
            <pc:docMk/>
            <pc:sldMk cId="2393198963" sldId="272"/>
            <ac:graphicFrameMk id="8" creationId="{192948CF-DE24-B585-D820-D0A8F322C4D8}"/>
          </ac:graphicFrameMkLst>
        </pc:graphicFrameChg>
        <pc:picChg chg="add del mod">
          <ac:chgData name="Giovanni Rozza" userId="786a3c2bbba4c61b" providerId="LiveId" clId="{EA41CA3D-B9A1-4CFA-A606-DD2AECB1AFB7}" dt="2023-10-26T17:59:26.519" v="1244" actId="478"/>
          <ac:picMkLst>
            <pc:docMk/>
            <pc:sldMk cId="2393198963" sldId="272"/>
            <ac:picMk id="5" creationId="{C011FAD7-D0B0-5952-7FCB-00BEB5330BCE}"/>
          </ac:picMkLst>
        </pc:picChg>
        <pc:picChg chg="add mod">
          <ac:chgData name="Giovanni Rozza" userId="786a3c2bbba4c61b" providerId="LiveId" clId="{EA41CA3D-B9A1-4CFA-A606-DD2AECB1AFB7}" dt="2023-10-26T18:01:25.147" v="1265" actId="14100"/>
          <ac:picMkLst>
            <pc:docMk/>
            <pc:sldMk cId="2393198963" sldId="272"/>
            <ac:picMk id="7" creationId="{740734C9-8123-578D-0D16-11B7512DCEFF}"/>
          </ac:picMkLst>
        </pc:picChg>
        <pc:picChg chg="add mod">
          <ac:chgData name="Giovanni Rozza" userId="786a3c2bbba4c61b" providerId="LiveId" clId="{EA41CA3D-B9A1-4CFA-A606-DD2AECB1AFB7}" dt="2023-10-26T18:02:29.849" v="1269" actId="1076"/>
          <ac:picMkLst>
            <pc:docMk/>
            <pc:sldMk cId="2393198963" sldId="272"/>
            <ac:picMk id="10" creationId="{3C7B1CEF-6236-0B85-EFCF-CF86BD7AA01E}"/>
          </ac:picMkLst>
        </pc:picChg>
        <pc:picChg chg="del">
          <ac:chgData name="Giovanni Rozza" userId="786a3c2bbba4c61b" providerId="LiveId" clId="{EA41CA3D-B9A1-4CFA-A606-DD2AECB1AFB7}" dt="2023-10-26T17:56:14.584" v="1128" actId="478"/>
          <ac:picMkLst>
            <pc:docMk/>
            <pc:sldMk cId="2393198963" sldId="272"/>
            <ac:picMk id="12" creationId="{A6054A8A-18DF-455D-9C5F-8B57758D10DD}"/>
          </ac:picMkLst>
        </pc:picChg>
        <pc:picChg chg="del">
          <ac:chgData name="Giovanni Rozza" userId="786a3c2bbba4c61b" providerId="LiveId" clId="{EA41CA3D-B9A1-4CFA-A606-DD2AECB1AFB7}" dt="2023-10-26T17:56:15.072" v="1129" actId="478"/>
          <ac:picMkLst>
            <pc:docMk/>
            <pc:sldMk cId="2393198963" sldId="272"/>
            <ac:picMk id="14" creationId="{15E647DC-174E-54A9-2C75-7BC9F154879C}"/>
          </ac:picMkLst>
        </pc:picChg>
      </pc:sldChg>
      <pc:sldChg chg="addSp delSp modSp add mod">
        <pc:chgData name="Giovanni Rozza" userId="786a3c2bbba4c61b" providerId="LiveId" clId="{EA41CA3D-B9A1-4CFA-A606-DD2AECB1AFB7}" dt="2023-10-26T18:23:10.926" v="1873" actId="14100"/>
        <pc:sldMkLst>
          <pc:docMk/>
          <pc:sldMk cId="2968757921" sldId="273"/>
        </pc:sldMkLst>
        <pc:spChg chg="mod">
          <ac:chgData name="Giovanni Rozza" userId="786a3c2bbba4c61b" providerId="LiveId" clId="{EA41CA3D-B9A1-4CFA-A606-DD2AECB1AFB7}" dt="2023-10-26T18:15:29.780" v="1523" actId="20577"/>
          <ac:spMkLst>
            <pc:docMk/>
            <pc:sldMk cId="2968757921" sldId="273"/>
            <ac:spMk id="3" creationId="{1FC2AB33-4DFB-33ED-1849-E6DB1D8BE632}"/>
          </ac:spMkLst>
        </pc:spChg>
        <pc:spChg chg="add mod">
          <ac:chgData name="Giovanni Rozza" userId="786a3c2bbba4c61b" providerId="LiveId" clId="{EA41CA3D-B9A1-4CFA-A606-DD2AECB1AFB7}" dt="2023-10-26T18:20:01.732" v="1867" actId="14100"/>
          <ac:spMkLst>
            <pc:docMk/>
            <pc:sldMk cId="2968757921" sldId="273"/>
            <ac:spMk id="9" creationId="{E382497C-804A-12F3-65B3-E9ABEAD4E9D6}"/>
          </ac:spMkLst>
        </pc:spChg>
        <pc:spChg chg="add mod">
          <ac:chgData name="Giovanni Rozza" userId="786a3c2bbba4c61b" providerId="LiveId" clId="{EA41CA3D-B9A1-4CFA-A606-DD2AECB1AFB7}" dt="2023-10-26T18:19:49.116" v="1863" actId="164"/>
          <ac:spMkLst>
            <pc:docMk/>
            <pc:sldMk cId="2968757921" sldId="273"/>
            <ac:spMk id="11" creationId="{4E189670-59EE-3CC0-362A-15F84C14A11E}"/>
          </ac:spMkLst>
        </pc:spChg>
        <pc:spChg chg="add mod">
          <ac:chgData name="Giovanni Rozza" userId="786a3c2bbba4c61b" providerId="LiveId" clId="{EA41CA3D-B9A1-4CFA-A606-DD2AECB1AFB7}" dt="2023-10-26T18:19:49.116" v="1863" actId="164"/>
          <ac:spMkLst>
            <pc:docMk/>
            <pc:sldMk cId="2968757921" sldId="273"/>
            <ac:spMk id="12" creationId="{96722742-8A5A-9D57-8F3D-0409A925E0DC}"/>
          </ac:spMkLst>
        </pc:spChg>
        <pc:spChg chg="mod">
          <ac:chgData name="Giovanni Rozza" userId="786a3c2bbba4c61b" providerId="LiveId" clId="{EA41CA3D-B9A1-4CFA-A606-DD2AECB1AFB7}" dt="2023-10-26T18:14:33.124" v="1347" actId="20577"/>
          <ac:spMkLst>
            <pc:docMk/>
            <pc:sldMk cId="2968757921" sldId="273"/>
            <ac:spMk id="200" creationId="{00000000-0000-0000-0000-000000000000}"/>
          </ac:spMkLst>
        </pc:spChg>
        <pc:grpChg chg="add mod">
          <ac:chgData name="Giovanni Rozza" userId="786a3c2bbba4c61b" providerId="LiveId" clId="{EA41CA3D-B9A1-4CFA-A606-DD2AECB1AFB7}" dt="2023-10-26T18:19:53.990" v="1864" actId="1076"/>
          <ac:grpSpMkLst>
            <pc:docMk/>
            <pc:sldMk cId="2968757921" sldId="273"/>
            <ac:grpSpMk id="13" creationId="{7C535425-0BF8-E9ED-FFF8-04030B08903A}"/>
          </ac:grpSpMkLst>
        </pc:grpChg>
        <pc:graphicFrameChg chg="del">
          <ac:chgData name="Giovanni Rozza" userId="786a3c2bbba4c61b" providerId="LiveId" clId="{EA41CA3D-B9A1-4CFA-A606-DD2AECB1AFB7}" dt="2023-10-26T18:15:33.604" v="1525" actId="478"/>
          <ac:graphicFrameMkLst>
            <pc:docMk/>
            <pc:sldMk cId="2968757921" sldId="273"/>
            <ac:graphicFrameMk id="8" creationId="{192948CF-DE24-B585-D820-D0A8F322C4D8}"/>
          </ac:graphicFrameMkLst>
        </pc:graphicFrameChg>
        <pc:picChg chg="add mod">
          <ac:chgData name="Giovanni Rozza" userId="786a3c2bbba4c61b" providerId="LiveId" clId="{EA41CA3D-B9A1-4CFA-A606-DD2AECB1AFB7}" dt="2023-10-26T18:19:49.116" v="1863" actId="164"/>
          <ac:picMkLst>
            <pc:docMk/>
            <pc:sldMk cId="2968757921" sldId="273"/>
            <ac:picMk id="4" creationId="{1D1441E5-D00F-256B-F70D-5CAC2C6640A8}"/>
          </ac:picMkLst>
        </pc:picChg>
        <pc:picChg chg="add mod">
          <ac:chgData name="Giovanni Rozza" userId="786a3c2bbba4c61b" providerId="LiveId" clId="{EA41CA3D-B9A1-4CFA-A606-DD2AECB1AFB7}" dt="2023-10-26T18:19:55.402" v="1865" actId="1076"/>
          <ac:picMkLst>
            <pc:docMk/>
            <pc:sldMk cId="2968757921" sldId="273"/>
            <ac:picMk id="6" creationId="{A3C98868-9F09-D1B7-8350-92EC43FA815F}"/>
          </ac:picMkLst>
        </pc:picChg>
        <pc:picChg chg="del">
          <ac:chgData name="Giovanni Rozza" userId="786a3c2bbba4c61b" providerId="LiveId" clId="{EA41CA3D-B9A1-4CFA-A606-DD2AECB1AFB7}" dt="2023-10-26T18:15:32.252" v="1524" actId="478"/>
          <ac:picMkLst>
            <pc:docMk/>
            <pc:sldMk cId="2968757921" sldId="273"/>
            <ac:picMk id="7" creationId="{740734C9-8123-578D-0D16-11B7512DCEFF}"/>
          </ac:picMkLst>
        </pc:picChg>
        <pc:picChg chg="del">
          <ac:chgData name="Giovanni Rozza" userId="786a3c2bbba4c61b" providerId="LiveId" clId="{EA41CA3D-B9A1-4CFA-A606-DD2AECB1AFB7}" dt="2023-10-26T18:15:34.404" v="1526" actId="478"/>
          <ac:picMkLst>
            <pc:docMk/>
            <pc:sldMk cId="2968757921" sldId="273"/>
            <ac:picMk id="10" creationId="{3C7B1CEF-6236-0B85-EFCF-CF86BD7AA01E}"/>
          </ac:picMkLst>
        </pc:picChg>
        <pc:picChg chg="add del mod">
          <ac:chgData name="Giovanni Rozza" userId="786a3c2bbba4c61b" providerId="LiveId" clId="{EA41CA3D-B9A1-4CFA-A606-DD2AECB1AFB7}" dt="2023-10-26T18:23:06.194" v="1870" actId="478"/>
          <ac:picMkLst>
            <pc:docMk/>
            <pc:sldMk cId="2968757921" sldId="273"/>
            <ac:picMk id="15" creationId="{F3C42384-FA30-B527-1EA6-188572A9E7F6}"/>
          </ac:picMkLst>
        </pc:picChg>
        <pc:picChg chg="add mod">
          <ac:chgData name="Giovanni Rozza" userId="786a3c2bbba4c61b" providerId="LiveId" clId="{EA41CA3D-B9A1-4CFA-A606-DD2AECB1AFB7}" dt="2023-10-26T18:23:10.926" v="1873" actId="14100"/>
          <ac:picMkLst>
            <pc:docMk/>
            <pc:sldMk cId="2968757921" sldId="273"/>
            <ac:picMk id="17" creationId="{C75B03AA-3147-1925-4FA8-5657348FDEB9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80875002" sldId="273"/>
        </pc:sldMkLst>
      </pc:sldChg>
      <pc:sldChg chg="addSp delSp modSp add mod">
        <pc:chgData name="Giovanni Rozza" userId="786a3c2bbba4c61b" providerId="LiveId" clId="{EA41CA3D-B9A1-4CFA-A606-DD2AECB1AFB7}" dt="2023-10-26T18:39:20.385" v="2154" actId="1076"/>
        <pc:sldMkLst>
          <pc:docMk/>
          <pc:sldMk cId="1274374248" sldId="274"/>
        </pc:sldMkLst>
        <pc:spChg chg="mod">
          <ac:chgData name="Giovanni Rozza" userId="786a3c2bbba4c61b" providerId="LiveId" clId="{EA41CA3D-B9A1-4CFA-A606-DD2AECB1AFB7}" dt="2023-10-26T18:37:56.759" v="2143" actId="20577"/>
          <ac:spMkLst>
            <pc:docMk/>
            <pc:sldMk cId="1274374248" sldId="274"/>
            <ac:spMk id="3" creationId="{1FC2AB33-4DFB-33ED-1849-E6DB1D8BE632}"/>
          </ac:spMkLst>
        </pc:spChg>
        <pc:spChg chg="del mod">
          <ac:chgData name="Giovanni Rozza" userId="786a3c2bbba4c61b" providerId="LiveId" clId="{EA41CA3D-B9A1-4CFA-A606-DD2AECB1AFB7}" dt="2023-10-26T18:38:07.751" v="2149" actId="478"/>
          <ac:spMkLst>
            <pc:docMk/>
            <pc:sldMk cId="1274374248" sldId="274"/>
            <ac:spMk id="9" creationId="{E382497C-804A-12F3-65B3-E9ABEAD4E9D6}"/>
          </ac:spMkLst>
        </pc:spChg>
        <pc:spChg chg="mod">
          <ac:chgData name="Giovanni Rozza" userId="786a3c2bbba4c61b" providerId="LiveId" clId="{EA41CA3D-B9A1-4CFA-A606-DD2AECB1AFB7}" dt="2023-10-26T18:36:21.448" v="1886" actId="20577"/>
          <ac:spMkLst>
            <pc:docMk/>
            <pc:sldMk cId="1274374248" sldId="274"/>
            <ac:spMk id="200" creationId="{00000000-0000-0000-0000-000000000000}"/>
          </ac:spMkLst>
        </pc:spChg>
        <pc:grpChg chg="del">
          <ac:chgData name="Giovanni Rozza" userId="786a3c2bbba4c61b" providerId="LiveId" clId="{EA41CA3D-B9A1-4CFA-A606-DD2AECB1AFB7}" dt="2023-10-26T18:38:02.495" v="2144" actId="478"/>
          <ac:grpSpMkLst>
            <pc:docMk/>
            <pc:sldMk cId="1274374248" sldId="274"/>
            <ac:grpSpMk id="13" creationId="{7C535425-0BF8-E9ED-FFF8-04030B08903A}"/>
          </ac:grpSpMkLst>
        </pc:grpChg>
        <pc:picChg chg="add del mod">
          <ac:chgData name="Giovanni Rozza" userId="786a3c2bbba4c61b" providerId="LiveId" clId="{EA41CA3D-B9A1-4CFA-A606-DD2AECB1AFB7}" dt="2023-10-26T18:39:18.103" v="2152" actId="478"/>
          <ac:picMkLst>
            <pc:docMk/>
            <pc:sldMk cId="1274374248" sldId="274"/>
            <ac:picMk id="5" creationId="{FD891C56-9010-3FAE-1390-330F4EFBDF74}"/>
          </ac:picMkLst>
        </pc:picChg>
        <pc:picChg chg="del">
          <ac:chgData name="Giovanni Rozza" userId="786a3c2bbba4c61b" providerId="LiveId" clId="{EA41CA3D-B9A1-4CFA-A606-DD2AECB1AFB7}" dt="2023-10-26T18:38:05.294" v="2146" actId="478"/>
          <ac:picMkLst>
            <pc:docMk/>
            <pc:sldMk cId="1274374248" sldId="274"/>
            <ac:picMk id="6" creationId="{A3C98868-9F09-D1B7-8350-92EC43FA815F}"/>
          </ac:picMkLst>
        </pc:picChg>
        <pc:picChg chg="add mod">
          <ac:chgData name="Giovanni Rozza" userId="786a3c2bbba4c61b" providerId="LiveId" clId="{EA41CA3D-B9A1-4CFA-A606-DD2AECB1AFB7}" dt="2023-10-26T18:39:20.385" v="2154" actId="1076"/>
          <ac:picMkLst>
            <pc:docMk/>
            <pc:sldMk cId="1274374248" sldId="274"/>
            <ac:picMk id="8" creationId="{35D3432C-A71B-7763-778E-1C0D92041D58}"/>
          </ac:picMkLst>
        </pc:picChg>
        <pc:picChg chg="del">
          <ac:chgData name="Giovanni Rozza" userId="786a3c2bbba4c61b" providerId="LiveId" clId="{EA41CA3D-B9A1-4CFA-A606-DD2AECB1AFB7}" dt="2023-10-26T18:38:06.744" v="2148" actId="478"/>
          <ac:picMkLst>
            <pc:docMk/>
            <pc:sldMk cId="1274374248" sldId="274"/>
            <ac:picMk id="17" creationId="{C75B03AA-3147-1925-4FA8-5657348FDEB9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205002752" sldId="274"/>
        </pc:sldMkLst>
      </pc:sldChg>
      <pc:sldChg chg="addSp delSp modSp add mod">
        <pc:chgData name="Giovanni Rozza" userId="786a3c2bbba4c61b" providerId="LiveId" clId="{EA41CA3D-B9A1-4CFA-A606-DD2AECB1AFB7}" dt="2023-10-26T19:02:45.197" v="2404" actId="1076"/>
        <pc:sldMkLst>
          <pc:docMk/>
          <pc:sldMk cId="2466431462" sldId="275"/>
        </pc:sldMkLst>
        <pc:spChg chg="mod">
          <ac:chgData name="Giovanni Rozza" userId="786a3c2bbba4c61b" providerId="LiveId" clId="{EA41CA3D-B9A1-4CFA-A606-DD2AECB1AFB7}" dt="2023-10-26T19:01:01.301" v="2391" actId="255"/>
          <ac:spMkLst>
            <pc:docMk/>
            <pc:sldMk cId="2466431462" sldId="275"/>
            <ac:spMk id="3" creationId="{1FC2AB33-4DFB-33ED-1849-E6DB1D8BE632}"/>
          </ac:spMkLst>
        </pc:spChg>
        <pc:spChg chg="add del mod">
          <ac:chgData name="Giovanni Rozza" userId="786a3c2bbba4c61b" providerId="LiveId" clId="{EA41CA3D-B9A1-4CFA-A606-DD2AECB1AFB7}" dt="2023-10-26T19:02:30.874" v="2401" actId="478"/>
          <ac:spMkLst>
            <pc:docMk/>
            <pc:sldMk cId="2466431462" sldId="275"/>
            <ac:spMk id="6" creationId="{94C060FC-8102-9DD1-DADD-6D1CEAA0383F}"/>
          </ac:spMkLst>
        </pc:spChg>
        <pc:picChg chg="add del mod">
          <ac:chgData name="Giovanni Rozza" userId="786a3c2bbba4c61b" providerId="LiveId" clId="{EA41CA3D-B9A1-4CFA-A606-DD2AECB1AFB7}" dt="2023-10-26T19:01:05.810" v="2392" actId="478"/>
          <ac:picMkLst>
            <pc:docMk/>
            <pc:sldMk cId="2466431462" sldId="275"/>
            <ac:picMk id="4" creationId="{80935892-8241-D68C-20D4-992C6DEEAB41}"/>
          </ac:picMkLst>
        </pc:picChg>
        <pc:picChg chg="del">
          <ac:chgData name="Giovanni Rozza" userId="786a3c2bbba4c61b" providerId="LiveId" clId="{EA41CA3D-B9A1-4CFA-A606-DD2AECB1AFB7}" dt="2023-10-26T18:39:52.622" v="2274" actId="478"/>
          <ac:picMkLst>
            <pc:docMk/>
            <pc:sldMk cId="2466431462" sldId="275"/>
            <ac:picMk id="8" creationId="{35D3432C-A71B-7763-778E-1C0D92041D58}"/>
          </ac:picMkLst>
        </pc:picChg>
        <pc:picChg chg="add mod">
          <ac:chgData name="Giovanni Rozza" userId="786a3c2bbba4c61b" providerId="LiveId" clId="{EA41CA3D-B9A1-4CFA-A606-DD2AECB1AFB7}" dt="2023-10-26T19:01:31.348" v="2396" actId="1076"/>
          <ac:picMkLst>
            <pc:docMk/>
            <pc:sldMk cId="2466431462" sldId="275"/>
            <ac:picMk id="9" creationId="{FCB2A2CD-74DD-D76E-23CE-D7F61938CA6B}"/>
          </ac:picMkLst>
        </pc:picChg>
        <pc:picChg chg="add mod">
          <ac:chgData name="Giovanni Rozza" userId="786a3c2bbba4c61b" providerId="LiveId" clId="{EA41CA3D-B9A1-4CFA-A606-DD2AECB1AFB7}" dt="2023-10-26T19:02:44.291" v="2403" actId="14100"/>
          <ac:picMkLst>
            <pc:docMk/>
            <pc:sldMk cId="2466431462" sldId="275"/>
            <ac:picMk id="11" creationId="{4D0DAE27-259E-B813-7FE7-08E3F66C83FD}"/>
          </ac:picMkLst>
        </pc:picChg>
        <pc:picChg chg="add mod">
          <ac:chgData name="Giovanni Rozza" userId="786a3c2bbba4c61b" providerId="LiveId" clId="{EA41CA3D-B9A1-4CFA-A606-DD2AECB1AFB7}" dt="2023-10-26T19:02:45.197" v="2404" actId="1076"/>
          <ac:picMkLst>
            <pc:docMk/>
            <pc:sldMk cId="2466431462" sldId="275"/>
            <ac:picMk id="13" creationId="{53B73A1B-FB48-CCBA-8AC9-8110EB192CBA}"/>
          </ac:picMkLst>
        </pc:picChg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722126353" sldId="27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51196248" sldId="276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603789063" sldId="27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540532201" sldId="282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055648989" sldId="283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98219384" sldId="284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30978718" sldId="28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944280323" sldId="286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082370028" sldId="28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549618" sldId="288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21800366" sldId="289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69637119" sldId="290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96060705" sldId="291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08707576" sldId="292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355284169" sldId="293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33207557" sldId="294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95939474" sldId="29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961921414" sldId="296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396426696" sldId="29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544943977" sldId="298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87587211" sldId="299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404691380" sldId="300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3889482020" sldId="301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4138360838" sldId="302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177608006" sldId="303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57401469" sldId="304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156259364" sldId="305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210568503" sldId="307"/>
        </pc:sldMkLst>
      </pc:sldChg>
      <pc:sldChg chg="del">
        <pc:chgData name="Giovanni Rozza" userId="786a3c2bbba4c61b" providerId="LiveId" clId="{EA41CA3D-B9A1-4CFA-A606-DD2AECB1AFB7}" dt="2023-10-26T16:53:43.105" v="172" actId="47"/>
        <pc:sldMkLst>
          <pc:docMk/>
          <pc:sldMk cId="1934237406" sldId="308"/>
        </pc:sldMkLst>
      </pc:sldChg>
    </pc:docChg>
  </pc:docChgLst>
  <pc:docChgLst>
    <pc:chgData name="Giovanni Rozza" userId="786a3c2bbba4c61b" providerId="LiveId" clId="{59244A4B-F982-4A3D-848D-C4C83DB877A9}"/>
    <pc:docChg chg="undo redo custSel addSld delSld modSld sldOrd">
      <pc:chgData name="Giovanni Rozza" userId="786a3c2bbba4c61b" providerId="LiveId" clId="{59244A4B-F982-4A3D-848D-C4C83DB877A9}" dt="2023-10-08T22:01:20.113" v="2961" actId="113"/>
      <pc:docMkLst>
        <pc:docMk/>
      </pc:docMkLst>
      <pc:sldChg chg="modSp mod">
        <pc:chgData name="Giovanni Rozza" userId="786a3c2bbba4c61b" providerId="LiveId" clId="{59244A4B-F982-4A3D-848D-C4C83DB877A9}" dt="2023-10-08T18:27:43.194" v="26" actId="1076"/>
        <pc:sldMkLst>
          <pc:docMk/>
          <pc:sldMk cId="0" sldId="257"/>
        </pc:sldMkLst>
        <pc:spChg chg="mod">
          <ac:chgData name="Giovanni Rozza" userId="786a3c2bbba4c61b" providerId="LiveId" clId="{59244A4B-F982-4A3D-848D-C4C83DB877A9}" dt="2023-10-08T18:27:43.194" v="26" actId="1076"/>
          <ac:spMkLst>
            <pc:docMk/>
            <pc:sldMk cId="0" sldId="257"/>
            <ac:spMk id="198" creationId="{00000000-0000-0000-0000-000000000000}"/>
          </ac:spMkLst>
        </pc:spChg>
      </pc:sldChg>
      <pc:sldChg chg="addSp delSp modSp mod">
        <pc:chgData name="Giovanni Rozza" userId="786a3c2bbba4c61b" providerId="LiveId" clId="{59244A4B-F982-4A3D-848D-C4C83DB877A9}" dt="2023-10-08T18:37:43.605" v="102" actId="1076"/>
        <pc:sldMkLst>
          <pc:docMk/>
          <pc:sldMk cId="2340466451" sldId="266"/>
        </pc:sldMkLst>
        <pc:spChg chg="add mod">
          <ac:chgData name="Giovanni Rozza" userId="786a3c2bbba4c61b" providerId="LiveId" clId="{59244A4B-F982-4A3D-848D-C4C83DB877A9}" dt="2023-10-08T18:37:39.806" v="101" actId="120"/>
          <ac:spMkLst>
            <pc:docMk/>
            <pc:sldMk cId="2340466451" sldId="266"/>
            <ac:spMk id="2" creationId="{4DE5EE8E-7A95-5FA5-047C-40E9475017CC}"/>
          </ac:spMkLst>
        </pc:spChg>
        <pc:spChg chg="del">
          <ac:chgData name="Giovanni Rozza" userId="786a3c2bbba4c61b" providerId="LiveId" clId="{59244A4B-F982-4A3D-848D-C4C83DB877A9}" dt="2023-10-08T18:27:49.941" v="28" actId="478"/>
          <ac:spMkLst>
            <pc:docMk/>
            <pc:sldMk cId="2340466451" sldId="266"/>
            <ac:spMk id="4" creationId="{97BB82BB-E7E9-1A1C-8542-B7C3604BE969}"/>
          </ac:spMkLst>
        </pc:spChg>
        <pc:spChg chg="del">
          <ac:chgData name="Giovanni Rozza" userId="786a3c2bbba4c61b" providerId="LiveId" clId="{59244A4B-F982-4A3D-848D-C4C83DB877A9}" dt="2023-10-08T18:27:48.585" v="27" actId="478"/>
          <ac:spMkLst>
            <pc:docMk/>
            <pc:sldMk cId="2340466451" sldId="266"/>
            <ac:spMk id="8" creationId="{BC0969FF-B8F3-6400-269F-4917F80F24FD}"/>
          </ac:spMkLst>
        </pc:spChg>
        <pc:picChg chg="add mod">
          <ac:chgData name="Giovanni Rozza" userId="786a3c2bbba4c61b" providerId="LiveId" clId="{59244A4B-F982-4A3D-848D-C4C83DB877A9}" dt="2023-10-08T18:37:43.605" v="102" actId="1076"/>
          <ac:picMkLst>
            <pc:docMk/>
            <pc:sldMk cId="2340466451" sldId="266"/>
            <ac:picMk id="5" creationId="{17A16FA3-20C5-1C7D-D07F-CABAFF34AEBF}"/>
          </ac:picMkLst>
        </pc:picChg>
      </pc:sldChg>
      <pc:sldChg chg="addSp modSp add mod">
        <pc:chgData name="Giovanni Rozza" userId="786a3c2bbba4c61b" providerId="LiveId" clId="{59244A4B-F982-4A3D-848D-C4C83DB877A9}" dt="2023-10-08T18:39:17.926" v="115" actId="1076"/>
        <pc:sldMkLst>
          <pc:docMk/>
          <pc:sldMk cId="2260674296" sldId="267"/>
        </pc:sldMkLst>
        <pc:spChg chg="add mod">
          <ac:chgData name="Giovanni Rozza" userId="786a3c2bbba4c61b" providerId="LiveId" clId="{59244A4B-F982-4A3D-848D-C4C83DB877A9}" dt="2023-10-08T18:38:43.858" v="113" actId="113"/>
          <ac:spMkLst>
            <pc:docMk/>
            <pc:sldMk cId="2260674296" sldId="267"/>
            <ac:spMk id="3" creationId="{35B9DE70-3F58-96FA-5AC6-7BED3568023D}"/>
          </ac:spMkLst>
        </pc:spChg>
        <pc:picChg chg="add mod">
          <ac:chgData name="Giovanni Rozza" userId="786a3c2bbba4c61b" providerId="LiveId" clId="{59244A4B-F982-4A3D-848D-C4C83DB877A9}" dt="2023-10-08T18:39:17.926" v="115" actId="1076"/>
          <ac:picMkLst>
            <pc:docMk/>
            <pc:sldMk cId="2260674296" sldId="267"/>
            <ac:picMk id="5" creationId="{471AF5DE-C1CF-91A3-0CFC-C6D21C250C01}"/>
          </ac:picMkLst>
        </pc:picChg>
      </pc:sldChg>
      <pc:sldChg chg="addSp modSp add mod">
        <pc:chgData name="Giovanni Rozza" userId="786a3c2bbba4c61b" providerId="LiveId" clId="{59244A4B-F982-4A3D-848D-C4C83DB877A9}" dt="2023-10-08T18:41:33.057" v="153" actId="12"/>
        <pc:sldMkLst>
          <pc:docMk/>
          <pc:sldMk cId="244360475" sldId="268"/>
        </pc:sldMkLst>
        <pc:spChg chg="add mod">
          <ac:chgData name="Giovanni Rozza" userId="786a3c2bbba4c61b" providerId="LiveId" clId="{59244A4B-F982-4A3D-848D-C4C83DB877A9}" dt="2023-10-08T18:41:33.057" v="153" actId="12"/>
          <ac:spMkLst>
            <pc:docMk/>
            <pc:sldMk cId="244360475" sldId="268"/>
            <ac:spMk id="3" creationId="{A1DCB751-4A8F-9615-3040-99DF7E25DC50}"/>
          </ac:spMkLst>
        </pc:spChg>
      </pc:sldChg>
      <pc:sldChg chg="addSp delSp modSp add mod replId">
        <pc:chgData name="Giovanni Rozza" userId="786a3c2bbba4c61b" providerId="LiveId" clId="{59244A4B-F982-4A3D-848D-C4C83DB877A9}" dt="2023-10-08T21:20:28.070" v="1836" actId="14100"/>
        <pc:sldMkLst>
          <pc:docMk/>
          <pc:sldMk cId="4143748134" sldId="269"/>
        </pc:sldMkLst>
        <pc:spChg chg="add mod">
          <ac:chgData name="Giovanni Rozza" userId="786a3c2bbba4c61b" providerId="LiveId" clId="{59244A4B-F982-4A3D-848D-C4C83DB877A9}" dt="2023-10-08T21:20:28.070" v="1836" actId="14100"/>
          <ac:spMkLst>
            <pc:docMk/>
            <pc:sldMk cId="4143748134" sldId="269"/>
            <ac:spMk id="3" creationId="{B0F85C2A-8032-AAC5-F629-0CA6608628C9}"/>
          </ac:spMkLst>
        </pc:spChg>
        <pc:picChg chg="add mod">
          <ac:chgData name="Giovanni Rozza" userId="786a3c2bbba4c61b" providerId="LiveId" clId="{59244A4B-F982-4A3D-848D-C4C83DB877A9}" dt="2023-10-08T18:46:32.831" v="171" actId="14100"/>
          <ac:picMkLst>
            <pc:docMk/>
            <pc:sldMk cId="4143748134" sldId="269"/>
            <ac:picMk id="1026" creationId="{17F39B78-9285-0456-D0CC-57EB6A88A608}"/>
          </ac:picMkLst>
        </pc:picChg>
        <pc:picChg chg="add del mod">
          <ac:chgData name="Giovanni Rozza" userId="786a3c2bbba4c61b" providerId="LiveId" clId="{59244A4B-F982-4A3D-848D-C4C83DB877A9}" dt="2023-10-08T18:46:15.455" v="163"/>
          <ac:picMkLst>
            <pc:docMk/>
            <pc:sldMk cId="4143748134" sldId="269"/>
            <ac:picMk id="1028" creationId="{6D3AA4A3-D73F-CE07-6FA0-CAEE570AC425}"/>
          </ac:picMkLst>
        </pc:picChg>
        <pc:picChg chg="add mod">
          <ac:chgData name="Giovanni Rozza" userId="786a3c2bbba4c61b" providerId="LiveId" clId="{59244A4B-F982-4A3D-848D-C4C83DB877A9}" dt="2023-10-08T18:46:34.064" v="172" actId="1076"/>
          <ac:picMkLst>
            <pc:docMk/>
            <pc:sldMk cId="4143748134" sldId="269"/>
            <ac:picMk id="1030" creationId="{5B3DF11C-835B-FD64-A215-AC865350AAD1}"/>
          </ac:picMkLst>
        </pc:picChg>
      </pc:sldChg>
      <pc:sldChg chg="addSp modSp add mod">
        <pc:chgData name="Giovanni Rozza" userId="786a3c2bbba4c61b" providerId="LiveId" clId="{59244A4B-F982-4A3D-848D-C4C83DB877A9}" dt="2023-10-08T18:50:32.851" v="480" actId="113"/>
        <pc:sldMkLst>
          <pc:docMk/>
          <pc:sldMk cId="181349114" sldId="270"/>
        </pc:sldMkLst>
        <pc:spChg chg="add mod">
          <ac:chgData name="Giovanni Rozza" userId="786a3c2bbba4c61b" providerId="LiveId" clId="{59244A4B-F982-4A3D-848D-C4C83DB877A9}" dt="2023-10-08T18:48:49.025" v="262" actId="20577"/>
          <ac:spMkLst>
            <pc:docMk/>
            <pc:sldMk cId="181349114" sldId="270"/>
            <ac:spMk id="3" creationId="{31BB0862-BD4A-7BE9-0211-74E0EA61F67F}"/>
          </ac:spMkLst>
        </pc:spChg>
        <pc:spChg chg="add mod">
          <ac:chgData name="Giovanni Rozza" userId="786a3c2bbba4c61b" providerId="LiveId" clId="{59244A4B-F982-4A3D-848D-C4C83DB877A9}" dt="2023-10-08T18:50:32.851" v="480" actId="113"/>
          <ac:spMkLst>
            <pc:docMk/>
            <pc:sldMk cId="181349114" sldId="270"/>
            <ac:spMk id="5" creationId="{AC8F5617-CDD0-9DC7-9283-00ADE9D87D08}"/>
          </ac:spMkLst>
        </pc:spChg>
      </pc:sldChg>
      <pc:sldChg chg="addSp modSp add mod replId">
        <pc:chgData name="Giovanni Rozza" userId="786a3c2bbba4c61b" providerId="LiveId" clId="{59244A4B-F982-4A3D-848D-C4C83DB877A9}" dt="2023-10-08T18:51:52.521" v="558" actId="20577"/>
        <pc:sldMkLst>
          <pc:docMk/>
          <pc:sldMk cId="363544282" sldId="271"/>
        </pc:sldMkLst>
        <pc:spChg chg="add mod">
          <ac:chgData name="Giovanni Rozza" userId="786a3c2bbba4c61b" providerId="LiveId" clId="{59244A4B-F982-4A3D-848D-C4C83DB877A9}" dt="2023-10-08T18:51:52.521" v="558" actId="20577"/>
          <ac:spMkLst>
            <pc:docMk/>
            <pc:sldMk cId="363544282" sldId="271"/>
            <ac:spMk id="3" creationId="{AB0FC255-1C39-3E9A-9FAC-64D6BB511FB7}"/>
          </ac:spMkLst>
        </pc:spChg>
        <pc:spChg chg="mod">
          <ac:chgData name="Giovanni Rozza" userId="786a3c2bbba4c61b" providerId="LiveId" clId="{59244A4B-F982-4A3D-848D-C4C83DB877A9}" dt="2023-10-08T18:50:59.776" v="496" actId="20577"/>
          <ac:spMkLst>
            <pc:docMk/>
            <pc:sldMk cId="363544282" sldId="271"/>
            <ac:spMk id="200" creationId="{00000000-0000-0000-0000-000000000000}"/>
          </ac:spMkLst>
        </pc:sp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767200635" sldId="271"/>
        </pc:sldMkLst>
      </pc:sldChg>
      <pc:sldChg chg="addSp delSp modSp add del mod replId">
        <pc:chgData name="Giovanni Rozza" userId="786a3c2bbba4c61b" providerId="LiveId" clId="{59244A4B-F982-4A3D-848D-C4C83DB877A9}" dt="2023-10-08T19:06:48.386" v="1034" actId="47"/>
        <pc:sldMkLst>
          <pc:docMk/>
          <pc:sldMk cId="883468604" sldId="272"/>
        </pc:sldMkLst>
        <pc:spChg chg="add del mod">
          <ac:chgData name="Giovanni Rozza" userId="786a3c2bbba4c61b" providerId="LiveId" clId="{59244A4B-F982-4A3D-848D-C4C83DB877A9}" dt="2023-10-08T18:52:19.703" v="562" actId="478"/>
          <ac:spMkLst>
            <pc:docMk/>
            <pc:sldMk cId="883468604" sldId="272"/>
            <ac:spMk id="3" creationId="{EA9D30E8-52A9-062E-8447-70A82FF358FC}"/>
          </ac:spMkLst>
        </pc:spChg>
        <pc:spChg chg="add del mod">
          <ac:chgData name="Giovanni Rozza" userId="786a3c2bbba4c61b" providerId="LiveId" clId="{59244A4B-F982-4A3D-848D-C4C83DB877A9}" dt="2023-10-08T18:52:18.441" v="561" actId="478"/>
          <ac:spMkLst>
            <pc:docMk/>
            <pc:sldMk cId="883468604" sldId="272"/>
            <ac:spMk id="4" creationId="{EF2D15C3-6C60-5381-3179-2C261FFEC072}"/>
          </ac:spMkLst>
        </pc:spChg>
        <pc:spChg chg="add mod">
          <ac:chgData name="Giovanni Rozza" userId="786a3c2bbba4c61b" providerId="LiveId" clId="{59244A4B-F982-4A3D-848D-C4C83DB877A9}" dt="2023-10-08T18:52:24.178" v="565" actId="14100"/>
          <ac:spMkLst>
            <pc:docMk/>
            <pc:sldMk cId="883468604" sldId="272"/>
            <ac:spMk id="5" creationId="{2A13E63E-4C45-4B6D-675B-E5BE77F515B3}"/>
          </ac:spMkLst>
        </pc:spChg>
        <pc:spChg chg="add del mod">
          <ac:chgData name="Giovanni Rozza" userId="786a3c2bbba4c61b" providerId="LiveId" clId="{59244A4B-F982-4A3D-848D-C4C83DB877A9}" dt="2023-10-08T18:54:24.496" v="605" actId="478"/>
          <ac:spMkLst>
            <pc:docMk/>
            <pc:sldMk cId="883468604" sldId="272"/>
            <ac:spMk id="7" creationId="{90EA202A-B611-7C5C-57F5-7E8B7EFE22B2}"/>
          </ac:spMkLst>
        </pc:spChg>
        <pc:spChg chg="add mod">
          <ac:chgData name="Giovanni Rozza" userId="786a3c2bbba4c61b" providerId="LiveId" clId="{59244A4B-F982-4A3D-848D-C4C83DB877A9}" dt="2023-10-08T18:54:53.326" v="621" actId="255"/>
          <ac:spMkLst>
            <pc:docMk/>
            <pc:sldMk cId="883468604" sldId="272"/>
            <ac:spMk id="8" creationId="{62A3033B-CD72-F566-B82F-A56869FD030B}"/>
          </ac:spMkLst>
        </pc:spChg>
        <pc:spChg chg="add mod">
          <ac:chgData name="Giovanni Rozza" userId="786a3c2bbba4c61b" providerId="LiveId" clId="{59244A4B-F982-4A3D-848D-C4C83DB877A9}" dt="2023-10-08T18:59:04.583" v="772" actId="20577"/>
          <ac:spMkLst>
            <pc:docMk/>
            <pc:sldMk cId="883468604" sldId="272"/>
            <ac:spMk id="12" creationId="{B1AB458E-752D-E4B5-360A-B57A2834BCEE}"/>
          </ac:spMkLst>
        </pc:spChg>
        <pc:spChg chg="add mod">
          <ac:chgData name="Giovanni Rozza" userId="786a3c2bbba4c61b" providerId="LiveId" clId="{59244A4B-F982-4A3D-848D-C4C83DB877A9}" dt="2023-10-08T18:59:50.671" v="803" actId="113"/>
          <ac:spMkLst>
            <pc:docMk/>
            <pc:sldMk cId="883468604" sldId="272"/>
            <ac:spMk id="13" creationId="{990A8E48-C356-A90D-2CAA-FA4F24146E43}"/>
          </ac:spMkLst>
        </pc:spChg>
        <pc:spChg chg="del">
          <ac:chgData name="Giovanni Rozza" userId="786a3c2bbba4c61b" providerId="LiveId" clId="{59244A4B-F982-4A3D-848D-C4C83DB877A9}" dt="2023-10-08T18:52:14.678" v="559" actId="478"/>
          <ac:spMkLst>
            <pc:docMk/>
            <pc:sldMk cId="883468604" sldId="272"/>
            <ac:spMk id="200" creationId="{00000000-0000-0000-0000-000000000000}"/>
          </ac:spMkLst>
        </pc:spChg>
        <pc:graphicFrameChg chg="add mod modGraphic">
          <ac:chgData name="Giovanni Rozza" userId="786a3c2bbba4c61b" providerId="LiveId" clId="{59244A4B-F982-4A3D-848D-C4C83DB877A9}" dt="2023-10-08T18:58:12.408" v="691" actId="14734"/>
          <ac:graphicFrameMkLst>
            <pc:docMk/>
            <pc:sldMk cId="883468604" sldId="272"/>
            <ac:graphicFrameMk id="11" creationId="{5629A5D7-3D24-E483-560E-941D1CB47CF4}"/>
          </ac:graphicFrameMkLst>
        </pc:graphicFrameChg>
        <pc:picChg chg="add mod">
          <ac:chgData name="Giovanni Rozza" userId="786a3c2bbba4c61b" providerId="LiveId" clId="{59244A4B-F982-4A3D-848D-C4C83DB877A9}" dt="2023-10-08T18:55:39.546" v="624" actId="1076"/>
          <ac:picMkLst>
            <pc:docMk/>
            <pc:sldMk cId="883468604" sldId="272"/>
            <ac:picMk id="10" creationId="{BBADB059-30B9-DDCC-20E6-D6F4282DE730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179225868" sldId="272"/>
        </pc:sldMkLst>
      </pc:sldChg>
      <pc:sldChg chg="addSp delSp modSp add del mod ord replId">
        <pc:chgData name="Giovanni Rozza" userId="786a3c2bbba4c61b" providerId="LiveId" clId="{59244A4B-F982-4A3D-848D-C4C83DB877A9}" dt="2023-10-08T20:03:18.955" v="1419"/>
        <pc:sldMkLst>
          <pc:docMk/>
          <pc:sldMk cId="4180875002" sldId="273"/>
        </pc:sldMkLst>
        <pc:spChg chg="add del mod">
          <ac:chgData name="Giovanni Rozza" userId="786a3c2bbba4c61b" providerId="LiveId" clId="{59244A4B-F982-4A3D-848D-C4C83DB877A9}" dt="2023-10-08T19:19:50.347" v="1235" actId="478"/>
          <ac:spMkLst>
            <pc:docMk/>
            <pc:sldMk cId="4180875002" sldId="273"/>
            <ac:spMk id="3" creationId="{748EC74B-DFD1-225B-6E99-47142295B682}"/>
          </ac:spMkLst>
        </pc:spChg>
        <pc:spChg chg="add mod">
          <ac:chgData name="Giovanni Rozza" userId="786a3c2bbba4c61b" providerId="LiveId" clId="{59244A4B-F982-4A3D-848D-C4C83DB877A9}" dt="2023-10-08T19:19:48.120" v="1234"/>
          <ac:spMkLst>
            <pc:docMk/>
            <pc:sldMk cId="4180875002" sldId="273"/>
            <ac:spMk id="4" creationId="{0764235C-356C-237D-2BA0-9D65B259CC59}"/>
          </ac:spMkLst>
        </pc:spChg>
        <pc:spChg chg="add mod">
          <ac:chgData name="Giovanni Rozza" userId="786a3c2bbba4c61b" providerId="LiveId" clId="{59244A4B-F982-4A3D-848D-C4C83DB877A9}" dt="2023-10-08T19:20:17.892" v="1267" actId="2711"/>
          <ac:spMkLst>
            <pc:docMk/>
            <pc:sldMk cId="4180875002" sldId="273"/>
            <ac:spMk id="5" creationId="{6942EBEA-365B-DA50-F5E1-AD6564921C26}"/>
          </ac:spMkLst>
        </pc:spChg>
        <pc:spChg chg="add mod">
          <ac:chgData name="Giovanni Rozza" userId="786a3c2bbba4c61b" providerId="LiveId" clId="{59244A4B-F982-4A3D-848D-C4C83DB877A9}" dt="2023-10-08T19:44:04.949" v="1292" actId="14100"/>
          <ac:spMkLst>
            <pc:docMk/>
            <pc:sldMk cId="4180875002" sldId="273"/>
            <ac:spMk id="7" creationId="{DE304987-C63E-3699-B11F-52ABD3203A30}"/>
          </ac:spMkLst>
        </pc:spChg>
        <pc:spChg chg="add mod">
          <ac:chgData name="Giovanni Rozza" userId="786a3c2bbba4c61b" providerId="LiveId" clId="{59244A4B-F982-4A3D-848D-C4C83DB877A9}" dt="2023-10-08T19:51:51.533" v="1297" actId="6549"/>
          <ac:spMkLst>
            <pc:docMk/>
            <pc:sldMk cId="4180875002" sldId="273"/>
            <ac:spMk id="9" creationId="{3DE80BB5-ABA1-8731-A4A9-8D7F5B30D5C7}"/>
          </ac:spMkLst>
        </pc:spChg>
        <pc:spChg chg="del">
          <ac:chgData name="Giovanni Rozza" userId="786a3c2bbba4c61b" providerId="LiveId" clId="{59244A4B-F982-4A3D-848D-C4C83DB877A9}" dt="2023-10-08T19:19:47.612" v="1233" actId="478"/>
          <ac:spMkLst>
            <pc:docMk/>
            <pc:sldMk cId="4180875002" sldId="273"/>
            <ac:spMk id="200" creationId="{00000000-0000-0000-0000-000000000000}"/>
          </ac:spMkLst>
        </pc:spChg>
        <pc:picChg chg="add del mod">
          <ac:chgData name="Giovanni Rozza" userId="786a3c2bbba4c61b" providerId="LiveId" clId="{59244A4B-F982-4A3D-848D-C4C83DB877A9}" dt="2023-10-08T19:43:58.133" v="1290" actId="478"/>
          <ac:picMkLst>
            <pc:docMk/>
            <pc:sldMk cId="4180875002" sldId="273"/>
            <ac:picMk id="11" creationId="{8D8CB356-8D26-6DFB-993A-69561B71D8A2}"/>
          </ac:picMkLst>
        </pc:picChg>
      </pc:sldChg>
      <pc:sldChg chg="addSp delSp modSp add mod">
        <pc:chgData name="Giovanni Rozza" userId="786a3c2bbba4c61b" providerId="LiveId" clId="{59244A4B-F982-4A3D-848D-C4C83DB877A9}" dt="2023-10-08T20:03:47.530" v="1429" actId="20577"/>
        <pc:sldMkLst>
          <pc:docMk/>
          <pc:sldMk cId="3205002752" sldId="274"/>
        </pc:sldMkLst>
        <pc:spChg chg="add del mod">
          <ac:chgData name="Giovanni Rozza" userId="786a3c2bbba4c61b" providerId="LiveId" clId="{59244A4B-F982-4A3D-848D-C4C83DB877A9}" dt="2023-10-08T20:03:37.609" v="1423" actId="478"/>
          <ac:spMkLst>
            <pc:docMk/>
            <pc:sldMk cId="3205002752" sldId="274"/>
            <ac:spMk id="5" creationId="{B59728FC-7A77-EEDC-2782-F9E5E55631E9}"/>
          </ac:spMkLst>
        </pc:spChg>
        <pc:spChg chg="add mod">
          <ac:chgData name="Giovanni Rozza" userId="786a3c2bbba4c61b" providerId="LiveId" clId="{59244A4B-F982-4A3D-848D-C4C83DB877A9}" dt="2023-10-08T20:03:37.941" v="1424"/>
          <ac:spMkLst>
            <pc:docMk/>
            <pc:sldMk cId="3205002752" sldId="274"/>
            <ac:spMk id="6" creationId="{4BF46BAE-C19B-954C-7D1C-D90120DCD68C}"/>
          </ac:spMkLst>
        </pc:spChg>
        <pc:spChg chg="add mod">
          <ac:chgData name="Giovanni Rozza" userId="786a3c2bbba4c61b" providerId="LiveId" clId="{59244A4B-F982-4A3D-848D-C4C83DB877A9}" dt="2023-10-08T20:03:47.530" v="1429" actId="20577"/>
          <ac:spMkLst>
            <pc:docMk/>
            <pc:sldMk cId="3205002752" sldId="274"/>
            <ac:spMk id="7" creationId="{F5D8C73D-9B8D-C496-FB3C-245448A95505}"/>
          </ac:spMkLst>
        </pc:spChg>
        <pc:spChg chg="del">
          <ac:chgData name="Giovanni Rozza" userId="786a3c2bbba4c61b" providerId="LiveId" clId="{59244A4B-F982-4A3D-848D-C4C83DB877A9}" dt="2023-10-08T20:03:35.139" v="1422" actId="478"/>
          <ac:spMkLst>
            <pc:docMk/>
            <pc:sldMk cId="3205002752" sldId="274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0:03:23.327" v="1421" actId="1076"/>
          <ac:picMkLst>
            <pc:docMk/>
            <pc:sldMk cId="3205002752" sldId="274"/>
            <ac:picMk id="3" creationId="{C4FB17B9-0FE6-8B67-3076-6C8BBE9C83BD}"/>
          </ac:picMkLst>
        </pc:picChg>
      </pc:sldChg>
      <pc:sldChg chg="addSp delSp modSp add mod replId">
        <pc:chgData name="Giovanni Rozza" userId="786a3c2bbba4c61b" providerId="LiveId" clId="{59244A4B-F982-4A3D-848D-C4C83DB877A9}" dt="2023-10-08T20:51:54.516" v="1698"/>
        <pc:sldMkLst>
          <pc:docMk/>
          <pc:sldMk cId="3722126353" sldId="275"/>
        </pc:sldMkLst>
        <pc:spChg chg="add mod">
          <ac:chgData name="Giovanni Rozza" userId="786a3c2bbba4c61b" providerId="LiveId" clId="{59244A4B-F982-4A3D-848D-C4C83DB877A9}" dt="2023-10-08T20:51:39.240" v="1695" actId="20577"/>
          <ac:spMkLst>
            <pc:docMk/>
            <pc:sldMk cId="3722126353" sldId="275"/>
            <ac:spMk id="4" creationId="{73BDA3DE-5FA4-D8BE-F59C-DD5242722A6E}"/>
          </ac:spMkLst>
        </pc:spChg>
        <pc:spChg chg="add del mod">
          <ac:chgData name="Giovanni Rozza" userId="786a3c2bbba4c61b" providerId="LiveId" clId="{59244A4B-F982-4A3D-848D-C4C83DB877A9}" dt="2023-10-08T20:51:54.135" v="1697" actId="478"/>
          <ac:spMkLst>
            <pc:docMk/>
            <pc:sldMk cId="3722126353" sldId="275"/>
            <ac:spMk id="6" creationId="{2826FFFA-67E2-C8AA-F274-D8D33B6B2E23}"/>
          </ac:spMkLst>
        </pc:spChg>
        <pc:spChg chg="add mod">
          <ac:chgData name="Giovanni Rozza" userId="786a3c2bbba4c61b" providerId="LiveId" clId="{59244A4B-F982-4A3D-848D-C4C83DB877A9}" dt="2023-10-08T20:51:54.516" v="1698"/>
          <ac:spMkLst>
            <pc:docMk/>
            <pc:sldMk cId="3722126353" sldId="275"/>
            <ac:spMk id="7" creationId="{64798594-6AA7-504A-80C3-BA2E40993491}"/>
          </ac:spMkLst>
        </pc:spChg>
        <pc:spChg chg="del">
          <ac:chgData name="Giovanni Rozza" userId="786a3c2bbba4c61b" providerId="LiveId" clId="{59244A4B-F982-4A3D-848D-C4C83DB877A9}" dt="2023-10-08T20:51:51.002" v="1696" actId="478"/>
          <ac:spMkLst>
            <pc:docMk/>
            <pc:sldMk cId="3722126353" sldId="275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0:51:24.787" v="1682" actId="1076"/>
          <ac:picMkLst>
            <pc:docMk/>
            <pc:sldMk cId="3722126353" sldId="275"/>
            <ac:picMk id="3" creationId="{3CD4A196-B8AE-77D3-70A5-23AA397A7CE8}"/>
          </ac:picMkLst>
        </pc:picChg>
      </pc:sldChg>
      <pc:sldChg chg="addSp delSp modSp add mod replId">
        <pc:chgData name="Giovanni Rozza" userId="786a3c2bbba4c61b" providerId="LiveId" clId="{59244A4B-F982-4A3D-848D-C4C83DB877A9}" dt="2023-10-08T21:35:05.553" v="2169" actId="1076"/>
        <pc:sldMkLst>
          <pc:docMk/>
          <pc:sldMk cId="151196248" sldId="276"/>
        </pc:sldMkLst>
        <pc:spChg chg="add mod">
          <ac:chgData name="Giovanni Rozza" userId="786a3c2bbba4c61b" providerId="LiveId" clId="{59244A4B-F982-4A3D-848D-C4C83DB877A9}" dt="2023-10-08T21:34:04.975" v="2082" actId="20577"/>
          <ac:spMkLst>
            <pc:docMk/>
            <pc:sldMk cId="151196248" sldId="276"/>
            <ac:spMk id="6" creationId="{846E4996-60BB-C3FC-87CA-301A38C011D0}"/>
          </ac:spMkLst>
        </pc:spChg>
        <pc:spChg chg="add mod">
          <ac:chgData name="Giovanni Rozza" userId="786a3c2bbba4c61b" providerId="LiveId" clId="{59244A4B-F982-4A3D-848D-C4C83DB877A9}" dt="2023-10-08T21:35:05.553" v="2169" actId="1076"/>
          <ac:spMkLst>
            <pc:docMk/>
            <pc:sldMk cId="151196248" sldId="276"/>
            <ac:spMk id="7" creationId="{CAD13DD3-A2C0-282A-2836-DD0DA37C23EE}"/>
          </ac:spMkLst>
        </pc:spChg>
        <pc:spChg chg="mod">
          <ac:chgData name="Giovanni Rozza" userId="786a3c2bbba4c61b" providerId="LiveId" clId="{59244A4B-F982-4A3D-848D-C4C83DB877A9}" dt="2023-10-08T21:33:28.039" v="2048" actId="20577"/>
          <ac:spMkLst>
            <pc:docMk/>
            <pc:sldMk cId="151196248" sldId="276"/>
            <ac:spMk id="200" creationId="{00000000-0000-0000-0000-000000000000}"/>
          </ac:spMkLst>
        </pc:spChg>
        <pc:picChg chg="add del">
          <ac:chgData name="Giovanni Rozza" userId="786a3c2bbba4c61b" providerId="LiveId" clId="{59244A4B-F982-4A3D-848D-C4C83DB877A9}" dt="2023-10-08T21:30:58.479" v="1975" actId="478"/>
          <ac:picMkLst>
            <pc:docMk/>
            <pc:sldMk cId="151196248" sldId="276"/>
            <ac:picMk id="3" creationId="{6C4381BD-6EDC-148C-9C7C-C312116BA0AB}"/>
          </ac:picMkLst>
        </pc:picChg>
        <pc:picChg chg="add mod">
          <ac:chgData name="Giovanni Rozza" userId="786a3c2bbba4c61b" providerId="LiveId" clId="{59244A4B-F982-4A3D-848D-C4C83DB877A9}" dt="2023-10-08T21:33:48.878" v="2050" actId="1076"/>
          <ac:picMkLst>
            <pc:docMk/>
            <pc:sldMk cId="151196248" sldId="276"/>
            <ac:picMk id="5" creationId="{C2E5EC36-90C3-B004-BAE9-CA96C6F06DC1}"/>
          </ac:picMkLst>
        </pc:picChg>
      </pc:sldChg>
      <pc:sldChg chg="addSp modSp add mod replId">
        <pc:chgData name="Giovanni Rozza" userId="786a3c2bbba4c61b" providerId="LiveId" clId="{59244A4B-F982-4A3D-848D-C4C83DB877A9}" dt="2023-10-08T21:41:17.640" v="2379" actId="20577"/>
        <pc:sldMkLst>
          <pc:docMk/>
          <pc:sldMk cId="1603789063" sldId="277"/>
        </pc:sldMkLst>
        <pc:spChg chg="add mod">
          <ac:chgData name="Giovanni Rozza" userId="786a3c2bbba4c61b" providerId="LiveId" clId="{59244A4B-F982-4A3D-848D-C4C83DB877A9}" dt="2023-10-08T21:40:26.553" v="2368" actId="20577"/>
          <ac:spMkLst>
            <pc:docMk/>
            <pc:sldMk cId="1603789063" sldId="277"/>
            <ac:spMk id="3" creationId="{1085FCF7-7A6B-D362-8542-64F2F63E883F}"/>
          </ac:spMkLst>
        </pc:spChg>
        <pc:spChg chg="add mod">
          <ac:chgData name="Giovanni Rozza" userId="786a3c2bbba4c61b" providerId="LiveId" clId="{59244A4B-F982-4A3D-848D-C4C83DB877A9}" dt="2023-10-08T21:40:39.110" v="2373" actId="255"/>
          <ac:spMkLst>
            <pc:docMk/>
            <pc:sldMk cId="1603789063" sldId="277"/>
            <ac:spMk id="6" creationId="{BD1AC165-E021-B0BC-F286-44B097D10BD6}"/>
          </ac:spMkLst>
        </pc:spChg>
        <pc:spChg chg="add mod">
          <ac:chgData name="Giovanni Rozza" userId="786a3c2bbba4c61b" providerId="LiveId" clId="{59244A4B-F982-4A3D-848D-C4C83DB877A9}" dt="2023-10-08T21:41:17.640" v="2379" actId="20577"/>
          <ac:spMkLst>
            <pc:docMk/>
            <pc:sldMk cId="1603789063" sldId="277"/>
            <ac:spMk id="9" creationId="{4819C145-922C-96A8-1024-089DF2AC1E35}"/>
          </ac:spMkLst>
        </pc:spChg>
        <pc:spChg chg="mod">
          <ac:chgData name="Giovanni Rozza" userId="786a3c2bbba4c61b" providerId="LiveId" clId="{59244A4B-F982-4A3D-848D-C4C83DB877A9}" dt="2023-10-08T21:39:24.206" v="2353" actId="20577"/>
          <ac:spMkLst>
            <pc:docMk/>
            <pc:sldMk cId="1603789063" sldId="277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1:40:17.816" v="2365" actId="1076"/>
          <ac:picMkLst>
            <pc:docMk/>
            <pc:sldMk cId="1603789063" sldId="277"/>
            <ac:picMk id="5" creationId="{5DC167D2-7C37-9EF7-7897-10A86EE6945B}"/>
          </ac:picMkLst>
        </pc:picChg>
        <pc:picChg chg="add mod">
          <ac:chgData name="Giovanni Rozza" userId="786a3c2bbba4c61b" providerId="LiveId" clId="{59244A4B-F982-4A3D-848D-C4C83DB877A9}" dt="2023-10-08T21:41:07.984" v="2376" actId="14100"/>
          <ac:picMkLst>
            <pc:docMk/>
            <pc:sldMk cId="1603789063" sldId="277"/>
            <ac:picMk id="8" creationId="{B944C62C-399F-0331-167A-F5BAF050AFBE}"/>
          </ac:picMkLst>
        </pc:picChg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71426471" sldId="278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3534070878" sldId="279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2909377004" sldId="280"/>
        </pc:sldMkLst>
      </pc:sldChg>
      <pc:sldChg chg="add del replId">
        <pc:chgData name="Giovanni Rozza" userId="786a3c2bbba4c61b" providerId="LiveId" clId="{59244A4B-F982-4A3D-848D-C4C83DB877A9}" dt="2023-10-08T21:53:48.691" v="2682" actId="47"/>
        <pc:sldMkLst>
          <pc:docMk/>
          <pc:sldMk cId="916112543" sldId="281"/>
        </pc:sldMkLst>
      </pc:sldChg>
      <pc:sldChg chg="addSp delSp modSp add del mod">
        <pc:chgData name="Giovanni Rozza" userId="786a3c2bbba4c61b" providerId="LiveId" clId="{59244A4B-F982-4A3D-848D-C4C83DB877A9}" dt="2023-10-08T18:59:55.695" v="804" actId="47"/>
        <pc:sldMkLst>
          <pc:docMk/>
          <pc:sldMk cId="2185824253" sldId="282"/>
        </pc:sldMkLst>
        <pc:spChg chg="add del mod">
          <ac:chgData name="Giovanni Rozza" userId="786a3c2bbba4c61b" providerId="LiveId" clId="{59244A4B-F982-4A3D-848D-C4C83DB877A9}" dt="2023-10-08T18:59:31.192" v="782"/>
          <ac:spMkLst>
            <pc:docMk/>
            <pc:sldMk cId="2185824253" sldId="282"/>
            <ac:spMk id="2" creationId="{57E2F395-A7D1-DA80-8CCD-FA41CAD7BE8F}"/>
          </ac:spMkLst>
        </pc:spChg>
      </pc:sldChg>
      <pc:sldChg chg="addSp delSp modSp add mod">
        <pc:chgData name="Giovanni Rozza" userId="786a3c2bbba4c61b" providerId="LiveId" clId="{59244A4B-F982-4A3D-848D-C4C83DB877A9}" dt="2023-10-08T20:50:17.147" v="1677" actId="20577"/>
        <pc:sldMkLst>
          <pc:docMk/>
          <pc:sldMk cId="3540532201" sldId="282"/>
        </pc:sldMkLst>
        <pc:spChg chg="add mod">
          <ac:chgData name="Giovanni Rozza" userId="786a3c2bbba4c61b" providerId="LiveId" clId="{59244A4B-F982-4A3D-848D-C4C83DB877A9}" dt="2023-10-08T19:06:21.974" v="1020" actId="20577"/>
          <ac:spMkLst>
            <pc:docMk/>
            <pc:sldMk cId="3540532201" sldId="282"/>
            <ac:spMk id="4" creationId="{29D5EF78-DA8D-080E-DC6F-30CF14A91274}"/>
          </ac:spMkLst>
        </pc:spChg>
        <pc:spChg chg="mod">
          <ac:chgData name="Giovanni Rozza" userId="786a3c2bbba4c61b" providerId="LiveId" clId="{59244A4B-F982-4A3D-848D-C4C83DB877A9}" dt="2023-10-08T19:06:44.614" v="1033" actId="20577"/>
          <ac:spMkLst>
            <pc:docMk/>
            <pc:sldMk cId="3540532201" sldId="282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17.147" v="1677" actId="20577"/>
          <ac:spMkLst>
            <pc:docMk/>
            <pc:sldMk cId="3540532201" sldId="282"/>
            <ac:spMk id="12" creationId="{B1AB458E-752D-E4B5-360A-B57A2834BCEE}"/>
          </ac:spMkLst>
        </pc:spChg>
        <pc:spChg chg="mod">
          <ac:chgData name="Giovanni Rozza" userId="786a3c2bbba4c61b" providerId="LiveId" clId="{59244A4B-F982-4A3D-848D-C4C83DB877A9}" dt="2023-10-08T19:19:00.264" v="1231" actId="1076"/>
          <ac:spMkLst>
            <pc:docMk/>
            <pc:sldMk cId="3540532201" sldId="282"/>
            <ac:spMk id="13" creationId="{990A8E48-C356-A90D-2CAA-FA4F24146E43}"/>
          </ac:spMkLst>
        </pc:spChg>
        <pc:spChg chg="add mod">
          <ac:chgData name="Giovanni Rozza" userId="786a3c2bbba4c61b" providerId="LiveId" clId="{59244A4B-F982-4A3D-848D-C4C83DB877A9}" dt="2023-10-08T19:19:02.603" v="1232" actId="14100"/>
          <ac:spMkLst>
            <pc:docMk/>
            <pc:sldMk cId="3540532201" sldId="282"/>
            <ac:spMk id="15" creationId="{CC269089-FB96-5471-D1B1-5EDC7FB5F8F9}"/>
          </ac:spMkLst>
        </pc:spChg>
        <pc:graphicFrameChg chg="mod modGraphic">
          <ac:chgData name="Giovanni Rozza" userId="786a3c2bbba4c61b" providerId="LiveId" clId="{59244A4B-F982-4A3D-848D-C4C83DB877A9}" dt="2023-10-08T19:19:00.264" v="1231" actId="1076"/>
          <ac:graphicFrameMkLst>
            <pc:docMk/>
            <pc:sldMk cId="3540532201" sldId="282"/>
            <ac:graphicFrameMk id="11" creationId="{5629A5D7-3D24-E483-560E-941D1CB47CF4}"/>
          </ac:graphicFrameMkLst>
        </pc:graphicFrameChg>
        <pc:picChg chg="add mod">
          <ac:chgData name="Giovanni Rozza" userId="786a3c2bbba4c61b" providerId="LiveId" clId="{59244A4B-F982-4A3D-848D-C4C83DB877A9}" dt="2023-10-08T19:06:25.732" v="1022" actId="1076"/>
          <ac:picMkLst>
            <pc:docMk/>
            <pc:sldMk cId="3540532201" sldId="282"/>
            <ac:picMk id="3" creationId="{FCD0B99C-BC3A-8D50-8A0A-C0ED9D6AFFB8}"/>
          </ac:picMkLst>
        </pc:picChg>
        <pc:picChg chg="add del mod">
          <ac:chgData name="Giovanni Rozza" userId="786a3c2bbba4c61b" providerId="LiveId" clId="{59244A4B-F982-4A3D-848D-C4C83DB877A9}" dt="2023-10-08T19:17:16.291" v="1039" actId="21"/>
          <ac:picMkLst>
            <pc:docMk/>
            <pc:sldMk cId="3540532201" sldId="282"/>
            <ac:picMk id="7" creationId="{919247D0-3697-BD34-9648-71F967579195}"/>
          </ac:picMkLst>
        </pc:picChg>
        <pc:picChg chg="add mod">
          <ac:chgData name="Giovanni Rozza" userId="786a3c2bbba4c61b" providerId="LiveId" clId="{59244A4B-F982-4A3D-848D-C4C83DB877A9}" dt="2023-10-08T19:17:27.476" v="1044" actId="1076"/>
          <ac:picMkLst>
            <pc:docMk/>
            <pc:sldMk cId="3540532201" sldId="282"/>
            <ac:picMk id="9" creationId="{26D29FA3-16D4-3756-BB99-CAD01D97FA7F}"/>
          </ac:picMkLst>
        </pc:picChg>
        <pc:picChg chg="del">
          <ac:chgData name="Giovanni Rozza" userId="786a3c2bbba4c61b" providerId="LiveId" clId="{59244A4B-F982-4A3D-848D-C4C83DB877A9}" dt="2023-10-08T19:02:40.509" v="835" actId="478"/>
          <ac:picMkLst>
            <pc:docMk/>
            <pc:sldMk cId="3540532201" sldId="282"/>
            <ac:picMk id="10" creationId="{BBADB059-30B9-DDCC-20E6-D6F4282DE730}"/>
          </ac:picMkLst>
        </pc:picChg>
        <pc:picChg chg="add mod">
          <ac:chgData name="Giovanni Rozza" userId="786a3c2bbba4c61b" providerId="LiveId" clId="{59244A4B-F982-4A3D-848D-C4C83DB877A9}" dt="2023-10-08T19:17:31.007" v="1045" actId="1076"/>
          <ac:picMkLst>
            <pc:docMk/>
            <pc:sldMk cId="3540532201" sldId="282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19:04:19.961" v="944" actId="14100"/>
          <ac:picMkLst>
            <pc:docMk/>
            <pc:sldMk cId="3540532201" sldId="282"/>
            <ac:picMk id="2050" creationId="{5C2FF519-CF7A-CE29-28E8-5392EE30F0CA}"/>
          </ac:picMkLst>
        </pc:picChg>
      </pc:sldChg>
      <pc:sldChg chg="addSp delSp modSp add mod ord">
        <pc:chgData name="Giovanni Rozza" userId="786a3c2bbba4c61b" providerId="LiveId" clId="{59244A4B-F982-4A3D-848D-C4C83DB877A9}" dt="2023-10-08T19:55:10.571" v="1367" actId="20577"/>
        <pc:sldMkLst>
          <pc:docMk/>
          <pc:sldMk cId="3055648989" sldId="283"/>
        </pc:sldMkLst>
        <pc:spChg chg="add del mod">
          <ac:chgData name="Giovanni Rozza" userId="786a3c2bbba4c61b" providerId="LiveId" clId="{59244A4B-F982-4A3D-848D-C4C83DB877A9}" dt="2023-10-08T19:54:59.444" v="1344" actId="478"/>
          <ac:spMkLst>
            <pc:docMk/>
            <pc:sldMk cId="3055648989" sldId="283"/>
            <ac:spMk id="5" creationId="{AE5C2CB4-F0D3-F02D-6EBF-5B81B42A4FB3}"/>
          </ac:spMkLst>
        </pc:spChg>
        <pc:spChg chg="add mod">
          <ac:chgData name="Giovanni Rozza" userId="786a3c2bbba4c61b" providerId="LiveId" clId="{59244A4B-F982-4A3D-848D-C4C83DB877A9}" dt="2023-10-08T19:54:56.912" v="1343"/>
          <ac:spMkLst>
            <pc:docMk/>
            <pc:sldMk cId="3055648989" sldId="283"/>
            <ac:spMk id="6" creationId="{471DE88A-5632-203F-C7D0-ADB2D719FDC4}"/>
          </ac:spMkLst>
        </pc:spChg>
        <pc:spChg chg="add mod">
          <ac:chgData name="Giovanni Rozza" userId="786a3c2bbba4c61b" providerId="LiveId" clId="{59244A4B-F982-4A3D-848D-C4C83DB877A9}" dt="2023-10-08T19:55:10.571" v="1367" actId="20577"/>
          <ac:spMkLst>
            <pc:docMk/>
            <pc:sldMk cId="3055648989" sldId="283"/>
            <ac:spMk id="7" creationId="{A1A929F4-D62E-D472-95D0-700749794A38}"/>
          </ac:spMkLst>
        </pc:spChg>
        <pc:spChg chg="del">
          <ac:chgData name="Giovanni Rozza" userId="786a3c2bbba4c61b" providerId="LiveId" clId="{59244A4B-F982-4A3D-848D-C4C83DB877A9}" dt="2023-10-08T19:54:56.493" v="1342" actId="478"/>
          <ac:spMkLst>
            <pc:docMk/>
            <pc:sldMk cId="3055648989" sldId="283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19:55:02.789" v="1345" actId="14100"/>
          <ac:picMkLst>
            <pc:docMk/>
            <pc:sldMk cId="3055648989" sldId="283"/>
            <ac:picMk id="3" creationId="{AB2D7A10-AA0D-3080-DD1E-F6AB0EB4F1C4}"/>
          </ac:picMkLst>
        </pc:picChg>
      </pc:sldChg>
      <pc:sldChg chg="addSp delSp modSp add mod">
        <pc:chgData name="Giovanni Rozza" userId="786a3c2bbba4c61b" providerId="LiveId" clId="{59244A4B-F982-4A3D-848D-C4C83DB877A9}" dt="2023-10-08T20:50:24.219" v="1678" actId="20577"/>
        <pc:sldMkLst>
          <pc:docMk/>
          <pc:sldMk cId="198219384" sldId="284"/>
        </pc:sldMkLst>
        <pc:spChg chg="mod">
          <ac:chgData name="Giovanni Rozza" userId="786a3c2bbba4c61b" providerId="LiveId" clId="{59244A4B-F982-4A3D-848D-C4C83DB877A9}" dt="2023-10-08T19:52:33.860" v="1314" actId="20577"/>
          <ac:spMkLst>
            <pc:docMk/>
            <pc:sldMk cId="198219384" sldId="284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24.219" v="1678" actId="20577"/>
          <ac:spMkLst>
            <pc:docMk/>
            <pc:sldMk cId="198219384" sldId="284"/>
            <ac:spMk id="12" creationId="{B1AB458E-752D-E4B5-360A-B57A2834BCEE}"/>
          </ac:spMkLst>
        </pc:spChg>
        <pc:spChg chg="del">
          <ac:chgData name="Giovanni Rozza" userId="786a3c2bbba4c61b" providerId="LiveId" clId="{59244A4B-F982-4A3D-848D-C4C83DB877A9}" dt="2023-10-08T19:53:44.899" v="1333" actId="478"/>
          <ac:spMkLst>
            <pc:docMk/>
            <pc:sldMk cId="198219384" sldId="284"/>
            <ac:spMk id="15" creationId="{CC269089-FB96-5471-D1B1-5EDC7FB5F8F9}"/>
          </ac:spMkLst>
        </pc:spChg>
        <pc:graphicFrameChg chg="mod modGraphic">
          <ac:chgData name="Giovanni Rozza" userId="786a3c2bbba4c61b" providerId="LiveId" clId="{59244A4B-F982-4A3D-848D-C4C83DB877A9}" dt="2023-10-08T20:01:20.212" v="1417" actId="20577"/>
          <ac:graphicFrameMkLst>
            <pc:docMk/>
            <pc:sldMk cId="198219384" sldId="284"/>
            <ac:graphicFrameMk id="11" creationId="{5629A5D7-3D24-E483-560E-941D1CB47CF4}"/>
          </ac:graphicFrameMkLst>
        </pc:graphicFrameChg>
        <pc:picChg chg="del">
          <ac:chgData name="Giovanni Rozza" userId="786a3c2bbba4c61b" providerId="LiveId" clId="{59244A4B-F982-4A3D-848D-C4C83DB877A9}" dt="2023-10-08T19:56:39.250" v="1372" actId="478"/>
          <ac:picMkLst>
            <pc:docMk/>
            <pc:sldMk cId="198219384" sldId="284"/>
            <ac:picMk id="3" creationId="{FCD0B99C-BC3A-8D50-8A0A-C0ED9D6AFFB8}"/>
          </ac:picMkLst>
        </pc:picChg>
        <pc:picChg chg="add mod ord">
          <ac:chgData name="Giovanni Rozza" userId="786a3c2bbba4c61b" providerId="LiveId" clId="{59244A4B-F982-4A3D-848D-C4C83DB877A9}" dt="2023-10-08T19:55:19.523" v="1368" actId="14100"/>
          <ac:picMkLst>
            <pc:docMk/>
            <pc:sldMk cId="198219384" sldId="284"/>
            <ac:picMk id="6" creationId="{6313C845-43F2-9A2F-9E38-40A39EAF9B0A}"/>
          </ac:picMkLst>
        </pc:picChg>
        <pc:picChg chg="mod">
          <ac:chgData name="Giovanni Rozza" userId="786a3c2bbba4c61b" providerId="LiveId" clId="{59244A4B-F982-4A3D-848D-C4C83DB877A9}" dt="2023-10-08T19:55:29.001" v="1371" actId="14100"/>
          <ac:picMkLst>
            <pc:docMk/>
            <pc:sldMk cId="198219384" sldId="284"/>
            <ac:picMk id="9" creationId="{26D29FA3-16D4-3756-BB99-CAD01D97FA7F}"/>
          </ac:picMkLst>
        </pc:picChg>
        <pc:picChg chg="add del mod">
          <ac:chgData name="Giovanni Rozza" userId="786a3c2bbba4c61b" providerId="LiveId" clId="{59244A4B-F982-4A3D-848D-C4C83DB877A9}" dt="2023-10-08T19:57:33.298" v="1377" actId="478"/>
          <ac:picMkLst>
            <pc:docMk/>
            <pc:sldMk cId="198219384" sldId="284"/>
            <ac:picMk id="10" creationId="{BF7DB401-FB50-20FA-3E7C-84DBD7113DC7}"/>
          </ac:picMkLst>
        </pc:picChg>
        <pc:picChg chg="mod">
          <ac:chgData name="Giovanni Rozza" userId="786a3c2bbba4c61b" providerId="LiveId" clId="{59244A4B-F982-4A3D-848D-C4C83DB877A9}" dt="2023-10-08T19:55:22.451" v="1369" actId="1076"/>
          <ac:picMkLst>
            <pc:docMk/>
            <pc:sldMk cId="198219384" sldId="284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19:57:39.306" v="1381" actId="1076"/>
          <ac:picMkLst>
            <pc:docMk/>
            <pc:sldMk cId="198219384" sldId="284"/>
            <ac:picMk id="17" creationId="{1C9A4EF9-7385-128B-44F5-43E948B3787E}"/>
          </ac:picMkLst>
        </pc:picChg>
        <pc:picChg chg="del">
          <ac:chgData name="Giovanni Rozza" userId="786a3c2bbba4c61b" providerId="LiveId" clId="{59244A4B-F982-4A3D-848D-C4C83DB877A9}" dt="2023-10-08T19:52:46.700" v="1315" actId="478"/>
          <ac:picMkLst>
            <pc:docMk/>
            <pc:sldMk cId="198219384" sldId="284"/>
            <ac:picMk id="2050" creationId="{5C2FF519-CF7A-CE29-28E8-5392EE30F0CA}"/>
          </ac:picMkLst>
        </pc:picChg>
      </pc:sldChg>
      <pc:sldChg chg="addSp delSp modSp add mod ord">
        <pc:chgData name="Giovanni Rozza" userId="786a3c2bbba4c61b" providerId="LiveId" clId="{59244A4B-F982-4A3D-848D-C4C83DB877A9}" dt="2023-10-08T20:36:45.634" v="1479"/>
        <pc:sldMkLst>
          <pc:docMk/>
          <pc:sldMk cId="430978718" sldId="285"/>
        </pc:sldMkLst>
        <pc:spChg chg="mod">
          <ac:chgData name="Giovanni Rozza" userId="786a3c2bbba4c61b" providerId="LiveId" clId="{59244A4B-F982-4A3D-848D-C4C83DB877A9}" dt="2023-10-08T20:35:32.052" v="1459" actId="20577"/>
          <ac:spMkLst>
            <pc:docMk/>
            <pc:sldMk cId="430978718" sldId="285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04:37.608" v="1431" actId="478"/>
          <ac:picMkLst>
            <pc:docMk/>
            <pc:sldMk cId="430978718" sldId="285"/>
            <ac:picMk id="3" creationId="{AB2D7A10-AA0D-3080-DD1E-F6AB0EB4F1C4}"/>
          </ac:picMkLst>
        </pc:picChg>
        <pc:picChg chg="add mod">
          <ac:chgData name="Giovanni Rozza" userId="786a3c2bbba4c61b" providerId="LiveId" clId="{59244A4B-F982-4A3D-848D-C4C83DB877A9}" dt="2023-10-08T20:04:51.281" v="1441" actId="1076"/>
          <ac:picMkLst>
            <pc:docMk/>
            <pc:sldMk cId="430978718" sldId="285"/>
            <ac:picMk id="3074" creationId="{4C9B43DD-18A1-DA89-9FB1-A20AB3E9B61F}"/>
          </ac:picMkLst>
        </pc:picChg>
        <pc:picChg chg="add mod">
          <ac:chgData name="Giovanni Rozza" userId="786a3c2bbba4c61b" providerId="LiveId" clId="{59244A4B-F982-4A3D-848D-C4C83DB877A9}" dt="2023-10-08T20:05:04.272" v="1444" actId="1076"/>
          <ac:picMkLst>
            <pc:docMk/>
            <pc:sldMk cId="430978718" sldId="285"/>
            <ac:picMk id="3076" creationId="{C465C55A-E1B2-6F2D-4F7C-766313846E6E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174613482" sldId="285"/>
        </pc:sldMkLst>
      </pc:sldChg>
      <pc:sldChg chg="addSp delSp modSp add mod ord">
        <pc:chgData name="Giovanni Rozza" userId="786a3c2bbba4c61b" providerId="LiveId" clId="{59244A4B-F982-4A3D-848D-C4C83DB877A9}" dt="2023-10-08T20:36:43.273" v="1477"/>
        <pc:sldMkLst>
          <pc:docMk/>
          <pc:sldMk cId="944280323" sldId="286"/>
        </pc:sldMkLst>
        <pc:spChg chg="mod">
          <ac:chgData name="Giovanni Rozza" userId="786a3c2bbba4c61b" providerId="LiveId" clId="{59244A4B-F982-4A3D-848D-C4C83DB877A9}" dt="2023-10-08T20:35:49.523" v="1466" actId="20577"/>
          <ac:spMkLst>
            <pc:docMk/>
            <pc:sldMk cId="944280323" sldId="286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35:51.691" v="1467" actId="478"/>
          <ac:picMkLst>
            <pc:docMk/>
            <pc:sldMk cId="944280323" sldId="286"/>
            <ac:picMk id="3074" creationId="{4C9B43DD-18A1-DA89-9FB1-A20AB3E9B61F}"/>
          </ac:picMkLst>
        </pc:picChg>
        <pc:picChg chg="del">
          <ac:chgData name="Giovanni Rozza" userId="786a3c2bbba4c61b" providerId="LiveId" clId="{59244A4B-F982-4A3D-848D-C4C83DB877A9}" dt="2023-10-08T20:36:16.707" v="1472" actId="478"/>
          <ac:picMkLst>
            <pc:docMk/>
            <pc:sldMk cId="944280323" sldId="286"/>
            <ac:picMk id="3076" creationId="{C465C55A-E1B2-6F2D-4F7C-766313846E6E}"/>
          </ac:picMkLst>
        </pc:picChg>
        <pc:picChg chg="add del mod">
          <ac:chgData name="Giovanni Rozza" userId="786a3c2bbba4c61b" providerId="LiveId" clId="{59244A4B-F982-4A3D-848D-C4C83DB877A9}" dt="2023-10-08T20:36:15.421" v="1471" actId="478"/>
          <ac:picMkLst>
            <pc:docMk/>
            <pc:sldMk cId="944280323" sldId="286"/>
            <ac:picMk id="7170" creationId="{76FADE8F-968F-0983-DBE0-0D83CCF2CDF4}"/>
          </ac:picMkLst>
        </pc:picChg>
        <pc:picChg chg="add mod">
          <ac:chgData name="Giovanni Rozza" userId="786a3c2bbba4c61b" providerId="LiveId" clId="{59244A4B-F982-4A3D-848D-C4C83DB877A9}" dt="2023-10-08T20:36:21.562" v="1475" actId="1076"/>
          <ac:picMkLst>
            <pc:docMk/>
            <pc:sldMk cId="944280323" sldId="286"/>
            <ac:picMk id="7172" creationId="{E892B917-9C8E-6A05-99C1-EA8EED829A99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751903622" sldId="286"/>
        </pc:sldMkLst>
      </pc:sldChg>
      <pc:sldChg chg="addSp delSp modSp add mod">
        <pc:chgData name="Giovanni Rozza" userId="786a3c2bbba4c61b" providerId="LiveId" clId="{59244A4B-F982-4A3D-848D-C4C83DB877A9}" dt="2023-10-08T20:50:30.571" v="1679" actId="20577"/>
        <pc:sldMkLst>
          <pc:docMk/>
          <pc:sldMk cId="1082370028" sldId="287"/>
        </pc:sldMkLst>
        <pc:spChg chg="mod">
          <ac:chgData name="Giovanni Rozza" userId="786a3c2bbba4c61b" providerId="LiveId" clId="{59244A4B-F982-4A3D-848D-C4C83DB877A9}" dt="2023-10-08T20:37:27.558" v="1489" actId="20577"/>
          <ac:spMkLst>
            <pc:docMk/>
            <pc:sldMk cId="1082370028" sldId="287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50:30.571" v="1679" actId="20577"/>
          <ac:spMkLst>
            <pc:docMk/>
            <pc:sldMk cId="1082370028" sldId="287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0:38:33.822" v="1515" actId="20577"/>
          <ac:graphicFrameMkLst>
            <pc:docMk/>
            <pc:sldMk cId="1082370028" sldId="287"/>
            <ac:graphicFrameMk id="11" creationId="{5629A5D7-3D24-E483-560E-941D1CB47CF4}"/>
          </ac:graphicFrameMkLst>
        </pc:graphicFrameChg>
        <pc:picChg chg="add del mod">
          <ac:chgData name="Giovanni Rozza" userId="786a3c2bbba4c61b" providerId="LiveId" clId="{59244A4B-F982-4A3D-848D-C4C83DB877A9}" dt="2023-10-08T20:42:21.745" v="1601" actId="478"/>
          <ac:picMkLst>
            <pc:docMk/>
            <pc:sldMk cId="1082370028" sldId="287"/>
            <ac:picMk id="3" creationId="{A8598E8B-CF67-3B0C-63D1-0F75D2D4900A}"/>
          </ac:picMkLst>
        </pc:picChg>
        <pc:picChg chg="del">
          <ac:chgData name="Giovanni Rozza" userId="786a3c2bbba4c61b" providerId="LiveId" clId="{59244A4B-F982-4A3D-848D-C4C83DB877A9}" dt="2023-10-08T20:38:01.931" v="1502" actId="478"/>
          <ac:picMkLst>
            <pc:docMk/>
            <pc:sldMk cId="1082370028" sldId="287"/>
            <ac:picMk id="6" creationId="{6313C845-43F2-9A2F-9E38-40A39EAF9B0A}"/>
          </ac:picMkLst>
        </pc:picChg>
        <pc:picChg chg="mod">
          <ac:chgData name="Giovanni Rozza" userId="786a3c2bbba4c61b" providerId="LiveId" clId="{59244A4B-F982-4A3D-848D-C4C83DB877A9}" dt="2023-10-08T20:38:44.602" v="1518" actId="1076"/>
          <ac:picMkLst>
            <pc:docMk/>
            <pc:sldMk cId="1082370028" sldId="287"/>
            <ac:picMk id="9" creationId="{26D29FA3-16D4-3756-BB99-CAD01D97FA7F}"/>
          </ac:picMkLst>
        </pc:picChg>
        <pc:picChg chg="add mod">
          <ac:chgData name="Giovanni Rozza" userId="786a3c2bbba4c61b" providerId="LiveId" clId="{59244A4B-F982-4A3D-848D-C4C83DB877A9}" dt="2023-10-08T20:42:36.630" v="1605" actId="1076"/>
          <ac:picMkLst>
            <pc:docMk/>
            <pc:sldMk cId="1082370028" sldId="287"/>
            <ac:picMk id="10" creationId="{10E8ADD5-370D-71D9-6BB8-80624D9E03B5}"/>
          </ac:picMkLst>
        </pc:picChg>
        <pc:picChg chg="mod">
          <ac:chgData name="Giovanni Rozza" userId="786a3c2bbba4c61b" providerId="LiveId" clId="{59244A4B-F982-4A3D-848D-C4C83DB877A9}" dt="2023-10-08T20:38:42.854" v="1517" actId="1076"/>
          <ac:picMkLst>
            <pc:docMk/>
            <pc:sldMk cId="1082370028" sldId="287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0:42:11.457" v="1597" actId="478"/>
          <ac:picMkLst>
            <pc:docMk/>
            <pc:sldMk cId="1082370028" sldId="287"/>
            <ac:picMk id="17" creationId="{1C9A4EF9-7385-128B-44F5-43E948B3787E}"/>
          </ac:picMkLst>
        </pc:picChg>
        <pc:picChg chg="add mod">
          <ac:chgData name="Giovanni Rozza" userId="786a3c2bbba4c61b" providerId="LiveId" clId="{59244A4B-F982-4A3D-848D-C4C83DB877A9}" dt="2023-10-08T20:38:40.896" v="1516" actId="1076"/>
          <ac:picMkLst>
            <pc:docMk/>
            <pc:sldMk cId="1082370028" sldId="287"/>
            <ac:picMk id="8194" creationId="{533361E1-1C6E-3B31-315B-9E159CB55DC5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3774795342" sldId="287"/>
        </pc:sldMkLst>
      </pc:sldChg>
      <pc:sldChg chg="addSp delSp modSp add mod">
        <pc:chgData name="Giovanni Rozza" userId="786a3c2bbba4c61b" providerId="LiveId" clId="{59244A4B-F982-4A3D-848D-C4C83DB877A9}" dt="2023-10-08T20:44:05.455" v="1614" actId="1076"/>
        <pc:sldMkLst>
          <pc:docMk/>
          <pc:sldMk cId="33549618" sldId="288"/>
        </pc:sldMkLst>
        <pc:spChg chg="mod">
          <ac:chgData name="Giovanni Rozza" userId="786a3c2bbba4c61b" providerId="LiveId" clId="{59244A4B-F982-4A3D-848D-C4C83DB877A9}" dt="2023-10-08T20:43:57.050" v="1611" actId="20577"/>
          <ac:spMkLst>
            <pc:docMk/>
            <pc:sldMk cId="33549618" sldId="288"/>
            <ac:spMk id="7" creationId="{F5D8C73D-9B8D-C496-FB3C-245448A95505}"/>
          </ac:spMkLst>
        </pc:spChg>
        <pc:picChg chg="del">
          <ac:chgData name="Giovanni Rozza" userId="786a3c2bbba4c61b" providerId="LiveId" clId="{59244A4B-F982-4A3D-848D-C4C83DB877A9}" dt="2023-10-08T20:44:02.737" v="1612" actId="478"/>
          <ac:picMkLst>
            <pc:docMk/>
            <pc:sldMk cId="33549618" sldId="288"/>
            <ac:picMk id="3" creationId="{C4FB17B9-0FE6-8B67-3076-6C8BBE9C83BD}"/>
          </ac:picMkLst>
        </pc:picChg>
        <pc:picChg chg="add mod">
          <ac:chgData name="Giovanni Rozza" userId="786a3c2bbba4c61b" providerId="LiveId" clId="{59244A4B-F982-4A3D-848D-C4C83DB877A9}" dt="2023-10-08T20:44:05.455" v="1614" actId="1076"/>
          <ac:picMkLst>
            <pc:docMk/>
            <pc:sldMk cId="33549618" sldId="288"/>
            <ac:picMk id="4" creationId="{7B28C482-4670-C3E7-5448-FA88CF5D5060}"/>
          </ac:picMkLst>
        </pc:picChg>
      </pc:sldChg>
      <pc:sldChg chg="addSp delSp modSp add mod">
        <pc:chgData name="Giovanni Rozza" userId="786a3c2bbba4c61b" providerId="LiveId" clId="{59244A4B-F982-4A3D-848D-C4C83DB877A9}" dt="2023-10-08T20:45:44.058" v="1632" actId="14100"/>
        <pc:sldMkLst>
          <pc:docMk/>
          <pc:sldMk cId="4121800366" sldId="289"/>
        </pc:sldMkLst>
        <pc:spChg chg="mod">
          <ac:chgData name="Giovanni Rozza" userId="786a3c2bbba4c61b" providerId="LiveId" clId="{59244A4B-F982-4A3D-848D-C4C83DB877A9}" dt="2023-10-08T20:45:05.513" v="1621" actId="20577"/>
          <ac:spMkLst>
            <pc:docMk/>
            <pc:sldMk cId="4121800366" sldId="289"/>
            <ac:spMk id="7" creationId="{A1A929F4-D62E-D472-95D0-700749794A38}"/>
          </ac:spMkLst>
        </pc:spChg>
        <pc:picChg chg="del">
          <ac:chgData name="Giovanni Rozza" userId="786a3c2bbba4c61b" providerId="LiveId" clId="{59244A4B-F982-4A3D-848D-C4C83DB877A9}" dt="2023-10-08T20:45:07.360" v="1622" actId="478"/>
          <ac:picMkLst>
            <pc:docMk/>
            <pc:sldMk cId="4121800366" sldId="289"/>
            <ac:picMk id="3074" creationId="{4C9B43DD-18A1-DA89-9FB1-A20AB3E9B61F}"/>
          </ac:picMkLst>
        </pc:picChg>
        <pc:picChg chg="del">
          <ac:chgData name="Giovanni Rozza" userId="786a3c2bbba4c61b" providerId="LiveId" clId="{59244A4B-F982-4A3D-848D-C4C83DB877A9}" dt="2023-10-08T20:45:29.682" v="1628" actId="478"/>
          <ac:picMkLst>
            <pc:docMk/>
            <pc:sldMk cId="4121800366" sldId="289"/>
            <ac:picMk id="3076" creationId="{C465C55A-E1B2-6F2D-4F7C-766313846E6E}"/>
          </ac:picMkLst>
        </pc:picChg>
        <pc:picChg chg="add mod">
          <ac:chgData name="Giovanni Rozza" userId="786a3c2bbba4c61b" providerId="LiveId" clId="{59244A4B-F982-4A3D-848D-C4C83DB877A9}" dt="2023-10-08T20:45:19.935" v="1627" actId="1076"/>
          <ac:picMkLst>
            <pc:docMk/>
            <pc:sldMk cId="4121800366" sldId="289"/>
            <ac:picMk id="9218" creationId="{7D23A55D-16F4-E014-99CE-64EFDE3499AB}"/>
          </ac:picMkLst>
        </pc:picChg>
        <pc:picChg chg="add mod">
          <ac:chgData name="Giovanni Rozza" userId="786a3c2bbba4c61b" providerId="LiveId" clId="{59244A4B-F982-4A3D-848D-C4C83DB877A9}" dt="2023-10-08T20:45:44.058" v="1632" actId="14100"/>
          <ac:picMkLst>
            <pc:docMk/>
            <pc:sldMk cId="4121800366" sldId="289"/>
            <ac:picMk id="9220" creationId="{0C1E9144-0B3A-4C3A-7763-805FD93AA73F}"/>
          </ac:picMkLst>
        </pc:picChg>
      </pc:sldChg>
      <pc:sldChg chg="addSp delSp modSp add mod">
        <pc:chgData name="Giovanni Rozza" userId="786a3c2bbba4c61b" providerId="LiveId" clId="{59244A4B-F982-4A3D-848D-C4C83DB877A9}" dt="2023-10-08T20:49:59.050" v="1674" actId="20577"/>
        <pc:sldMkLst>
          <pc:docMk/>
          <pc:sldMk cId="3369637119" sldId="290"/>
        </pc:sldMkLst>
        <pc:spChg chg="mod">
          <ac:chgData name="Giovanni Rozza" userId="786a3c2bbba4c61b" providerId="LiveId" clId="{59244A4B-F982-4A3D-848D-C4C83DB877A9}" dt="2023-10-08T20:47:15.505" v="1649" actId="20577"/>
          <ac:spMkLst>
            <pc:docMk/>
            <pc:sldMk cId="3369637119" sldId="290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0:49:59.050" v="1674" actId="20577"/>
          <ac:spMkLst>
            <pc:docMk/>
            <pc:sldMk cId="3369637119" sldId="290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0:49:01.695" v="1665" actId="2165"/>
          <ac:graphicFrameMkLst>
            <pc:docMk/>
            <pc:sldMk cId="3369637119" sldId="290"/>
            <ac:graphicFrameMk id="11" creationId="{5629A5D7-3D24-E483-560E-941D1CB47CF4}"/>
          </ac:graphicFrameMkLst>
        </pc:graphicFrameChg>
        <pc:picChg chg="add del mod">
          <ac:chgData name="Giovanni Rozza" userId="786a3c2bbba4c61b" providerId="LiveId" clId="{59244A4B-F982-4A3D-848D-C4C83DB877A9}" dt="2023-10-08T20:49:37.769" v="1670" actId="22"/>
          <ac:picMkLst>
            <pc:docMk/>
            <pc:sldMk cId="3369637119" sldId="290"/>
            <ac:picMk id="3" creationId="{B762C7FE-18C0-8A25-1CB4-499010595A8F}"/>
          </ac:picMkLst>
        </pc:picChg>
        <pc:picChg chg="add mod">
          <ac:chgData name="Giovanni Rozza" userId="786a3c2bbba4c61b" providerId="LiveId" clId="{59244A4B-F982-4A3D-848D-C4C83DB877A9}" dt="2023-10-08T20:49:51.399" v="1673" actId="14100"/>
          <ac:picMkLst>
            <pc:docMk/>
            <pc:sldMk cId="3369637119" sldId="290"/>
            <ac:picMk id="7" creationId="{9F372144-251D-E604-5165-A29EFDEEF366}"/>
          </ac:picMkLst>
        </pc:picChg>
        <pc:picChg chg="del">
          <ac:chgData name="Giovanni Rozza" userId="786a3c2bbba4c61b" providerId="LiveId" clId="{59244A4B-F982-4A3D-848D-C4C83DB877A9}" dt="2023-10-08T20:47:49.400" v="1654" actId="478"/>
          <ac:picMkLst>
            <pc:docMk/>
            <pc:sldMk cId="3369637119" sldId="290"/>
            <ac:picMk id="9" creationId="{26D29FA3-16D4-3756-BB99-CAD01D97FA7F}"/>
          </ac:picMkLst>
        </pc:picChg>
        <pc:picChg chg="del">
          <ac:chgData name="Giovanni Rozza" userId="786a3c2bbba4c61b" providerId="LiveId" clId="{59244A4B-F982-4A3D-848D-C4C83DB877A9}" dt="2023-10-08T20:49:33.008" v="1666" actId="478"/>
          <ac:picMkLst>
            <pc:docMk/>
            <pc:sldMk cId="3369637119" sldId="290"/>
            <ac:picMk id="10" creationId="{10E8ADD5-370D-71D9-6BB8-80624D9E03B5}"/>
          </ac:picMkLst>
        </pc:picChg>
        <pc:picChg chg="mod">
          <ac:chgData name="Giovanni Rozza" userId="786a3c2bbba4c61b" providerId="LiveId" clId="{59244A4B-F982-4A3D-848D-C4C83DB877A9}" dt="2023-10-08T20:47:47.737" v="1653" actId="1076"/>
          <ac:picMkLst>
            <pc:docMk/>
            <pc:sldMk cId="3369637119" sldId="290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0:47:41.241" v="1650" actId="478"/>
          <ac:picMkLst>
            <pc:docMk/>
            <pc:sldMk cId="3369637119" sldId="290"/>
            <ac:picMk id="8194" creationId="{533361E1-1C6E-3B31-315B-9E159CB55DC5}"/>
          </ac:picMkLst>
        </pc:picChg>
        <pc:picChg chg="add mod">
          <ac:chgData name="Giovanni Rozza" userId="786a3c2bbba4c61b" providerId="LiveId" clId="{59244A4B-F982-4A3D-848D-C4C83DB877A9}" dt="2023-10-08T20:47:45.081" v="1652" actId="1076"/>
          <ac:picMkLst>
            <pc:docMk/>
            <pc:sldMk cId="3369637119" sldId="290"/>
            <ac:picMk id="11266" creationId="{A0A843D0-03E1-881F-0E10-36527586280F}"/>
          </ac:picMkLst>
        </pc:picChg>
      </pc:sldChg>
      <pc:sldChg chg="add del">
        <pc:chgData name="Giovanni Rozza" userId="786a3c2bbba4c61b" providerId="LiveId" clId="{59244A4B-F982-4A3D-848D-C4C83DB877A9}" dt="2023-10-08T20:52:32.293" v="1700"/>
        <pc:sldMkLst>
          <pc:docMk/>
          <pc:sldMk cId="402984646" sldId="291"/>
        </pc:sldMkLst>
      </pc:sldChg>
      <pc:sldChg chg="addSp delSp modSp add mod">
        <pc:chgData name="Giovanni Rozza" userId="786a3c2bbba4c61b" providerId="LiveId" clId="{59244A4B-F982-4A3D-848D-C4C83DB877A9}" dt="2023-10-08T20:54:14.061" v="1748" actId="1076"/>
        <pc:sldMkLst>
          <pc:docMk/>
          <pc:sldMk cId="4196060705" sldId="291"/>
        </pc:sldMkLst>
        <pc:spChg chg="mod">
          <ac:chgData name="Giovanni Rozza" userId="786a3c2bbba4c61b" providerId="LiveId" clId="{59244A4B-F982-4A3D-848D-C4C83DB877A9}" dt="2023-10-08T20:52:45.400" v="1713" actId="20577"/>
          <ac:spMkLst>
            <pc:docMk/>
            <pc:sldMk cId="4196060705" sldId="291"/>
            <ac:spMk id="7" creationId="{A1A929F4-D62E-D472-95D0-700749794A38}"/>
          </ac:spMkLst>
        </pc:spChg>
        <pc:picChg chg="add del">
          <ac:chgData name="Giovanni Rozza" userId="786a3c2bbba4c61b" providerId="LiveId" clId="{59244A4B-F982-4A3D-848D-C4C83DB877A9}" dt="2023-10-08T20:53:41.416" v="1738" actId="478"/>
          <ac:picMkLst>
            <pc:docMk/>
            <pc:sldMk cId="4196060705" sldId="291"/>
            <ac:picMk id="9218" creationId="{7D23A55D-16F4-E014-99CE-64EFDE3499AB}"/>
          </ac:picMkLst>
        </pc:picChg>
        <pc:picChg chg="del">
          <ac:chgData name="Giovanni Rozza" userId="786a3c2bbba4c61b" providerId="LiveId" clId="{59244A4B-F982-4A3D-848D-C4C83DB877A9}" dt="2023-10-08T20:53:41.975" v="1739" actId="478"/>
          <ac:picMkLst>
            <pc:docMk/>
            <pc:sldMk cId="4196060705" sldId="291"/>
            <ac:picMk id="9220" creationId="{0C1E9144-0B3A-4C3A-7763-805FD93AA73F}"/>
          </ac:picMkLst>
        </pc:picChg>
        <pc:picChg chg="add mod">
          <ac:chgData name="Giovanni Rozza" userId="786a3c2bbba4c61b" providerId="LiveId" clId="{59244A4B-F982-4A3D-848D-C4C83DB877A9}" dt="2023-10-08T20:54:04.624" v="1745" actId="14100"/>
          <ac:picMkLst>
            <pc:docMk/>
            <pc:sldMk cId="4196060705" sldId="291"/>
            <ac:picMk id="13314" creationId="{962FE2AB-A8F7-F457-69B6-5F4F530C3791}"/>
          </ac:picMkLst>
        </pc:picChg>
        <pc:picChg chg="add mod">
          <ac:chgData name="Giovanni Rozza" userId="786a3c2bbba4c61b" providerId="LiveId" clId="{59244A4B-F982-4A3D-848D-C4C83DB877A9}" dt="2023-10-08T20:54:14.061" v="1748" actId="1076"/>
          <ac:picMkLst>
            <pc:docMk/>
            <pc:sldMk cId="4196060705" sldId="291"/>
            <ac:picMk id="13316" creationId="{ABF5D27D-407D-B0AE-721E-DF0F9E097BAF}"/>
          </ac:picMkLst>
        </pc:picChg>
      </pc:sldChg>
      <pc:sldChg chg="addSp delSp modSp add mod">
        <pc:chgData name="Giovanni Rozza" userId="786a3c2bbba4c61b" providerId="LiveId" clId="{59244A4B-F982-4A3D-848D-C4C83DB877A9}" dt="2023-10-08T21:31:59.225" v="1982" actId="1076"/>
        <pc:sldMkLst>
          <pc:docMk/>
          <pc:sldMk cId="408707576" sldId="292"/>
        </pc:sldMkLst>
        <pc:spChg chg="add del mod">
          <ac:chgData name="Giovanni Rozza" userId="786a3c2bbba4c61b" providerId="LiveId" clId="{59244A4B-F982-4A3D-848D-C4C83DB877A9}" dt="2023-10-08T21:31:53.567" v="1978" actId="478"/>
          <ac:spMkLst>
            <pc:docMk/>
            <pc:sldMk cId="408707576" sldId="292"/>
            <ac:spMk id="3" creationId="{8EA08C1A-CCAA-D985-82CA-0845771B7024}"/>
          </ac:spMkLst>
        </pc:spChg>
        <pc:spChg chg="mod">
          <ac:chgData name="Giovanni Rozza" userId="786a3c2bbba4c61b" providerId="LiveId" clId="{59244A4B-F982-4A3D-848D-C4C83DB877A9}" dt="2023-10-08T21:28:05.264" v="1966" actId="20577"/>
          <ac:spMkLst>
            <pc:docMk/>
            <pc:sldMk cId="408707576" sldId="292"/>
            <ac:spMk id="200" creationId="{00000000-0000-0000-0000-000000000000}"/>
          </ac:spMkLst>
        </pc:spChg>
        <pc:picChg chg="add mod">
          <ac:chgData name="Giovanni Rozza" userId="786a3c2bbba4c61b" providerId="LiveId" clId="{59244A4B-F982-4A3D-848D-C4C83DB877A9}" dt="2023-10-08T21:31:59.225" v="1982" actId="1076"/>
          <ac:picMkLst>
            <pc:docMk/>
            <pc:sldMk cId="408707576" sldId="292"/>
            <ac:picMk id="5" creationId="{2C858EE3-792C-A7E1-7D88-8BA15DCE69E0}"/>
          </ac:picMkLst>
        </pc:picChg>
      </pc:sldChg>
      <pc:sldChg chg="addSp delSp modSp add del">
        <pc:chgData name="Giovanni Rozza" userId="786a3c2bbba4c61b" providerId="LiveId" clId="{59244A4B-F982-4A3D-848D-C4C83DB877A9}" dt="2023-10-08T20:53:30.198" v="1736"/>
        <pc:sldMkLst>
          <pc:docMk/>
          <pc:sldMk cId="3246396955" sldId="292"/>
        </pc:sldMkLst>
        <pc:picChg chg="add del">
          <ac:chgData name="Giovanni Rozza" userId="786a3c2bbba4c61b" providerId="LiveId" clId="{59244A4B-F982-4A3D-848D-C4C83DB877A9}" dt="2023-10-08T20:53:26.737" v="1735" actId="478"/>
          <ac:picMkLst>
            <pc:docMk/>
            <pc:sldMk cId="3246396955" sldId="292"/>
            <ac:picMk id="9218" creationId="{7D23A55D-16F4-E014-99CE-64EFDE3499AB}"/>
          </ac:picMkLst>
        </pc:picChg>
        <pc:picChg chg="add del">
          <ac:chgData name="Giovanni Rozza" userId="786a3c2bbba4c61b" providerId="LiveId" clId="{59244A4B-F982-4A3D-848D-C4C83DB877A9}" dt="2023-10-08T20:53:25.169" v="1732" actId="478"/>
          <ac:picMkLst>
            <pc:docMk/>
            <pc:sldMk cId="3246396955" sldId="292"/>
            <ac:picMk id="9220" creationId="{0C1E9144-0B3A-4C3A-7763-805FD93AA73F}"/>
          </ac:picMkLst>
        </pc:picChg>
        <pc:picChg chg="add del mod">
          <ac:chgData name="Giovanni Rozza" userId="786a3c2bbba4c61b" providerId="LiveId" clId="{59244A4B-F982-4A3D-848D-C4C83DB877A9}" dt="2023-10-08T20:53:26.345" v="1734"/>
          <ac:picMkLst>
            <pc:docMk/>
            <pc:sldMk cId="3246396955" sldId="292"/>
            <ac:picMk id="12290" creationId="{C9901507-6431-4EC3-626D-0242A6B0B555}"/>
          </ac:picMkLst>
        </pc:picChg>
        <pc:picChg chg="add del mod">
          <ac:chgData name="Giovanni Rozza" userId="786a3c2bbba4c61b" providerId="LiveId" clId="{59244A4B-F982-4A3D-848D-C4C83DB877A9}" dt="2023-10-08T20:53:24.817" v="1731"/>
          <ac:picMkLst>
            <pc:docMk/>
            <pc:sldMk cId="3246396955" sldId="292"/>
            <ac:picMk id="12292" creationId="{4EDF5F9B-7ACF-87C9-1CB8-FD5D756790C2}"/>
          </ac:picMkLst>
        </pc:picChg>
      </pc:sldChg>
      <pc:sldChg chg="addSp delSp modSp add mod">
        <pc:chgData name="Giovanni Rozza" userId="786a3c2bbba4c61b" providerId="LiveId" clId="{59244A4B-F982-4A3D-848D-C4C83DB877A9}" dt="2023-10-08T21:01:56.218" v="1819" actId="1076"/>
        <pc:sldMkLst>
          <pc:docMk/>
          <pc:sldMk cId="1355284169" sldId="293"/>
        </pc:sldMkLst>
        <pc:spChg chg="mod">
          <ac:chgData name="Giovanni Rozza" userId="786a3c2bbba4c61b" providerId="LiveId" clId="{59244A4B-F982-4A3D-848D-C4C83DB877A9}" dt="2023-10-08T20:58:43.278" v="1761" actId="20577"/>
          <ac:spMkLst>
            <pc:docMk/>
            <pc:sldMk cId="1355284169" sldId="293"/>
            <ac:spMk id="8" creationId="{62A3033B-CD72-F566-B82F-A56869FD030B}"/>
          </ac:spMkLst>
        </pc:spChg>
        <pc:spChg chg="mod">
          <ac:chgData name="Giovanni Rozza" userId="786a3c2bbba4c61b" providerId="LiveId" clId="{59244A4B-F982-4A3D-848D-C4C83DB877A9}" dt="2023-10-08T21:00:48.672" v="1808" actId="20577"/>
          <ac:spMkLst>
            <pc:docMk/>
            <pc:sldMk cId="1355284169" sldId="293"/>
            <ac:spMk id="12" creationId="{B1AB458E-752D-E4B5-360A-B57A2834BCEE}"/>
          </ac:spMkLst>
        </pc:spChg>
        <pc:graphicFrameChg chg="add mod modGraphic">
          <ac:chgData name="Giovanni Rozza" userId="786a3c2bbba4c61b" providerId="LiveId" clId="{59244A4B-F982-4A3D-848D-C4C83DB877A9}" dt="2023-10-08T21:01:11.351" v="1814" actId="20577"/>
          <ac:graphicFrameMkLst>
            <pc:docMk/>
            <pc:sldMk cId="1355284169" sldId="293"/>
            <ac:graphicFrameMk id="9" creationId="{75946796-0A12-FCB4-B7D3-99285621C9AC}"/>
          </ac:graphicFrameMkLst>
        </pc:graphicFrameChg>
        <pc:graphicFrameChg chg="del modGraphic">
          <ac:chgData name="Giovanni Rozza" userId="786a3c2bbba4c61b" providerId="LiveId" clId="{59244A4B-F982-4A3D-848D-C4C83DB877A9}" dt="2023-10-08T20:59:44.012" v="1777" actId="478"/>
          <ac:graphicFrameMkLst>
            <pc:docMk/>
            <pc:sldMk cId="1355284169" sldId="293"/>
            <ac:graphicFrameMk id="11" creationId="{5629A5D7-3D24-E483-560E-941D1CB47CF4}"/>
          </ac:graphicFrameMkLst>
        </pc:graphicFrameChg>
        <pc:picChg chg="add mod ord">
          <ac:chgData name="Giovanni Rozza" userId="786a3c2bbba4c61b" providerId="LiveId" clId="{59244A4B-F982-4A3D-848D-C4C83DB877A9}" dt="2023-10-08T20:59:01.805" v="1771" actId="167"/>
          <ac:picMkLst>
            <pc:docMk/>
            <pc:sldMk cId="1355284169" sldId="293"/>
            <ac:picMk id="3" creationId="{23540EBD-5E55-07DA-B409-BA6D024CDC40}"/>
          </ac:picMkLst>
        </pc:picChg>
        <pc:picChg chg="add mod">
          <ac:chgData name="Giovanni Rozza" userId="786a3c2bbba4c61b" providerId="LiveId" clId="{59244A4B-F982-4A3D-848D-C4C83DB877A9}" dt="2023-10-08T20:59:11.724" v="1774" actId="1076"/>
          <ac:picMkLst>
            <pc:docMk/>
            <pc:sldMk cId="1355284169" sldId="293"/>
            <ac:picMk id="6" creationId="{87756D8A-A212-1893-FC81-0534239531E8}"/>
          </ac:picMkLst>
        </pc:picChg>
        <pc:picChg chg="del">
          <ac:chgData name="Giovanni Rozza" userId="786a3c2bbba4c61b" providerId="LiveId" clId="{59244A4B-F982-4A3D-848D-C4C83DB877A9}" dt="2023-10-08T21:01:49.909" v="1815" actId="478"/>
          <ac:picMkLst>
            <pc:docMk/>
            <pc:sldMk cId="1355284169" sldId="293"/>
            <ac:picMk id="7" creationId="{9F372144-251D-E604-5165-A29EFDEEF366}"/>
          </ac:picMkLst>
        </pc:picChg>
        <pc:picChg chg="mod">
          <ac:chgData name="Giovanni Rozza" userId="786a3c2bbba4c61b" providerId="LiveId" clId="{59244A4B-F982-4A3D-848D-C4C83DB877A9}" dt="2023-10-08T20:59:13.996" v="1775" actId="1076"/>
          <ac:picMkLst>
            <pc:docMk/>
            <pc:sldMk cId="1355284169" sldId="293"/>
            <ac:picMk id="14" creationId="{F6BE9BF8-66E6-D1D7-BB38-73FBDC30CBCE}"/>
          </ac:picMkLst>
        </pc:picChg>
        <pc:picChg chg="add mod">
          <ac:chgData name="Giovanni Rozza" userId="786a3c2bbba4c61b" providerId="LiveId" clId="{59244A4B-F982-4A3D-848D-C4C83DB877A9}" dt="2023-10-08T21:01:56.218" v="1819" actId="1076"/>
          <ac:picMkLst>
            <pc:docMk/>
            <pc:sldMk cId="1355284169" sldId="293"/>
            <ac:picMk id="15" creationId="{564F0438-B8CD-06AE-C407-5C7E872052B2}"/>
          </ac:picMkLst>
        </pc:picChg>
        <pc:picChg chg="del">
          <ac:chgData name="Giovanni Rozza" userId="786a3c2bbba4c61b" providerId="LiveId" clId="{59244A4B-F982-4A3D-848D-C4C83DB877A9}" dt="2023-10-08T20:56:06.359" v="1751" actId="478"/>
          <ac:picMkLst>
            <pc:docMk/>
            <pc:sldMk cId="1355284169" sldId="293"/>
            <ac:picMk id="11266" creationId="{A0A843D0-03E1-881F-0E10-36527586280F}"/>
          </ac:picMkLst>
        </pc:picChg>
      </pc:sldChg>
      <pc:sldChg chg="add del">
        <pc:chgData name="Giovanni Rozza" userId="786a3c2bbba4c61b" providerId="LiveId" clId="{59244A4B-F982-4A3D-848D-C4C83DB877A9}" dt="2023-10-08T20:56:10.293" v="1753"/>
        <pc:sldMkLst>
          <pc:docMk/>
          <pc:sldMk cId="1248945412" sldId="294"/>
        </pc:sldMkLst>
      </pc:sldChg>
      <pc:sldChg chg="addSp delSp modSp add mod">
        <pc:chgData name="Giovanni Rozza" userId="786a3c2bbba4c61b" providerId="LiveId" clId="{59244A4B-F982-4A3D-848D-C4C83DB877A9}" dt="2023-10-08T21:03:09.930" v="1827" actId="1076"/>
        <pc:sldMkLst>
          <pc:docMk/>
          <pc:sldMk cId="3333207557" sldId="294"/>
        </pc:sldMkLst>
        <pc:spChg chg="mod">
          <ac:chgData name="Giovanni Rozza" userId="786a3c2bbba4c61b" providerId="LiveId" clId="{59244A4B-F982-4A3D-848D-C4C83DB877A9}" dt="2023-10-08T21:02:36.897" v="1824" actId="20577"/>
          <ac:spMkLst>
            <pc:docMk/>
            <pc:sldMk cId="3333207557" sldId="294"/>
            <ac:spMk id="4" creationId="{73BDA3DE-5FA4-D8BE-F59C-DD5242722A6E}"/>
          </ac:spMkLst>
        </pc:spChg>
        <pc:picChg chg="del">
          <ac:chgData name="Giovanni Rozza" userId="786a3c2bbba4c61b" providerId="LiveId" clId="{59244A4B-F982-4A3D-848D-C4C83DB877A9}" dt="2023-10-08T21:03:07.573" v="1825" actId="478"/>
          <ac:picMkLst>
            <pc:docMk/>
            <pc:sldMk cId="3333207557" sldId="294"/>
            <ac:picMk id="3" creationId="{3CD4A196-B8AE-77D3-70A5-23AA397A7CE8}"/>
          </ac:picMkLst>
        </pc:picChg>
        <pc:picChg chg="add mod">
          <ac:chgData name="Giovanni Rozza" userId="786a3c2bbba4c61b" providerId="LiveId" clId="{59244A4B-F982-4A3D-848D-C4C83DB877A9}" dt="2023-10-08T21:03:09.930" v="1827" actId="1076"/>
          <ac:picMkLst>
            <pc:docMk/>
            <pc:sldMk cId="3333207557" sldId="294"/>
            <ac:picMk id="5" creationId="{F8F7A4B4-57E2-67D3-CA38-E48DE49B2A4E}"/>
          </ac:picMkLst>
        </pc:picChg>
      </pc:sldChg>
      <pc:sldChg chg="addSp delSp modSp add mod">
        <pc:chgData name="Giovanni Rozza" userId="786a3c2bbba4c61b" providerId="LiveId" clId="{59244A4B-F982-4A3D-848D-C4C83DB877A9}" dt="2023-10-08T21:22:20.627" v="1858"/>
        <pc:sldMkLst>
          <pc:docMk/>
          <pc:sldMk cId="195939474" sldId="295"/>
        </pc:sldMkLst>
        <pc:spChg chg="mod">
          <ac:chgData name="Giovanni Rozza" userId="786a3c2bbba4c61b" providerId="LiveId" clId="{59244A4B-F982-4A3D-848D-C4C83DB877A9}" dt="2023-10-08T21:21:27.202" v="1846" actId="20577"/>
          <ac:spMkLst>
            <pc:docMk/>
            <pc:sldMk cId="195939474" sldId="295"/>
            <ac:spMk id="7" creationId="{A1A929F4-D62E-D472-95D0-700749794A38}"/>
          </ac:spMkLst>
        </pc:spChg>
        <pc:picChg chg="add del mod">
          <ac:chgData name="Giovanni Rozza" userId="786a3c2bbba4c61b" providerId="LiveId" clId="{59244A4B-F982-4A3D-848D-C4C83DB877A9}" dt="2023-10-08T21:22:17.948" v="1856"/>
          <ac:picMkLst>
            <pc:docMk/>
            <pc:sldMk cId="195939474" sldId="295"/>
            <ac:picMk id="2" creationId="{0C72CC59-B5FD-9981-BFD7-26BE676C632E}"/>
          </ac:picMkLst>
        </pc:picChg>
        <pc:picChg chg="add del mod">
          <ac:chgData name="Giovanni Rozza" userId="786a3c2bbba4c61b" providerId="LiveId" clId="{59244A4B-F982-4A3D-848D-C4C83DB877A9}" dt="2023-10-08T21:22:20.627" v="1858"/>
          <ac:picMkLst>
            <pc:docMk/>
            <pc:sldMk cId="195939474" sldId="295"/>
            <ac:picMk id="3" creationId="{324D0C0E-193D-6512-E505-6864140D2D40}"/>
          </ac:picMkLst>
        </pc:picChg>
        <pc:picChg chg="del">
          <ac:chgData name="Giovanni Rozza" userId="786a3c2bbba4c61b" providerId="LiveId" clId="{59244A4B-F982-4A3D-848D-C4C83DB877A9}" dt="2023-10-08T21:21:37.801" v="1847" actId="478"/>
          <ac:picMkLst>
            <pc:docMk/>
            <pc:sldMk cId="195939474" sldId="295"/>
            <ac:picMk id="13314" creationId="{962FE2AB-A8F7-F457-69B6-5F4F530C3791}"/>
          </ac:picMkLst>
        </pc:picChg>
        <pc:picChg chg="del">
          <ac:chgData name="Giovanni Rozza" userId="786a3c2bbba4c61b" providerId="LiveId" clId="{59244A4B-F982-4A3D-848D-C4C83DB877A9}" dt="2023-10-08T21:21:56.850" v="1851" actId="478"/>
          <ac:picMkLst>
            <pc:docMk/>
            <pc:sldMk cId="195939474" sldId="295"/>
            <ac:picMk id="13316" creationId="{ABF5D27D-407D-B0AE-721E-DF0F9E097BAF}"/>
          </ac:picMkLst>
        </pc:picChg>
        <pc:picChg chg="add mod">
          <ac:chgData name="Giovanni Rozza" userId="786a3c2bbba4c61b" providerId="LiveId" clId="{59244A4B-F982-4A3D-848D-C4C83DB877A9}" dt="2023-10-08T21:21:44.033" v="1850" actId="1076"/>
          <ac:picMkLst>
            <pc:docMk/>
            <pc:sldMk cId="195939474" sldId="295"/>
            <ac:picMk id="15362" creationId="{E90AB026-AFD9-D6C2-4F25-688B3475B451}"/>
          </ac:picMkLst>
        </pc:picChg>
        <pc:picChg chg="add mod">
          <ac:chgData name="Giovanni Rozza" userId="786a3c2bbba4c61b" providerId="LiveId" clId="{59244A4B-F982-4A3D-848D-C4C83DB877A9}" dt="2023-10-08T21:22:02.686" v="1854" actId="1076"/>
          <ac:picMkLst>
            <pc:docMk/>
            <pc:sldMk cId="195939474" sldId="295"/>
            <ac:picMk id="15364" creationId="{EFE2BCF8-73E8-C99E-FB62-EED81A81BBE4}"/>
          </ac:picMkLst>
        </pc:picChg>
      </pc:sldChg>
      <pc:sldChg chg="add del">
        <pc:chgData name="Giovanni Rozza" userId="786a3c2bbba4c61b" providerId="LiveId" clId="{59244A4B-F982-4A3D-848D-C4C83DB877A9}" dt="2023-10-08T21:21:12.578" v="1838"/>
        <pc:sldMkLst>
          <pc:docMk/>
          <pc:sldMk cId="556118263" sldId="295"/>
        </pc:sldMkLst>
      </pc:sldChg>
      <pc:sldChg chg="add del">
        <pc:chgData name="Giovanni Rozza" userId="786a3c2bbba4c61b" providerId="LiveId" clId="{59244A4B-F982-4A3D-848D-C4C83DB877A9}" dt="2023-10-08T21:21:16.231" v="1840"/>
        <pc:sldMkLst>
          <pc:docMk/>
          <pc:sldMk cId="1571512476" sldId="295"/>
        </pc:sldMkLst>
      </pc:sldChg>
      <pc:sldChg chg="addSp delSp modSp add mod">
        <pc:chgData name="Giovanni Rozza" userId="786a3c2bbba4c61b" providerId="LiveId" clId="{59244A4B-F982-4A3D-848D-C4C83DB877A9}" dt="2023-10-08T21:25:20.754" v="1901" actId="1076"/>
        <pc:sldMkLst>
          <pc:docMk/>
          <pc:sldMk cId="2961921414" sldId="296"/>
        </pc:sldMkLst>
        <pc:spChg chg="mod">
          <ac:chgData name="Giovanni Rozza" userId="786a3c2bbba4c61b" providerId="LiveId" clId="{59244A4B-F982-4A3D-848D-C4C83DB877A9}" dt="2023-10-08T21:22:39.261" v="1876" actId="20577"/>
          <ac:spMkLst>
            <pc:docMk/>
            <pc:sldMk cId="2961921414" sldId="296"/>
            <ac:spMk id="8" creationId="{62A3033B-CD72-F566-B82F-A56869FD030B}"/>
          </ac:spMkLst>
        </pc:spChg>
        <pc:spChg chg="del">
          <ac:chgData name="Giovanni Rozza" userId="786a3c2bbba4c61b" providerId="LiveId" clId="{59244A4B-F982-4A3D-848D-C4C83DB877A9}" dt="2023-10-08T21:24:38.372" v="1894" actId="478"/>
          <ac:spMkLst>
            <pc:docMk/>
            <pc:sldMk cId="2961921414" sldId="296"/>
            <ac:spMk id="12" creationId="{B1AB458E-752D-E4B5-360A-B57A2834BCEE}"/>
          </ac:spMkLst>
        </pc:spChg>
        <pc:graphicFrameChg chg="mod modGraphic">
          <ac:chgData name="Giovanni Rozza" userId="786a3c2bbba4c61b" providerId="LiveId" clId="{59244A4B-F982-4A3D-848D-C4C83DB877A9}" dt="2023-10-08T21:25:16.447" v="1899" actId="113"/>
          <ac:graphicFrameMkLst>
            <pc:docMk/>
            <pc:sldMk cId="2961921414" sldId="296"/>
            <ac:graphicFrameMk id="9" creationId="{75946796-0A12-FCB4-B7D3-99285621C9AC}"/>
          </ac:graphicFrameMkLst>
        </pc:graphicFrameChg>
        <pc:picChg chg="del">
          <ac:chgData name="Giovanni Rozza" userId="786a3c2bbba4c61b" providerId="LiveId" clId="{59244A4B-F982-4A3D-848D-C4C83DB877A9}" dt="2023-10-08T21:23:54.161" v="1877" actId="478"/>
          <ac:picMkLst>
            <pc:docMk/>
            <pc:sldMk cId="2961921414" sldId="296"/>
            <ac:picMk id="3" creationId="{23540EBD-5E55-07DA-B409-BA6D024CDC40}"/>
          </ac:picMkLst>
        </pc:picChg>
        <pc:picChg chg="del">
          <ac:chgData name="Giovanni Rozza" userId="786a3c2bbba4c61b" providerId="LiveId" clId="{59244A4B-F982-4A3D-848D-C4C83DB877A9}" dt="2023-10-08T21:23:56.225" v="1878" actId="478"/>
          <ac:picMkLst>
            <pc:docMk/>
            <pc:sldMk cId="2961921414" sldId="296"/>
            <ac:picMk id="6" creationId="{87756D8A-A212-1893-FC81-0534239531E8}"/>
          </ac:picMkLst>
        </pc:picChg>
        <pc:picChg chg="add mod">
          <ac:chgData name="Giovanni Rozza" userId="786a3c2bbba4c61b" providerId="LiveId" clId="{59244A4B-F982-4A3D-848D-C4C83DB877A9}" dt="2023-10-08T21:24:03.133" v="1882" actId="14100"/>
          <ac:picMkLst>
            <pc:docMk/>
            <pc:sldMk cId="2961921414" sldId="296"/>
            <ac:picMk id="7" creationId="{CAB4BFC3-5B7E-F755-76D8-27143EF160B3}"/>
          </ac:picMkLst>
        </pc:picChg>
        <pc:picChg chg="add mod">
          <ac:chgData name="Giovanni Rozza" userId="786a3c2bbba4c61b" providerId="LiveId" clId="{59244A4B-F982-4A3D-848D-C4C83DB877A9}" dt="2023-10-08T21:25:20.754" v="1901" actId="1076"/>
          <ac:picMkLst>
            <pc:docMk/>
            <pc:sldMk cId="2961921414" sldId="296"/>
            <ac:picMk id="11" creationId="{604CCCA4-C3F8-41A3-7ACA-BF2DA9AF781A}"/>
          </ac:picMkLst>
        </pc:picChg>
        <pc:picChg chg="del">
          <ac:chgData name="Giovanni Rozza" userId="786a3c2bbba4c61b" providerId="LiveId" clId="{59244A4B-F982-4A3D-848D-C4C83DB877A9}" dt="2023-10-08T21:23:58.393" v="1879" actId="478"/>
          <ac:picMkLst>
            <pc:docMk/>
            <pc:sldMk cId="2961921414" sldId="296"/>
            <ac:picMk id="14" creationId="{F6BE9BF8-66E6-D1D7-BB38-73FBDC30CBCE}"/>
          </ac:picMkLst>
        </pc:picChg>
        <pc:picChg chg="del">
          <ac:chgData name="Giovanni Rozza" userId="786a3c2bbba4c61b" providerId="LiveId" clId="{59244A4B-F982-4A3D-848D-C4C83DB877A9}" dt="2023-10-08T21:25:06.761" v="1895" actId="478"/>
          <ac:picMkLst>
            <pc:docMk/>
            <pc:sldMk cId="2961921414" sldId="296"/>
            <ac:picMk id="15" creationId="{564F0438-B8CD-06AE-C407-5C7E872052B2}"/>
          </ac:picMkLst>
        </pc:picChg>
      </pc:sldChg>
      <pc:sldChg chg="addSp delSp modSp add mod">
        <pc:chgData name="Giovanni Rozza" userId="786a3c2bbba4c61b" providerId="LiveId" clId="{59244A4B-F982-4A3D-848D-C4C83DB877A9}" dt="2023-10-08T21:26:15.091" v="1928" actId="1076"/>
        <pc:sldMkLst>
          <pc:docMk/>
          <pc:sldMk cId="3396426696" sldId="297"/>
        </pc:sldMkLst>
        <pc:spChg chg="mod">
          <ac:chgData name="Giovanni Rozza" userId="786a3c2bbba4c61b" providerId="LiveId" clId="{59244A4B-F982-4A3D-848D-C4C83DB877A9}" dt="2023-10-08T21:25:44.211" v="1924" actId="20577"/>
          <ac:spMkLst>
            <pc:docMk/>
            <pc:sldMk cId="3396426696" sldId="297"/>
            <ac:spMk id="4" creationId="{73BDA3DE-5FA4-D8BE-F59C-DD5242722A6E}"/>
          </ac:spMkLst>
        </pc:spChg>
        <pc:picChg chg="add mod">
          <ac:chgData name="Giovanni Rozza" userId="786a3c2bbba4c61b" providerId="LiveId" clId="{59244A4B-F982-4A3D-848D-C4C83DB877A9}" dt="2023-10-08T21:26:15.091" v="1928" actId="1076"/>
          <ac:picMkLst>
            <pc:docMk/>
            <pc:sldMk cId="3396426696" sldId="297"/>
            <ac:picMk id="3" creationId="{F58EB63A-115A-5407-E101-225F9012E6FB}"/>
          </ac:picMkLst>
        </pc:picChg>
        <pc:picChg chg="del">
          <ac:chgData name="Giovanni Rozza" userId="786a3c2bbba4c61b" providerId="LiveId" clId="{59244A4B-F982-4A3D-848D-C4C83DB877A9}" dt="2023-10-08T21:25:46.121" v="1925" actId="478"/>
          <ac:picMkLst>
            <pc:docMk/>
            <pc:sldMk cId="3396426696" sldId="297"/>
            <ac:picMk id="5" creationId="{F8F7A4B4-57E2-67D3-CA38-E48DE49B2A4E}"/>
          </ac:picMkLst>
        </pc:picChg>
      </pc:sldChg>
      <pc:sldChg chg="addSp delSp modSp add">
        <pc:chgData name="Giovanni Rozza" userId="786a3c2bbba4c61b" providerId="LiveId" clId="{59244A4B-F982-4A3D-848D-C4C83DB877A9}" dt="2023-10-08T21:27:36.928" v="1942" actId="1076"/>
        <pc:sldMkLst>
          <pc:docMk/>
          <pc:sldMk cId="544943977" sldId="298"/>
        </pc:sldMkLst>
        <pc:picChg chg="del">
          <ac:chgData name="Giovanni Rozza" userId="786a3c2bbba4c61b" providerId="LiveId" clId="{59244A4B-F982-4A3D-848D-C4C83DB877A9}" dt="2023-10-08T21:27:07.737" v="1932" actId="478"/>
          <ac:picMkLst>
            <pc:docMk/>
            <pc:sldMk cId="544943977" sldId="298"/>
            <ac:picMk id="15362" creationId="{E90AB026-AFD9-D6C2-4F25-688B3475B451}"/>
          </ac:picMkLst>
        </pc:picChg>
        <pc:picChg chg="del">
          <ac:chgData name="Giovanni Rozza" userId="786a3c2bbba4c61b" providerId="LiveId" clId="{59244A4B-F982-4A3D-848D-C4C83DB877A9}" dt="2023-10-08T21:27:27.424" v="1936" actId="478"/>
          <ac:picMkLst>
            <pc:docMk/>
            <pc:sldMk cId="544943977" sldId="298"/>
            <ac:picMk id="15364" creationId="{EFE2BCF8-73E8-C99E-FB62-EED81A81BBE4}"/>
          </ac:picMkLst>
        </pc:picChg>
        <pc:picChg chg="add mod">
          <ac:chgData name="Giovanni Rozza" userId="786a3c2bbba4c61b" providerId="LiveId" clId="{59244A4B-F982-4A3D-848D-C4C83DB877A9}" dt="2023-10-08T21:27:36.928" v="1942" actId="1076"/>
          <ac:picMkLst>
            <pc:docMk/>
            <pc:sldMk cId="544943977" sldId="298"/>
            <ac:picMk id="18434" creationId="{8FB82022-F675-0859-8BCA-7A242FF045FE}"/>
          </ac:picMkLst>
        </pc:picChg>
        <pc:picChg chg="add mod">
          <ac:chgData name="Giovanni Rozza" userId="786a3c2bbba4c61b" providerId="LiveId" clId="{59244A4B-F982-4A3D-848D-C4C83DB877A9}" dt="2023-10-08T21:27:35.751" v="1941" actId="1076"/>
          <ac:picMkLst>
            <pc:docMk/>
            <pc:sldMk cId="544943977" sldId="298"/>
            <ac:picMk id="18436" creationId="{B0853190-B4E7-14DB-DD08-D418E173E44D}"/>
          </ac:picMkLst>
        </pc:picChg>
      </pc:sldChg>
      <pc:sldChg chg="add del">
        <pc:chgData name="Giovanni Rozza" userId="786a3c2bbba4c61b" providerId="LiveId" clId="{59244A4B-F982-4A3D-848D-C4C83DB877A9}" dt="2023-10-08T21:27:02.559" v="1930"/>
        <pc:sldMkLst>
          <pc:docMk/>
          <pc:sldMk cId="2889166207" sldId="298"/>
        </pc:sldMkLst>
      </pc:sldChg>
      <pc:sldChg chg="add">
        <pc:chgData name="Giovanni Rozza" userId="786a3c2bbba4c61b" providerId="LiveId" clId="{59244A4B-F982-4A3D-848D-C4C83DB877A9}" dt="2023-10-08T21:31:45.122" v="1976" actId="2890"/>
        <pc:sldMkLst>
          <pc:docMk/>
          <pc:sldMk cId="4187587211" sldId="299"/>
        </pc:sldMkLst>
      </pc:sldChg>
      <pc:sldChg chg="addSp delSp modSp add mod">
        <pc:chgData name="Giovanni Rozza" userId="786a3c2bbba4c61b" providerId="LiveId" clId="{59244A4B-F982-4A3D-848D-C4C83DB877A9}" dt="2023-10-08T21:36:24.979" v="2253" actId="113"/>
        <pc:sldMkLst>
          <pc:docMk/>
          <pc:sldMk cId="1404691380" sldId="300"/>
        </pc:sldMkLst>
        <pc:spChg chg="add del mod">
          <ac:chgData name="Giovanni Rozza" userId="786a3c2bbba4c61b" providerId="LiveId" clId="{59244A4B-F982-4A3D-848D-C4C83DB877A9}" dt="2023-10-08T21:36:18.764" v="2251"/>
          <ac:spMkLst>
            <pc:docMk/>
            <pc:sldMk cId="1404691380" sldId="300"/>
            <ac:spMk id="4" creationId="{8D4841DC-B775-0911-CFC2-74289E39EBDB}"/>
          </ac:spMkLst>
        </pc:spChg>
        <pc:spChg chg="mod">
          <ac:chgData name="Giovanni Rozza" userId="786a3c2bbba4c61b" providerId="LiveId" clId="{59244A4B-F982-4A3D-848D-C4C83DB877A9}" dt="2023-10-08T21:36:24.979" v="2253" actId="113"/>
          <ac:spMkLst>
            <pc:docMk/>
            <pc:sldMk cId="1404691380" sldId="300"/>
            <ac:spMk id="6" creationId="{846E4996-60BB-C3FC-87CA-301A38C011D0}"/>
          </ac:spMkLst>
        </pc:spChg>
        <pc:spChg chg="del">
          <ac:chgData name="Giovanni Rozza" userId="786a3c2bbba4c61b" providerId="LiveId" clId="{59244A4B-F982-4A3D-848D-C4C83DB877A9}" dt="2023-10-08T21:36:09.151" v="2248" actId="478"/>
          <ac:spMkLst>
            <pc:docMk/>
            <pc:sldMk cId="1404691380" sldId="300"/>
            <ac:spMk id="7" creationId="{CAD13DD3-A2C0-282A-2836-DD0DA37C23EE}"/>
          </ac:spMkLst>
        </pc:spChg>
        <pc:picChg chg="add mod">
          <ac:chgData name="Giovanni Rozza" userId="786a3c2bbba4c61b" providerId="LiveId" clId="{59244A4B-F982-4A3D-848D-C4C83DB877A9}" dt="2023-10-08T21:36:22.680" v="2252" actId="1076"/>
          <ac:picMkLst>
            <pc:docMk/>
            <pc:sldMk cId="1404691380" sldId="300"/>
            <ac:picMk id="3" creationId="{927B3DC0-2B5C-D7F6-F6CE-8CC766D385CB}"/>
          </ac:picMkLst>
        </pc:picChg>
        <pc:picChg chg="del">
          <ac:chgData name="Giovanni Rozza" userId="786a3c2bbba4c61b" providerId="LiveId" clId="{59244A4B-F982-4A3D-848D-C4C83DB877A9}" dt="2023-10-08T21:35:41.327" v="2171" actId="478"/>
          <ac:picMkLst>
            <pc:docMk/>
            <pc:sldMk cId="1404691380" sldId="300"/>
            <ac:picMk id="5" creationId="{C2E5EC36-90C3-B004-BAE9-CA96C6F06DC1}"/>
          </ac:picMkLst>
        </pc:picChg>
      </pc:sldChg>
      <pc:sldChg chg="addSp modSp add mod">
        <pc:chgData name="Giovanni Rozza" userId="786a3c2bbba4c61b" providerId="LiveId" clId="{59244A4B-F982-4A3D-848D-C4C83DB877A9}" dt="2023-10-08T21:43:32.191" v="2457" actId="2711"/>
        <pc:sldMkLst>
          <pc:docMk/>
          <pc:sldMk cId="3889482020" sldId="301"/>
        </pc:sldMkLst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2" creationId="{C8A5DD5E-BDF2-AE2A-1BEF-0C0DF9870833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4" creationId="{6D4EE7B7-643E-D293-F69E-50EF88A95304}"/>
          </ac:spMkLst>
        </pc:spChg>
        <pc:spChg chg="add mod">
          <ac:chgData name="Giovanni Rozza" userId="786a3c2bbba4c61b" providerId="LiveId" clId="{59244A4B-F982-4A3D-848D-C4C83DB877A9}" dt="2023-10-08T21:38:21.811" v="2315" actId="1076"/>
          <ac:spMkLst>
            <pc:docMk/>
            <pc:sldMk cId="3889482020" sldId="301"/>
            <ac:spMk id="5" creationId="{AEC767B5-7D62-6569-0FC7-0912DA7A420E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7" creationId="{06C4E15E-56C4-2BAE-2F1A-577A3A2AD6C5}"/>
          </ac:spMkLst>
        </pc:spChg>
        <pc:spChg chg="add mod">
          <ac:chgData name="Giovanni Rozza" userId="786a3c2bbba4c61b" providerId="LiveId" clId="{59244A4B-F982-4A3D-848D-C4C83DB877A9}" dt="2023-10-08T21:43:32.191" v="2457" actId="2711"/>
          <ac:spMkLst>
            <pc:docMk/>
            <pc:sldMk cId="3889482020" sldId="301"/>
            <ac:spMk id="8" creationId="{9FD6A31D-0CCD-86DE-7160-95E52F65FF82}"/>
          </ac:spMkLst>
        </pc:spChg>
      </pc:sldChg>
      <pc:sldChg chg="addSp delSp modSp add mod">
        <pc:chgData name="Giovanni Rozza" userId="786a3c2bbba4c61b" providerId="LiveId" clId="{59244A4B-F982-4A3D-848D-C4C83DB877A9}" dt="2023-10-08T21:45:47.836" v="2473" actId="1076"/>
        <pc:sldMkLst>
          <pc:docMk/>
          <pc:sldMk cId="4138360838" sldId="302"/>
        </pc:sldMkLst>
        <pc:spChg chg="add mod">
          <ac:chgData name="Giovanni Rozza" userId="786a3c2bbba4c61b" providerId="LiveId" clId="{59244A4B-F982-4A3D-848D-C4C83DB877A9}" dt="2023-10-08T21:43:18.162" v="2456" actId="113"/>
          <ac:spMkLst>
            <pc:docMk/>
            <pc:sldMk cId="4138360838" sldId="302"/>
            <ac:spMk id="2" creationId="{023DA241-F061-D6EA-F207-84D64D66F994}"/>
          </ac:spMkLst>
        </pc:spChg>
        <pc:spChg chg="mod">
          <ac:chgData name="Giovanni Rozza" userId="786a3c2bbba4c61b" providerId="LiveId" clId="{59244A4B-F982-4A3D-848D-C4C83DB877A9}" dt="2023-10-08T21:42:40.629" v="2425" actId="20577"/>
          <ac:spMkLst>
            <pc:docMk/>
            <pc:sldMk cId="4138360838" sldId="302"/>
            <ac:spMk id="6" creationId="{846E4996-60BB-C3FC-87CA-301A38C011D0}"/>
          </ac:spMkLst>
        </pc:spChg>
        <pc:spChg chg="del">
          <ac:chgData name="Giovanni Rozza" userId="786a3c2bbba4c61b" providerId="LiveId" clId="{59244A4B-F982-4A3D-848D-C4C83DB877A9}" dt="2023-10-08T21:42:22.429" v="2397" actId="478"/>
          <ac:spMkLst>
            <pc:docMk/>
            <pc:sldMk cId="4138360838" sldId="302"/>
            <ac:spMk id="7" creationId="{CAD13DD3-A2C0-282A-2836-DD0DA37C23EE}"/>
          </ac:spMkLst>
        </pc:spChg>
        <pc:spChg chg="mod">
          <ac:chgData name="Giovanni Rozza" userId="786a3c2bbba4c61b" providerId="LiveId" clId="{59244A4B-F982-4A3D-848D-C4C83DB877A9}" dt="2023-10-08T21:41:53.046" v="2385" actId="6549"/>
          <ac:spMkLst>
            <pc:docMk/>
            <pc:sldMk cId="4138360838" sldId="302"/>
            <ac:spMk id="200" creationId="{00000000-0000-0000-0000-000000000000}"/>
          </ac:spMkLst>
        </pc:spChg>
        <pc:picChg chg="del">
          <ac:chgData name="Giovanni Rozza" userId="786a3c2bbba4c61b" providerId="LiveId" clId="{59244A4B-F982-4A3D-848D-C4C83DB877A9}" dt="2023-10-08T21:42:20.309" v="2396" actId="478"/>
          <ac:picMkLst>
            <pc:docMk/>
            <pc:sldMk cId="4138360838" sldId="302"/>
            <ac:picMk id="5" creationId="{C2E5EC36-90C3-B004-BAE9-CA96C6F06DC1}"/>
          </ac:picMkLst>
        </pc:picChg>
        <pc:picChg chg="add mod">
          <ac:chgData name="Giovanni Rozza" userId="786a3c2bbba4c61b" providerId="LiveId" clId="{59244A4B-F982-4A3D-848D-C4C83DB877A9}" dt="2023-10-08T21:45:47.836" v="2473" actId="1076"/>
          <ac:picMkLst>
            <pc:docMk/>
            <pc:sldMk cId="4138360838" sldId="302"/>
            <ac:picMk id="11" creationId="{45480E2F-C414-5904-6DAD-DC32D13B1200}"/>
          </ac:picMkLst>
        </pc:picChg>
        <pc:picChg chg="add mod">
          <ac:chgData name="Giovanni Rozza" userId="786a3c2bbba4c61b" providerId="LiveId" clId="{59244A4B-F982-4A3D-848D-C4C83DB877A9}" dt="2023-10-08T21:45:43.746" v="2471" actId="1076"/>
          <ac:picMkLst>
            <pc:docMk/>
            <pc:sldMk cId="4138360838" sldId="302"/>
            <ac:picMk id="13" creationId="{002BEF44-859B-7E3D-DCD8-B3B25D541C33}"/>
          </ac:picMkLst>
        </pc:picChg>
        <pc:picChg chg="add mod">
          <ac:chgData name="Giovanni Rozza" userId="786a3c2bbba4c61b" providerId="LiveId" clId="{59244A4B-F982-4A3D-848D-C4C83DB877A9}" dt="2023-10-08T21:45:40.557" v="2469" actId="14100"/>
          <ac:picMkLst>
            <pc:docMk/>
            <pc:sldMk cId="4138360838" sldId="302"/>
            <ac:picMk id="15" creationId="{2ED89953-68B6-A643-E896-84153198E185}"/>
          </ac:picMkLst>
        </pc:picChg>
        <pc:cxnChg chg="add">
          <ac:chgData name="Giovanni Rozza" userId="786a3c2bbba4c61b" providerId="LiveId" clId="{59244A4B-F982-4A3D-848D-C4C83DB877A9}" dt="2023-10-08T21:44:04.397" v="2458" actId="11529"/>
          <ac:cxnSpMkLst>
            <pc:docMk/>
            <pc:sldMk cId="4138360838" sldId="302"/>
            <ac:cxnSpMk id="4" creationId="{20F71DAF-44A8-A9E4-5BFB-6ECFBD10A4B7}"/>
          </ac:cxnSpMkLst>
        </pc:cxnChg>
        <pc:cxnChg chg="add mod">
          <ac:chgData name="Giovanni Rozza" userId="786a3c2bbba4c61b" providerId="LiveId" clId="{59244A4B-F982-4A3D-848D-C4C83DB877A9}" dt="2023-10-08T21:44:17.637" v="2461" actId="14100"/>
          <ac:cxnSpMkLst>
            <pc:docMk/>
            <pc:sldMk cId="4138360838" sldId="302"/>
            <ac:cxnSpMk id="8" creationId="{D0CEBA9E-2954-8B6A-3EB4-F89CAD31052A}"/>
          </ac:cxnSpMkLst>
        </pc:cxnChg>
        <pc:cxnChg chg="add">
          <ac:chgData name="Giovanni Rozza" userId="786a3c2bbba4c61b" providerId="LiveId" clId="{59244A4B-F982-4A3D-848D-C4C83DB877A9}" dt="2023-10-08T21:45:35.097" v="2468" actId="11529"/>
          <ac:cxnSpMkLst>
            <pc:docMk/>
            <pc:sldMk cId="4138360838" sldId="302"/>
            <ac:cxnSpMk id="17" creationId="{C9DC1E64-4D72-E690-5E25-16DAA76C3390}"/>
          </ac:cxnSpMkLst>
        </pc:cxnChg>
      </pc:sldChg>
      <pc:sldChg chg="addSp delSp modSp add mod">
        <pc:chgData name="Giovanni Rozza" userId="786a3c2bbba4c61b" providerId="LiveId" clId="{59244A4B-F982-4A3D-848D-C4C83DB877A9}" dt="2023-10-08T21:46:32.081" v="2502" actId="1076"/>
        <pc:sldMkLst>
          <pc:docMk/>
          <pc:sldMk cId="2177608006" sldId="303"/>
        </pc:sldMkLst>
        <pc:spChg chg="mod">
          <ac:chgData name="Giovanni Rozza" userId="786a3c2bbba4c61b" providerId="LiveId" clId="{59244A4B-F982-4A3D-848D-C4C83DB877A9}" dt="2023-10-08T21:46:07.133" v="2497" actId="1076"/>
          <ac:spMkLst>
            <pc:docMk/>
            <pc:sldMk cId="2177608006" sldId="303"/>
            <ac:spMk id="2" creationId="{023DA241-F061-D6EA-F207-84D64D66F994}"/>
          </ac:spMkLst>
        </pc:spChg>
        <pc:spChg chg="mod">
          <ac:chgData name="Giovanni Rozza" userId="786a3c2bbba4c61b" providerId="LiveId" clId="{59244A4B-F982-4A3D-848D-C4C83DB877A9}" dt="2023-10-08T21:46:04.357" v="2496" actId="20577"/>
          <ac:spMkLst>
            <pc:docMk/>
            <pc:sldMk cId="2177608006" sldId="303"/>
            <ac:spMk id="6" creationId="{846E4996-60BB-C3FC-87CA-301A38C011D0}"/>
          </ac:spMkLst>
        </pc:spChg>
        <pc:picChg chg="add mod">
          <ac:chgData name="Giovanni Rozza" userId="786a3c2bbba4c61b" providerId="LiveId" clId="{59244A4B-F982-4A3D-848D-C4C83DB877A9}" dt="2023-10-08T21:46:32.081" v="2502" actId="1076"/>
          <ac:picMkLst>
            <pc:docMk/>
            <pc:sldMk cId="2177608006" sldId="303"/>
            <ac:picMk id="5" creationId="{61C152C5-8D6A-6E2A-5037-F821C0E2360C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1" creationId="{45480E2F-C414-5904-6DAD-DC32D13B1200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3" creationId="{002BEF44-859B-7E3D-DCD8-B3B25D541C33}"/>
          </ac:picMkLst>
        </pc:picChg>
        <pc:picChg chg="del">
          <ac:chgData name="Giovanni Rozza" userId="786a3c2bbba4c61b" providerId="LiveId" clId="{59244A4B-F982-4A3D-848D-C4C83DB877A9}" dt="2023-10-08T21:46:09.948" v="2498" actId="478"/>
          <ac:picMkLst>
            <pc:docMk/>
            <pc:sldMk cId="2177608006" sldId="303"/>
            <ac:picMk id="15" creationId="{2ED89953-68B6-A643-E896-84153198E185}"/>
          </ac:picMkLst>
        </pc:pic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4" creationId="{20F71DAF-44A8-A9E4-5BFB-6ECFBD10A4B7}"/>
          </ac:cxnSpMkLst>
        </pc:cxn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8" creationId="{D0CEBA9E-2954-8B6A-3EB4-F89CAD31052A}"/>
          </ac:cxnSpMkLst>
        </pc:cxnChg>
        <pc:cxnChg chg="del">
          <ac:chgData name="Giovanni Rozza" userId="786a3c2bbba4c61b" providerId="LiveId" clId="{59244A4B-F982-4A3D-848D-C4C83DB877A9}" dt="2023-10-08T21:46:09.948" v="2498" actId="478"/>
          <ac:cxnSpMkLst>
            <pc:docMk/>
            <pc:sldMk cId="2177608006" sldId="303"/>
            <ac:cxnSpMk id="17" creationId="{C9DC1E64-4D72-E690-5E25-16DAA76C3390}"/>
          </ac:cxnSpMkLst>
        </pc:cxnChg>
      </pc:sldChg>
      <pc:sldChg chg="addSp modSp add del mod">
        <pc:chgData name="Giovanni Rozza" userId="786a3c2bbba4c61b" providerId="LiveId" clId="{59244A4B-F982-4A3D-848D-C4C83DB877A9}" dt="2023-10-08T21:58:30.980" v="2939" actId="1076"/>
        <pc:sldMkLst>
          <pc:docMk/>
          <pc:sldMk cId="57401469" sldId="304"/>
        </pc:sldMkLst>
        <pc:spChg chg="add mod">
          <ac:chgData name="Giovanni Rozza" userId="786a3c2bbba4c61b" providerId="LiveId" clId="{59244A4B-F982-4A3D-848D-C4C83DB877A9}" dt="2023-10-08T21:58:27.350" v="2938"/>
          <ac:spMkLst>
            <pc:docMk/>
            <pc:sldMk cId="57401469" sldId="304"/>
            <ac:spMk id="2" creationId="{2626FD23-DFF5-DA0C-6CF2-D9E1F5DF682A}"/>
          </ac:spMkLst>
        </pc:spChg>
        <pc:spChg chg="mod">
          <ac:chgData name="Giovanni Rozza" userId="786a3c2bbba4c61b" providerId="LiveId" clId="{59244A4B-F982-4A3D-848D-C4C83DB877A9}" dt="2023-10-08T21:58:30.980" v="2939" actId="1076"/>
          <ac:spMkLst>
            <pc:docMk/>
            <pc:sldMk cId="57401469" sldId="304"/>
            <ac:spMk id="3" creationId="{1085FCF7-7A6B-D362-8542-64F2F63E883F}"/>
          </ac:spMkLst>
        </pc:spChg>
        <pc:spChg chg="mod">
          <ac:chgData name="Giovanni Rozza" userId="786a3c2bbba4c61b" providerId="LiveId" clId="{59244A4B-F982-4A3D-848D-C4C83DB877A9}" dt="2023-10-08T21:58:16.118" v="2936" actId="20577"/>
          <ac:spMkLst>
            <pc:docMk/>
            <pc:sldMk cId="57401469" sldId="304"/>
            <ac:spMk id="6" creationId="{BD1AC165-E021-B0BC-F286-44B097D10BD6}"/>
          </ac:spMkLst>
        </pc:spChg>
        <pc:spChg chg="mod">
          <ac:chgData name="Giovanni Rozza" userId="786a3c2bbba4c61b" providerId="LiveId" clId="{59244A4B-F982-4A3D-848D-C4C83DB877A9}" dt="2023-10-08T21:58:19.317" v="2937" actId="20577"/>
          <ac:spMkLst>
            <pc:docMk/>
            <pc:sldMk cId="57401469" sldId="304"/>
            <ac:spMk id="9" creationId="{4819C145-922C-96A8-1024-089DF2AC1E35}"/>
          </ac:spMkLst>
        </pc:spChg>
        <pc:picChg chg="mod">
          <ac:chgData name="Giovanni Rozza" userId="786a3c2bbba4c61b" providerId="LiveId" clId="{59244A4B-F982-4A3D-848D-C4C83DB877A9}" dt="2023-10-08T21:57:37.098" v="2920" actId="1076"/>
          <ac:picMkLst>
            <pc:docMk/>
            <pc:sldMk cId="57401469" sldId="304"/>
            <ac:picMk id="5" creationId="{5DC167D2-7C37-9EF7-7897-10A86EE6945B}"/>
          </ac:picMkLst>
        </pc:picChg>
        <pc:picChg chg="mod">
          <ac:chgData name="Giovanni Rozza" userId="786a3c2bbba4c61b" providerId="LiveId" clId="{59244A4B-F982-4A3D-848D-C4C83DB877A9}" dt="2023-10-08T21:57:37.098" v="2920" actId="1076"/>
          <ac:picMkLst>
            <pc:docMk/>
            <pc:sldMk cId="57401469" sldId="304"/>
            <ac:picMk id="8" creationId="{B944C62C-399F-0331-167A-F5BAF050AFBE}"/>
          </ac:picMkLst>
        </pc:picChg>
      </pc:sldChg>
      <pc:sldChg chg="addSp delSp modSp add del mod">
        <pc:chgData name="Giovanni Rozza" userId="786a3c2bbba4c61b" providerId="LiveId" clId="{59244A4B-F982-4A3D-848D-C4C83DB877A9}" dt="2023-10-08T21:58:41.174" v="2942" actId="20577"/>
        <pc:sldMkLst>
          <pc:docMk/>
          <pc:sldMk cId="1156259364" sldId="305"/>
        </pc:sldMkLst>
        <pc:spChg chg="mod">
          <ac:chgData name="Giovanni Rozza" userId="786a3c2bbba4c61b" providerId="LiveId" clId="{59244A4B-F982-4A3D-848D-C4C83DB877A9}" dt="2023-10-08T21:48:11.692" v="2567" actId="20577"/>
          <ac:spMkLst>
            <pc:docMk/>
            <pc:sldMk cId="1156259364" sldId="305"/>
            <ac:spMk id="3" creationId="{1085FCF7-7A6B-D362-8542-64F2F63E883F}"/>
          </ac:spMkLst>
        </pc:spChg>
        <pc:spChg chg="add mod">
          <ac:chgData name="Giovanni Rozza" userId="786a3c2bbba4c61b" providerId="LiveId" clId="{59244A4B-F982-4A3D-848D-C4C83DB877A9}" dt="2023-10-08T21:48:57.779" v="2574" actId="20577"/>
          <ac:spMkLst>
            <pc:docMk/>
            <pc:sldMk cId="1156259364" sldId="305"/>
            <ac:spMk id="4" creationId="{DDC202F4-94C0-B7E0-10DC-4AEB9280D7F9}"/>
          </ac:spMkLst>
        </pc:spChg>
        <pc:spChg chg="mod">
          <ac:chgData name="Giovanni Rozza" userId="786a3c2bbba4c61b" providerId="LiveId" clId="{59244A4B-F982-4A3D-848D-C4C83DB877A9}" dt="2023-10-08T21:58:36.310" v="2940" actId="20577"/>
          <ac:spMkLst>
            <pc:docMk/>
            <pc:sldMk cId="1156259364" sldId="305"/>
            <ac:spMk id="6" creationId="{BD1AC165-E021-B0BC-F286-44B097D10BD6}"/>
          </ac:spMkLst>
        </pc:spChg>
        <pc:spChg chg="add mod">
          <ac:chgData name="Giovanni Rozza" userId="786a3c2bbba4c61b" providerId="LiveId" clId="{59244A4B-F982-4A3D-848D-C4C83DB877A9}" dt="2023-10-08T21:58:38.822" v="2941" actId="20577"/>
          <ac:spMkLst>
            <pc:docMk/>
            <pc:sldMk cId="1156259364" sldId="305"/>
            <ac:spMk id="7" creationId="{F21342AE-1898-44B6-2404-7130FC381D18}"/>
          </ac:spMkLst>
        </pc:spChg>
        <pc:spChg chg="del">
          <ac:chgData name="Giovanni Rozza" userId="786a3c2bbba4c61b" providerId="LiveId" clId="{59244A4B-F982-4A3D-848D-C4C83DB877A9}" dt="2023-10-08T21:47:49.572" v="2523" actId="478"/>
          <ac:spMkLst>
            <pc:docMk/>
            <pc:sldMk cId="1156259364" sldId="305"/>
            <ac:spMk id="9" creationId="{4819C145-922C-96A8-1024-089DF2AC1E35}"/>
          </ac:spMkLst>
        </pc:spChg>
        <pc:spChg chg="add mod">
          <ac:chgData name="Giovanni Rozza" userId="786a3c2bbba4c61b" providerId="LiveId" clId="{59244A4B-F982-4A3D-848D-C4C83DB877A9}" dt="2023-10-08T21:57:18.738" v="2916" actId="1076"/>
          <ac:spMkLst>
            <pc:docMk/>
            <pc:sldMk cId="1156259364" sldId="305"/>
            <ac:spMk id="12" creationId="{7A7997C9-50A1-6C7B-ABCD-4F661F9B3FB9}"/>
          </ac:spMkLst>
        </pc:spChg>
        <pc:spChg chg="add mod">
          <ac:chgData name="Giovanni Rozza" userId="786a3c2bbba4c61b" providerId="LiveId" clId="{59244A4B-F982-4A3D-848D-C4C83DB877A9}" dt="2023-10-08T21:58:41.174" v="2942" actId="20577"/>
          <ac:spMkLst>
            <pc:docMk/>
            <pc:sldMk cId="1156259364" sldId="305"/>
            <ac:spMk id="13" creationId="{D3473BBD-43E5-456A-4277-758E7CD13C65}"/>
          </ac:spMkLst>
        </pc:spChg>
        <pc:picChg chg="del">
          <ac:chgData name="Giovanni Rozza" userId="786a3c2bbba4c61b" providerId="LiveId" clId="{59244A4B-F982-4A3D-848D-C4C83DB877A9}" dt="2023-10-08T21:47:36.227" v="2519" actId="478"/>
          <ac:picMkLst>
            <pc:docMk/>
            <pc:sldMk cId="1156259364" sldId="305"/>
            <ac:picMk id="5" creationId="{5DC167D2-7C37-9EF7-7897-10A86EE6945B}"/>
          </ac:picMkLst>
        </pc:picChg>
        <pc:picChg chg="del">
          <ac:chgData name="Giovanni Rozza" userId="786a3c2bbba4c61b" providerId="LiveId" clId="{59244A4B-F982-4A3D-848D-C4C83DB877A9}" dt="2023-10-08T21:47:36.896" v="2520" actId="478"/>
          <ac:picMkLst>
            <pc:docMk/>
            <pc:sldMk cId="1156259364" sldId="305"/>
            <ac:picMk id="8" creationId="{B944C62C-399F-0331-167A-F5BAF050AFBE}"/>
          </ac:picMkLst>
        </pc:picChg>
        <pc:picChg chg="add mod">
          <ac:chgData name="Giovanni Rozza" userId="786a3c2bbba4c61b" providerId="LiveId" clId="{59244A4B-F982-4A3D-848D-C4C83DB877A9}" dt="2023-10-08T21:50:05.826" v="2578" actId="1076"/>
          <ac:picMkLst>
            <pc:docMk/>
            <pc:sldMk cId="1156259364" sldId="305"/>
            <ac:picMk id="11" creationId="{73EB8F9D-5369-67E3-F7AF-562743AD54C3}"/>
          </ac:picMkLst>
        </pc:picChg>
      </pc:sldChg>
      <pc:sldChg chg="add del">
        <pc:chgData name="Giovanni Rozza" userId="786a3c2bbba4c61b" providerId="LiveId" clId="{59244A4B-F982-4A3D-848D-C4C83DB877A9}" dt="2023-10-08T21:47:00.106" v="2505"/>
        <pc:sldMkLst>
          <pc:docMk/>
          <pc:sldMk cId="2984673693" sldId="305"/>
        </pc:sldMkLst>
      </pc:sldChg>
      <pc:sldChg chg="addSp delSp modSp add del mod">
        <pc:chgData name="Giovanni Rozza" userId="786a3c2bbba4c61b" providerId="LiveId" clId="{59244A4B-F982-4A3D-848D-C4C83DB877A9}" dt="2023-10-08T21:57:20.254" v="2917" actId="47"/>
        <pc:sldMkLst>
          <pc:docMk/>
          <pc:sldMk cId="2028912911" sldId="306"/>
        </pc:sldMkLst>
        <pc:spChg chg="add del mod">
          <ac:chgData name="Giovanni Rozza" userId="786a3c2bbba4c61b" providerId="LiveId" clId="{59244A4B-F982-4A3D-848D-C4C83DB877A9}" dt="2023-10-08T21:57:08.682" v="2913" actId="478"/>
          <ac:spMkLst>
            <pc:docMk/>
            <pc:sldMk cId="2028912911" sldId="306"/>
            <ac:spMk id="2" creationId="{33598F33-1CF8-5F8D-5E01-59243C39F1B7}"/>
          </ac:spMkLst>
        </pc:spChg>
        <pc:spChg chg="mod">
          <ac:chgData name="Giovanni Rozza" userId="786a3c2bbba4c61b" providerId="LiveId" clId="{59244A4B-F982-4A3D-848D-C4C83DB877A9}" dt="2023-10-08T21:52:58.939" v="2672" actId="20577"/>
          <ac:spMkLst>
            <pc:docMk/>
            <pc:sldMk cId="2028912911" sldId="306"/>
            <ac:spMk id="3" creationId="{1085FCF7-7A6B-D362-8542-64F2F63E883F}"/>
          </ac:spMkLst>
        </pc:spChg>
        <pc:spChg chg="del">
          <ac:chgData name="Giovanni Rozza" userId="786a3c2bbba4c61b" providerId="LiveId" clId="{59244A4B-F982-4A3D-848D-C4C83DB877A9}" dt="2023-10-08T21:53:12.034" v="2676" actId="478"/>
          <ac:spMkLst>
            <pc:docMk/>
            <pc:sldMk cId="2028912911" sldId="306"/>
            <ac:spMk id="4" creationId="{DDC202F4-94C0-B7E0-10DC-4AEB9280D7F9}"/>
          </ac:spMkLst>
        </pc:spChg>
        <pc:spChg chg="add del mod">
          <ac:chgData name="Giovanni Rozza" userId="786a3c2bbba4c61b" providerId="LiveId" clId="{59244A4B-F982-4A3D-848D-C4C83DB877A9}" dt="2023-10-08T21:57:10.578" v="2914" actId="478"/>
          <ac:spMkLst>
            <pc:docMk/>
            <pc:sldMk cId="2028912911" sldId="306"/>
            <ac:spMk id="5" creationId="{48287C82-D37C-A1FA-265A-8A419BA0D30A}"/>
          </ac:spMkLst>
        </pc:spChg>
        <pc:spChg chg="del">
          <ac:chgData name="Giovanni Rozza" userId="786a3c2bbba4c61b" providerId="LiveId" clId="{59244A4B-F982-4A3D-848D-C4C83DB877A9}" dt="2023-10-08T21:53:06.458" v="2674" actId="478"/>
          <ac:spMkLst>
            <pc:docMk/>
            <pc:sldMk cId="2028912911" sldId="306"/>
            <ac:spMk id="6" creationId="{BD1AC165-E021-B0BC-F286-44B097D10BD6}"/>
          </ac:spMkLst>
        </pc:spChg>
        <pc:spChg chg="mod">
          <ac:chgData name="Giovanni Rozza" userId="786a3c2bbba4c61b" providerId="LiveId" clId="{59244A4B-F982-4A3D-848D-C4C83DB877A9}" dt="2023-10-08T21:53:42.136" v="2681" actId="1076"/>
          <ac:spMkLst>
            <pc:docMk/>
            <pc:sldMk cId="2028912911" sldId="306"/>
            <ac:spMk id="7" creationId="{F21342AE-1898-44B6-2404-7130FC381D18}"/>
          </ac:spMkLst>
        </pc:spChg>
        <pc:picChg chg="add del mod">
          <ac:chgData name="Giovanni Rozza" userId="786a3c2bbba4c61b" providerId="LiveId" clId="{59244A4B-F982-4A3D-848D-C4C83DB877A9}" dt="2023-10-08T21:57:06.450" v="2912" actId="478"/>
          <ac:picMkLst>
            <pc:docMk/>
            <pc:sldMk cId="2028912911" sldId="306"/>
            <ac:picMk id="9" creationId="{A9CFE0A7-B461-DE32-1030-42167EEBB251}"/>
          </ac:picMkLst>
        </pc:picChg>
        <pc:picChg chg="del">
          <ac:chgData name="Giovanni Rozza" userId="786a3c2bbba4c61b" providerId="LiveId" clId="{59244A4B-F982-4A3D-848D-C4C83DB877A9}" dt="2023-10-08T21:53:13.755" v="2677" actId="478"/>
          <ac:picMkLst>
            <pc:docMk/>
            <pc:sldMk cId="2028912911" sldId="306"/>
            <ac:picMk id="11" creationId="{73EB8F9D-5369-67E3-F7AF-562743AD54C3}"/>
          </ac:picMkLst>
        </pc:picChg>
      </pc:sldChg>
      <pc:sldChg chg="delSp modSp add mod">
        <pc:chgData name="Giovanni Rozza" userId="786a3c2bbba4c61b" providerId="LiveId" clId="{59244A4B-F982-4A3D-848D-C4C83DB877A9}" dt="2023-10-08T21:58:47.630" v="2944" actId="20577"/>
        <pc:sldMkLst>
          <pc:docMk/>
          <pc:sldMk cId="210568503" sldId="307"/>
        </pc:sldMkLst>
        <pc:spChg chg="mod">
          <ac:chgData name="Giovanni Rozza" userId="786a3c2bbba4c61b" providerId="LiveId" clId="{59244A4B-F982-4A3D-848D-C4C83DB877A9}" dt="2023-10-08T21:56:54.588" v="2907" actId="1076"/>
          <ac:spMkLst>
            <pc:docMk/>
            <pc:sldMk cId="210568503" sldId="307"/>
            <ac:spMk id="2" creationId="{33598F33-1CF8-5F8D-5E01-59243C39F1B7}"/>
          </ac:spMkLst>
        </pc:spChg>
        <pc:spChg chg="del">
          <ac:chgData name="Giovanni Rozza" userId="786a3c2bbba4c61b" providerId="LiveId" clId="{59244A4B-F982-4A3D-848D-C4C83DB877A9}" dt="2023-10-08T21:56:50.850" v="2904" actId="478"/>
          <ac:spMkLst>
            <pc:docMk/>
            <pc:sldMk cId="210568503" sldId="307"/>
            <ac:spMk id="3" creationId="{1085FCF7-7A6B-D362-8542-64F2F63E883F}"/>
          </ac:spMkLst>
        </pc:spChg>
        <pc:spChg chg="mod">
          <ac:chgData name="Giovanni Rozza" userId="786a3c2bbba4c61b" providerId="LiveId" clId="{59244A4B-F982-4A3D-848D-C4C83DB877A9}" dt="2023-10-08T21:58:47.630" v="2944" actId="20577"/>
          <ac:spMkLst>
            <pc:docMk/>
            <pc:sldMk cId="210568503" sldId="307"/>
            <ac:spMk id="5" creationId="{48287C82-D37C-A1FA-265A-8A419BA0D30A}"/>
          </ac:spMkLst>
        </pc:spChg>
        <pc:spChg chg="del mod">
          <ac:chgData name="Giovanni Rozza" userId="786a3c2bbba4c61b" providerId="LiveId" clId="{59244A4B-F982-4A3D-848D-C4C83DB877A9}" dt="2023-10-08T21:56:50.852" v="2906"/>
          <ac:spMkLst>
            <pc:docMk/>
            <pc:sldMk cId="210568503" sldId="307"/>
            <ac:spMk id="7" creationId="{F21342AE-1898-44B6-2404-7130FC381D18}"/>
          </ac:spMkLst>
        </pc:spChg>
        <pc:picChg chg="mod">
          <ac:chgData name="Giovanni Rozza" userId="786a3c2bbba4c61b" providerId="LiveId" clId="{59244A4B-F982-4A3D-848D-C4C83DB877A9}" dt="2023-10-08T21:57:01.800" v="2911" actId="1076"/>
          <ac:picMkLst>
            <pc:docMk/>
            <pc:sldMk cId="210568503" sldId="307"/>
            <ac:picMk id="9" creationId="{A9CFE0A7-B461-DE32-1030-42167EEBB251}"/>
          </ac:picMkLst>
        </pc:picChg>
      </pc:sldChg>
      <pc:sldChg chg="addSp delSp modSp add mod">
        <pc:chgData name="Giovanni Rozza" userId="786a3c2bbba4c61b" providerId="LiveId" clId="{59244A4B-F982-4A3D-848D-C4C83DB877A9}" dt="2023-10-08T22:01:20.113" v="2961" actId="113"/>
        <pc:sldMkLst>
          <pc:docMk/>
          <pc:sldMk cId="1934237406" sldId="308"/>
        </pc:sldMkLst>
        <pc:spChg chg="del">
          <ac:chgData name="Giovanni Rozza" userId="786a3c2bbba4c61b" providerId="LiveId" clId="{59244A4B-F982-4A3D-848D-C4C83DB877A9}" dt="2023-10-08T22:00:27.122" v="2947" actId="478"/>
          <ac:spMkLst>
            <pc:docMk/>
            <pc:sldMk cId="1934237406" sldId="308"/>
            <ac:spMk id="2" creationId="{33598F33-1CF8-5F8D-5E01-59243C39F1B7}"/>
          </ac:spMkLst>
        </pc:spChg>
        <pc:spChg chg="add mod">
          <ac:chgData name="Giovanni Rozza" userId="786a3c2bbba4c61b" providerId="LiveId" clId="{59244A4B-F982-4A3D-848D-C4C83DB877A9}" dt="2023-10-08T22:01:20.113" v="2961" actId="113"/>
          <ac:spMkLst>
            <pc:docMk/>
            <pc:sldMk cId="1934237406" sldId="308"/>
            <ac:spMk id="4" creationId="{3423085E-8B0A-C27C-1143-E7C0F534904E}"/>
          </ac:spMkLst>
        </pc:spChg>
        <pc:spChg chg="del">
          <ac:chgData name="Giovanni Rozza" userId="786a3c2bbba4c61b" providerId="LiveId" clId="{59244A4B-F982-4A3D-848D-C4C83DB877A9}" dt="2023-10-08T22:00:28.673" v="2948" actId="478"/>
          <ac:spMkLst>
            <pc:docMk/>
            <pc:sldMk cId="1934237406" sldId="308"/>
            <ac:spMk id="5" creationId="{48287C82-D37C-A1FA-265A-8A419BA0D30A}"/>
          </ac:spMkLst>
        </pc:spChg>
        <pc:spChg chg="add del mod">
          <ac:chgData name="Giovanni Rozza" userId="786a3c2bbba4c61b" providerId="LiveId" clId="{59244A4B-F982-4A3D-848D-C4C83DB877A9}" dt="2023-10-08T22:00:37.458" v="2952" actId="478"/>
          <ac:spMkLst>
            <pc:docMk/>
            <pc:sldMk cId="1934237406" sldId="308"/>
            <ac:spMk id="7" creationId="{7DBCCC21-AD0F-C3F4-04E0-40ECB5B371C4}"/>
          </ac:spMkLst>
        </pc:spChg>
        <pc:spChg chg="del">
          <ac:chgData name="Giovanni Rozza" userId="786a3c2bbba4c61b" providerId="LiveId" clId="{59244A4B-F982-4A3D-848D-C4C83DB877A9}" dt="2023-10-08T22:00:34.171" v="2951" actId="478"/>
          <ac:spMkLst>
            <pc:docMk/>
            <pc:sldMk cId="1934237406" sldId="308"/>
            <ac:spMk id="200" creationId="{00000000-0000-0000-0000-000000000000}"/>
          </ac:spMkLst>
        </pc:spChg>
        <pc:picChg chg="del">
          <ac:chgData name="Giovanni Rozza" userId="786a3c2bbba4c61b" providerId="LiveId" clId="{59244A4B-F982-4A3D-848D-C4C83DB877A9}" dt="2023-10-08T22:00:25.602" v="2946" actId="478"/>
          <ac:picMkLst>
            <pc:docMk/>
            <pc:sldMk cId="1934237406" sldId="308"/>
            <ac:picMk id="9" creationId="{A9CFE0A7-B461-DE32-1030-42167EEBB251}"/>
          </ac:picMkLst>
        </pc:picChg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183587298" sldId="313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292200770" sldId="314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666878503" sldId="323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243050110" sldId="324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1819924870" sldId="325"/>
        </pc:sldMkLst>
      </pc:sldChg>
      <pc:sldChg chg="del">
        <pc:chgData name="Giovanni Rozza" userId="786a3c2bbba4c61b" providerId="LiveId" clId="{59244A4B-F982-4A3D-848D-C4C83DB877A9}" dt="2023-10-08T18:27:59.142" v="29" actId="47"/>
        <pc:sldMkLst>
          <pc:docMk/>
          <pc:sldMk cId="4225772985" sldId="32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FLIP-FLOP D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C2AB33-4DFB-33ED-1849-E6DB1D8BE632}"/>
              </a:ext>
            </a:extLst>
          </p:cNvPr>
          <p:cNvSpPr txBox="1"/>
          <p:nvPr/>
        </p:nvSpPr>
        <p:spPr>
          <a:xfrm>
            <a:off x="838080" y="1151422"/>
            <a:ext cx="10836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1E1F2A"/>
                </a:solidFill>
                <a:effectLst/>
                <a:latin typeface="+mj-lt"/>
              </a:rPr>
              <a:t>O flip-flop D é um </a:t>
            </a:r>
            <a:r>
              <a:rPr lang="pt-BR" sz="18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800" b="0" i="0" dirty="0">
                <a:solidFill>
                  <a:srgbClr val="1E1F2A"/>
                </a:solidFill>
                <a:effectLst/>
                <a:latin typeface="+mj-lt"/>
              </a:rPr>
              <a:t> D cuja atualização das saídas não se faz por deteção de nível mas sim por transição de borda (que pode ser borda de subida ou descida).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C98868-9F09-D1B7-8350-92EC43FA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353" y="2032170"/>
            <a:ext cx="2152650" cy="17526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382497C-804A-12F3-65B3-E9ABEAD4E9D6}"/>
              </a:ext>
            </a:extLst>
          </p:cNvPr>
          <p:cNvSpPr txBox="1"/>
          <p:nvPr/>
        </p:nvSpPr>
        <p:spPr>
          <a:xfrm>
            <a:off x="6757987" y="3962892"/>
            <a:ext cx="2749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Na ausência de uma transição de nível de 0 para 1 na entrada de controle, as saídas serão mantidas as mesmas, na subida do "</a:t>
            </a:r>
            <a:r>
              <a:rPr lang="pt-BR" sz="1600" dirty="0" err="1"/>
              <a:t>clock</a:t>
            </a:r>
            <a:r>
              <a:rPr lang="pt-BR" sz="1600" dirty="0"/>
              <a:t>". O valor da saída será atualizada de acordo com o valor de D.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C535425-0BF8-E9ED-FFF8-04030B08903A}"/>
              </a:ext>
            </a:extLst>
          </p:cNvPr>
          <p:cNvGrpSpPr/>
          <p:nvPr/>
        </p:nvGrpSpPr>
        <p:grpSpPr>
          <a:xfrm>
            <a:off x="838080" y="2032170"/>
            <a:ext cx="5601846" cy="3836047"/>
            <a:chOff x="1336053" y="2209723"/>
            <a:chExt cx="5601846" cy="383604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D1441E5-D00F-256B-F70D-5CAC2C664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053" y="2209723"/>
              <a:ext cx="5601846" cy="3836047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E189670-59EE-3CC0-362A-15F84C14A11E}"/>
                </a:ext>
              </a:extLst>
            </p:cNvPr>
            <p:cNvSpPr txBox="1"/>
            <p:nvPr/>
          </p:nvSpPr>
          <p:spPr>
            <a:xfrm>
              <a:off x="1464816" y="342900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/>
                <a:t>clock</a:t>
              </a:r>
              <a:endParaRPr lang="pt-BR" sz="1400" b="1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6722742-8A5A-9D57-8F3D-0409A925E0DC}"/>
                </a:ext>
              </a:extLst>
            </p:cNvPr>
            <p:cNvSpPr txBox="1"/>
            <p:nvPr/>
          </p:nvSpPr>
          <p:spPr>
            <a:xfrm>
              <a:off x="1464816" y="4648277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/>
                <a:t>clock</a:t>
              </a:r>
              <a:endParaRPr lang="pt-BR" sz="1400" b="1" dirty="0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C75B03AA-3147-1925-4FA8-5657348FD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919" y="2302001"/>
            <a:ext cx="2257378" cy="25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5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FLIP-FLOP JK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C2AB33-4DFB-33ED-1849-E6DB1D8BE632}"/>
              </a:ext>
            </a:extLst>
          </p:cNvPr>
          <p:cNvSpPr txBox="1"/>
          <p:nvPr/>
        </p:nvSpPr>
        <p:spPr>
          <a:xfrm>
            <a:off x="838080" y="1151422"/>
            <a:ext cx="10836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1E1F2A"/>
                </a:solidFill>
                <a:effectLst/>
                <a:latin typeface="+mj-lt"/>
              </a:rPr>
              <a:t>O flip-flop JK é uma evolução do fli</a:t>
            </a:r>
            <a:r>
              <a:rPr lang="pt-BR" dirty="0">
                <a:solidFill>
                  <a:srgbClr val="1E1F2A"/>
                </a:solidFill>
                <a:latin typeface="+mj-lt"/>
              </a:rPr>
              <a:t>p-flop D, onde quando nas entradas J e K são atribuídas o valor 1 o valor da saída é invertida, </a:t>
            </a:r>
            <a:r>
              <a:rPr lang="pt-BR" dirty="0" err="1">
                <a:solidFill>
                  <a:srgbClr val="1E1F2A"/>
                </a:solidFill>
                <a:latin typeface="+mj-lt"/>
              </a:rPr>
              <a:t>flip-flops</a:t>
            </a:r>
            <a:r>
              <a:rPr lang="pt-BR" dirty="0">
                <a:solidFill>
                  <a:srgbClr val="1E1F2A"/>
                </a:solidFill>
                <a:latin typeface="+mj-lt"/>
              </a:rPr>
              <a:t> JK podem ser utilizados como divisores de frequência.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D3432C-A71B-7763-778E-1C0D9204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27" y="2349299"/>
            <a:ext cx="8915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FLIP-FLOP JK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C2AB33-4DFB-33ED-1849-E6DB1D8BE632}"/>
              </a:ext>
            </a:extLst>
          </p:cNvPr>
          <p:cNvSpPr txBox="1"/>
          <p:nvPr/>
        </p:nvSpPr>
        <p:spPr>
          <a:xfrm>
            <a:off x="838080" y="1151422"/>
            <a:ext cx="108360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O flip-flop poderá assumir valores Q =1 e Q = 0 mediante a utilização das entradas </a:t>
            </a:r>
            <a:r>
              <a:rPr lang="pt-BR" sz="1400" dirty="0" err="1"/>
              <a:t>preset</a:t>
            </a:r>
            <a:r>
              <a:rPr lang="pt-BR" sz="1400" dirty="0"/>
              <a:t> e </a:t>
            </a:r>
            <a:r>
              <a:rPr lang="pt-BR" sz="1400" dirty="0" err="1"/>
              <a:t>clear</a:t>
            </a:r>
            <a:r>
              <a:rPr lang="pt-BR" sz="1400" dirty="0"/>
              <a:t>. Estas entradas são inseridas no circuito, conforme mostra a figura 2.9. Podemos observar que mesmo com CLK = 0, portanto com J e K bloqueadas, podemos impor ao circuito Q = 1 com PR (</a:t>
            </a:r>
            <a:r>
              <a:rPr lang="pt-BR" sz="1400" dirty="0" err="1"/>
              <a:t>preset</a:t>
            </a:r>
            <a:r>
              <a:rPr lang="pt-BR" sz="1400" dirty="0"/>
              <a:t>) = 0 ou Q = 0 com CLR (</a:t>
            </a:r>
            <a:r>
              <a:rPr lang="pt-BR" sz="1400" dirty="0" err="1"/>
              <a:t>clear</a:t>
            </a:r>
            <a:r>
              <a:rPr lang="pt-BR" sz="1400" dirty="0"/>
              <a:t>) = 0.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B2A2CD-74DD-D76E-23CE-D7F61938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2365137"/>
            <a:ext cx="5648477" cy="30510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D0DAE27-259E-B813-7FE7-08E3F66C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52" y="2107289"/>
            <a:ext cx="4473182" cy="12210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B73A1B-FB48-CCBA-8AC9-8110EB192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346" y="3639034"/>
            <a:ext cx="2590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40185" y="8696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FFFFFF"/>
                </a:solidFill>
                <a:latin typeface="Century Gothic"/>
              </a:rPr>
              <a:t>C</a:t>
            </a:r>
            <a:r>
              <a:rPr lang="en-US" b="1" spc="-1" dirty="0">
                <a:solidFill>
                  <a:srgbClr val="FFFFFF"/>
                </a:solidFill>
                <a:latin typeface="Century Gothic"/>
              </a:rPr>
              <a:t>IRCUITOS SEQUENCIAIS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sz="3600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E5EE8E-7A95-5FA5-047C-40E9475017CC}"/>
              </a:ext>
            </a:extLst>
          </p:cNvPr>
          <p:cNvSpPr txBox="1"/>
          <p:nvPr/>
        </p:nvSpPr>
        <p:spPr>
          <a:xfrm flipH="1">
            <a:off x="838080" y="1302603"/>
            <a:ext cx="1007257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Um circuito sequencial é um tipo de circuito digital que possui 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memória interna para armazenar informações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 e um mecanismo de controle que determina a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 sequência de operações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. Ele é composto por </a:t>
            </a:r>
            <a:r>
              <a:rPr lang="pt-BR" sz="1700" b="0" i="1" dirty="0" err="1">
                <a:solidFill>
                  <a:srgbClr val="1E1F2A"/>
                </a:solidFill>
                <a:effectLst/>
                <a:latin typeface="+mj-lt"/>
              </a:rPr>
              <a:t>flip-flops</a:t>
            </a:r>
            <a:r>
              <a:rPr lang="pt-BR" sz="1700" b="0" i="1" dirty="0">
                <a:solidFill>
                  <a:srgbClr val="1E1F2A"/>
                </a:solidFill>
                <a:effectLst/>
                <a:latin typeface="+mj-lt"/>
              </a:rPr>
              <a:t> </a:t>
            </a:r>
            <a:r>
              <a:rPr lang="pt-BR" sz="1700" b="0" dirty="0">
                <a:solidFill>
                  <a:srgbClr val="1E1F2A"/>
                </a:solidFill>
                <a:effectLst/>
                <a:latin typeface="+mj-lt"/>
              </a:rPr>
              <a:t>(que iremos aprender na sequência)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, que são dispositivos de armazenamento de estado, e portas lógicas que realizam operações lógicas.</a:t>
            </a:r>
          </a:p>
          <a:p>
            <a:pPr algn="l"/>
            <a:endParaRPr lang="pt-BR" sz="1700" b="0" i="0" dirty="0">
              <a:solidFill>
                <a:srgbClr val="1E1F2A"/>
              </a:solidFill>
              <a:effectLst/>
              <a:latin typeface="+mj-lt"/>
            </a:endParaRPr>
          </a:p>
          <a:p>
            <a:pPr algn="l"/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A 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principal característica 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de um circuito sequencial é que 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seu estado atual depende tanto das entradas atuais quanto do estado anterior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. Isso significa que a saída de um circuito sequencial não é apenas determinada pelas entradas atuais, mas também pelo histórico de entradas e estados anteriores.</a:t>
            </a:r>
          </a:p>
          <a:p>
            <a:pPr algn="l"/>
            <a:endParaRPr lang="pt-BR" sz="1700" b="0" i="0" dirty="0">
              <a:solidFill>
                <a:srgbClr val="1E1F2A"/>
              </a:solidFill>
              <a:effectLst/>
              <a:latin typeface="+mj-lt"/>
            </a:endParaRPr>
          </a:p>
          <a:p>
            <a:pPr algn="l"/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Existem dois tipos principais de circuitos sequenciais: 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síncronos e assíncronos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. Os circuitos 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síncronos são controlados por um sinal de relógio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, que sincroniza as operações do circuito. Já os circuitos </a:t>
            </a:r>
            <a:r>
              <a:rPr lang="pt-BR" sz="1700" b="1" i="0" dirty="0">
                <a:solidFill>
                  <a:srgbClr val="1E1F2A"/>
                </a:solidFill>
                <a:effectLst/>
                <a:latin typeface="+mj-lt"/>
              </a:rPr>
              <a:t>assíncronos não possuem um sinal de relógio 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e suas operações são controladas por eventos externos.</a:t>
            </a:r>
          </a:p>
          <a:p>
            <a:pPr algn="l"/>
            <a:endParaRPr lang="pt-BR" sz="1700" b="0" i="0" dirty="0">
              <a:solidFill>
                <a:srgbClr val="1E1F2A"/>
              </a:solidFill>
              <a:effectLst/>
              <a:latin typeface="+mj-lt"/>
            </a:endParaRPr>
          </a:p>
          <a:p>
            <a:pPr algn="l"/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Os circuitos sequenciais são amplamente utilizados em diversas aplicações, como em processadores, memórias, registradores e dispositivos de comunicação. Eles permitem a implementação de lógica complexa e a execução de tarefas sequenciais, e possuem papel protagonista no </a:t>
            </a:r>
            <a:r>
              <a:rPr lang="pt-BR" sz="1700" dirty="0">
                <a:solidFill>
                  <a:srgbClr val="1E1F2A"/>
                </a:solidFill>
                <a:latin typeface="+mj-lt"/>
              </a:rPr>
              <a:t>desenvolvimento </a:t>
            </a:r>
            <a:r>
              <a:rPr lang="pt-BR" sz="1700" b="0" i="0" dirty="0">
                <a:solidFill>
                  <a:srgbClr val="1E1F2A"/>
                </a:solidFill>
                <a:effectLst/>
                <a:latin typeface="+mj-lt"/>
              </a:rPr>
              <a:t>de sistemas digitais.</a:t>
            </a:r>
          </a:p>
        </p:txBody>
      </p:sp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6EF01E-CB8B-EDB0-7FD9-6ADC0040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80" y="1193392"/>
            <a:ext cx="10200000" cy="50571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7FB31D-0F89-10E3-2BA7-D32CF6F3713F}"/>
              </a:ext>
            </a:extLst>
          </p:cNvPr>
          <p:cNvSpPr txBox="1"/>
          <p:nvPr/>
        </p:nvSpPr>
        <p:spPr>
          <a:xfrm>
            <a:off x="4980373" y="953695"/>
            <a:ext cx="66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ESTADO : Informação armazenado nos </a:t>
            </a:r>
            <a:r>
              <a:rPr lang="pt-BR" b="1" i="1" dirty="0"/>
              <a:t>elementos</a:t>
            </a:r>
          </a:p>
          <a:p>
            <a:r>
              <a:rPr lang="pt-BR" b="1" i="1" dirty="0"/>
              <a:t>de memória</a:t>
            </a:r>
            <a:r>
              <a:rPr lang="pt-BR" dirty="0"/>
              <a:t> (flip-flop ou </a:t>
            </a:r>
            <a:r>
              <a:rPr lang="pt-BR" dirty="0" err="1"/>
              <a:t>latch</a:t>
            </a:r>
            <a:r>
              <a:rPr lang="pt-BR" dirty="0"/>
              <a:t>)em um determinado instante.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6E9DDE-B6DE-95C1-9020-A322448C54E0}"/>
              </a:ext>
            </a:extLst>
          </p:cNvPr>
          <p:cNvSpPr txBox="1"/>
          <p:nvPr/>
        </p:nvSpPr>
        <p:spPr>
          <a:xfrm>
            <a:off x="2743200" y="5904305"/>
            <a:ext cx="5846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REALIMENTAÇÃO DO ESTADO PARA A ENTRADA DO CIRCUITO COMBINACIONAL</a:t>
            </a:r>
          </a:p>
        </p:txBody>
      </p:sp>
    </p:spTree>
    <p:extLst>
      <p:ext uri="{BB962C8B-B14F-4D97-AF65-F5344CB8AC3E}">
        <p14:creationId xmlns:p14="http://schemas.microsoft.com/office/powerpoint/2010/main" val="22606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LATCH RS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FEFBDD-0492-D9E0-232E-5DF9D4B2265B}"/>
              </a:ext>
            </a:extLst>
          </p:cNvPr>
          <p:cNvSpPr txBox="1"/>
          <p:nvPr/>
        </p:nvSpPr>
        <p:spPr>
          <a:xfrm>
            <a:off x="1060881" y="1332403"/>
            <a:ext cx="1041794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Um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RS, é um tipo de </a:t>
            </a:r>
            <a:r>
              <a:rPr lang="pt-BR" sz="1600" b="1" i="0" dirty="0">
                <a:solidFill>
                  <a:srgbClr val="1E1F2A"/>
                </a:solidFill>
                <a:effectLst/>
                <a:latin typeface="+mj-lt"/>
              </a:rPr>
              <a:t>circuito sequencial assíncrono, que é sensível ao NÍVEL do sinal de controle </a:t>
            </a:r>
            <a:r>
              <a:rPr lang="pt-BR" sz="1600" i="0" dirty="0">
                <a:solidFill>
                  <a:srgbClr val="1E1F2A"/>
                </a:solidFill>
                <a:effectLst/>
                <a:latin typeface="+mj-lt"/>
              </a:rPr>
              <a:t>e</a:t>
            </a:r>
            <a:r>
              <a:rPr lang="pt-BR" sz="1600" b="1" i="0" dirty="0">
                <a:solidFill>
                  <a:srgbClr val="1E1F2A"/>
                </a:solidFill>
                <a:effectLst/>
                <a:latin typeface="+mj-lt"/>
              </a:rPr>
              <a:t> 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que possui duas entradas principais: a entrada de set (S) e a entrada de reset (R). Ele é construído a partir de portas lógicas  e sua função é armazenar um bit de informação.</a:t>
            </a:r>
          </a:p>
          <a:p>
            <a:pPr algn="l"/>
            <a:endParaRPr lang="pt-BR" sz="1600" b="0" i="0" dirty="0">
              <a:solidFill>
                <a:srgbClr val="1E1F2A"/>
              </a:solidFill>
              <a:effectLst/>
              <a:latin typeface="+mj-lt"/>
            </a:endParaRPr>
          </a:p>
          <a:p>
            <a:pPr algn="l"/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O funcionamento básico de um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RS é o seguinte: quando a entrada de set (S) é ativada, o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é "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setado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" e sua saída é definida como 1. Por outro lado, quando a entrada de reset (R) é ativada, o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é "resetado" e sua saída é definida como 0. Se ambas as entradas estiverem desativadas, o estado atual do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é mantido.</a:t>
            </a:r>
          </a:p>
          <a:p>
            <a:pPr algn="l"/>
            <a:endParaRPr lang="pt-BR" sz="1600" b="0" i="0" dirty="0">
              <a:solidFill>
                <a:srgbClr val="1E1F2A"/>
              </a:solidFill>
              <a:effectLst/>
              <a:latin typeface="+mj-lt"/>
            </a:endParaRPr>
          </a:p>
          <a:p>
            <a:pPr algn="l"/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No entanto, o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RS possui uma característica problemática chamada de condição de entrada inválida ou proibida. Essa condição ocorre quando ambas as entradas de set e reset são ativadas simultaneamente. Nesse caso, o comportamento do </a:t>
            </a:r>
            <a:r>
              <a:rPr lang="pt-BR" sz="16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600" b="0" i="0" dirty="0">
                <a:solidFill>
                  <a:srgbClr val="1E1F2A"/>
                </a:solidFill>
                <a:effectLst/>
                <a:latin typeface="+mj-lt"/>
              </a:rPr>
              <a:t> se torna imprevisível e pode resultar em um estado indesejado.</a:t>
            </a:r>
          </a:p>
        </p:txBody>
      </p:sp>
      <p:pic>
        <p:nvPicPr>
          <p:cNvPr id="1026" name="Picture 2" descr="LogicBlocks Experiment Guide - SparkFun Learn">
            <a:extLst>
              <a:ext uri="{FF2B5EF4-FFF2-40B4-BE49-F238E27FC236}">
                <a16:creationId xmlns:a16="http://schemas.microsoft.com/office/drawing/2014/main" id="{6E6ED699-1D4A-5B5A-FBAE-26C89C1D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45" y="4201543"/>
            <a:ext cx="2111164" cy="197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4242428-DFA3-8F28-2049-E4A6360FE241}"/>
                  </a:ext>
                </a:extLst>
              </p:cNvPr>
              <p:cNvSpPr txBox="1"/>
              <p:nvPr/>
            </p:nvSpPr>
            <p:spPr>
              <a:xfrm>
                <a:off x="4505418" y="4631469"/>
                <a:ext cx="6098958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b="1" i="0" dirty="0">
                    <a:solidFill>
                      <a:srgbClr val="1E1F2A"/>
                    </a:solidFill>
                    <a:effectLst/>
                    <a:latin typeface="+mj-lt"/>
                  </a:rPr>
                  <a:t>A saída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pt-BR" sz="1800" b="1" i="1" smtClean="0">
                            <a:solidFill>
                              <a:srgbClr val="1E1F2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sz="1800" b="1" i="1" smtClean="0">
                            <a:solidFill>
                              <a:srgbClr val="1E1F2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bar>
                  </m:oMath>
                </a14:m>
                <a:r>
                  <a:rPr lang="pt-BR" b="1" dirty="0"/>
                  <a:t> é sempre o valor de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pt-BR" b="1" i="1" dirty="0"/>
                  <a:t>  </a:t>
                </a:r>
                <a:r>
                  <a:rPr lang="pt-BR" b="1" dirty="0"/>
                  <a:t>invertido 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4242428-DFA3-8F28-2049-E4A6360FE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18" y="4631469"/>
                <a:ext cx="6098958" cy="401970"/>
              </a:xfrm>
              <a:prstGeom prst="rect">
                <a:avLst/>
              </a:prstGeom>
              <a:blipFill>
                <a:blip r:embed="rId3"/>
                <a:stretch>
                  <a:fillRect l="-799" t="-1515" b="-24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LATCH RS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17D9BE-55DB-67A7-08EC-5ACB7BA9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2" y="1403279"/>
            <a:ext cx="5849608" cy="4163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8B2A8A17-159A-7D0A-6966-8BDCB3013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608381"/>
                  </p:ext>
                </p:extLst>
              </p:nvPr>
            </p:nvGraphicFramePr>
            <p:xfrm>
              <a:off x="6663392" y="2217060"/>
              <a:ext cx="3838891" cy="201714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33547">
                      <a:extLst>
                        <a:ext uri="{9D8B030D-6E8A-4147-A177-3AD203B41FA5}">
                          <a16:colId xmlns:a16="http://schemas.microsoft.com/office/drawing/2014/main" val="1028810231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468087967"/>
                        </a:ext>
                      </a:extLst>
                    </a:gridCol>
                    <a:gridCol w="932155">
                      <a:extLst>
                        <a:ext uri="{9D8B030D-6E8A-4147-A177-3AD203B41FA5}">
                          <a16:colId xmlns:a16="http://schemas.microsoft.com/office/drawing/2014/main" val="1535321140"/>
                        </a:ext>
                      </a:extLst>
                    </a:gridCol>
                    <a:gridCol w="905523">
                      <a:extLst>
                        <a:ext uri="{9D8B030D-6E8A-4147-A177-3AD203B41FA5}">
                          <a16:colId xmlns:a16="http://schemas.microsoft.com/office/drawing/2014/main" val="4115437761"/>
                        </a:ext>
                      </a:extLst>
                    </a:gridCol>
                  </a:tblGrid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</m:bar>
                            </m:oMath>
                          </a14:m>
                          <a:r>
                            <a:rPr lang="pt-BR" sz="2000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pt-BR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006641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540075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02111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139900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9919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8B2A8A17-159A-7D0A-6966-8BDCB3013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608381"/>
                  </p:ext>
                </p:extLst>
              </p:nvPr>
            </p:nvGraphicFramePr>
            <p:xfrm>
              <a:off x="6663392" y="2217060"/>
              <a:ext cx="3838891" cy="201714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33547">
                      <a:extLst>
                        <a:ext uri="{9D8B030D-6E8A-4147-A177-3AD203B41FA5}">
                          <a16:colId xmlns:a16="http://schemas.microsoft.com/office/drawing/2014/main" val="1028810231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468087967"/>
                        </a:ext>
                      </a:extLst>
                    </a:gridCol>
                    <a:gridCol w="932155">
                      <a:extLst>
                        <a:ext uri="{9D8B030D-6E8A-4147-A177-3AD203B41FA5}">
                          <a16:colId xmlns:a16="http://schemas.microsoft.com/office/drawing/2014/main" val="1535321140"/>
                        </a:ext>
                      </a:extLst>
                    </a:gridCol>
                    <a:gridCol w="905523">
                      <a:extLst>
                        <a:ext uri="{9D8B030D-6E8A-4147-A177-3AD203B41FA5}">
                          <a16:colId xmlns:a16="http://schemas.microsoft.com/office/drawing/2014/main" val="4115437761"/>
                        </a:ext>
                      </a:extLst>
                    </a:gridCol>
                  </a:tblGrid>
                  <a:tr h="432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</a:t>
                          </a:r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23490" t="-7042" r="-2685" b="-39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0066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540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021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139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9919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937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LATCH RS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17D9BE-55DB-67A7-08EC-5ACB7BA9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2" y="1403279"/>
            <a:ext cx="5849608" cy="4163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8B2A8A17-159A-7D0A-6966-8BDCB3013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453883"/>
                  </p:ext>
                </p:extLst>
              </p:nvPr>
            </p:nvGraphicFramePr>
            <p:xfrm>
              <a:off x="5873279" y="2312053"/>
              <a:ext cx="3838891" cy="21175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33547">
                      <a:extLst>
                        <a:ext uri="{9D8B030D-6E8A-4147-A177-3AD203B41FA5}">
                          <a16:colId xmlns:a16="http://schemas.microsoft.com/office/drawing/2014/main" val="1028810231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468087967"/>
                        </a:ext>
                      </a:extLst>
                    </a:gridCol>
                    <a:gridCol w="932155">
                      <a:extLst>
                        <a:ext uri="{9D8B030D-6E8A-4147-A177-3AD203B41FA5}">
                          <a16:colId xmlns:a16="http://schemas.microsoft.com/office/drawing/2014/main" val="1535321140"/>
                        </a:ext>
                      </a:extLst>
                    </a:gridCol>
                    <a:gridCol w="905523">
                      <a:extLst>
                        <a:ext uri="{9D8B030D-6E8A-4147-A177-3AD203B41FA5}">
                          <a16:colId xmlns:a16="http://schemas.microsoft.com/office/drawing/2014/main" val="4115437761"/>
                        </a:ext>
                      </a:extLst>
                    </a:gridCol>
                  </a:tblGrid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006641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540075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02111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139900"/>
                      </a:ext>
                    </a:extLst>
                  </a:tr>
                  <a:tr h="38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9919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8B2A8A17-159A-7D0A-6966-8BDCB3013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453883"/>
                  </p:ext>
                </p:extLst>
              </p:nvPr>
            </p:nvGraphicFramePr>
            <p:xfrm>
              <a:off x="5873279" y="2312053"/>
              <a:ext cx="3838891" cy="21175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33547">
                      <a:extLst>
                        <a:ext uri="{9D8B030D-6E8A-4147-A177-3AD203B41FA5}">
                          <a16:colId xmlns:a16="http://schemas.microsoft.com/office/drawing/2014/main" val="1028810231"/>
                        </a:ext>
                      </a:extLst>
                    </a:gridCol>
                    <a:gridCol w="967666">
                      <a:extLst>
                        <a:ext uri="{9D8B030D-6E8A-4147-A177-3AD203B41FA5}">
                          <a16:colId xmlns:a16="http://schemas.microsoft.com/office/drawing/2014/main" val="1468087967"/>
                        </a:ext>
                      </a:extLst>
                    </a:gridCol>
                    <a:gridCol w="932155">
                      <a:extLst>
                        <a:ext uri="{9D8B030D-6E8A-4147-A177-3AD203B41FA5}">
                          <a16:colId xmlns:a16="http://schemas.microsoft.com/office/drawing/2014/main" val="1535321140"/>
                        </a:ext>
                      </a:extLst>
                    </a:gridCol>
                    <a:gridCol w="905523">
                      <a:extLst>
                        <a:ext uri="{9D8B030D-6E8A-4147-A177-3AD203B41FA5}">
                          <a16:colId xmlns:a16="http://schemas.microsoft.com/office/drawing/2014/main" val="4115437761"/>
                        </a:ext>
                      </a:extLst>
                    </a:gridCol>
                  </a:tblGrid>
                  <a:tr h="464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5686" t="-5263" r="-100000" b="-38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24161" t="-5263" r="-2685" b="-382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006641"/>
                      </a:ext>
                    </a:extLst>
                  </a:tr>
                  <a:tr h="464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5686" t="-103896" r="-100000" b="-277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24161" t="-103896" r="-2685" b="-277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540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021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139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9919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D65A6DF5-69BD-2E1B-D011-12B5292AA04B}"/>
              </a:ext>
            </a:extLst>
          </p:cNvPr>
          <p:cNvSpPr txBox="1"/>
          <p:nvPr/>
        </p:nvSpPr>
        <p:spPr>
          <a:xfrm>
            <a:off x="6574616" y="1403279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Quando atribuo o valor 0 para as entradas R e S</a:t>
            </a:r>
          </a:p>
          <a:p>
            <a:r>
              <a:rPr lang="pt-BR" sz="1600" b="1" dirty="0"/>
              <a:t>eu </a:t>
            </a:r>
            <a:r>
              <a:rPr lang="pt-BR" sz="1600" b="1" dirty="0">
                <a:highlight>
                  <a:srgbClr val="FFFF00"/>
                </a:highlight>
              </a:rPr>
              <a:t>mantenho o estado anterior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5F60BF-358C-7F6A-5DF7-6503383FEBA8}"/>
              </a:ext>
            </a:extLst>
          </p:cNvPr>
          <p:cNvSpPr txBox="1"/>
          <p:nvPr/>
        </p:nvSpPr>
        <p:spPr>
          <a:xfrm>
            <a:off x="6574615" y="4760518"/>
            <a:ext cx="479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 valor 1 para as entradas R e S SIMULTANEAMENTE são valores  </a:t>
            </a:r>
            <a:r>
              <a:rPr lang="pt-BR" sz="1600" b="1" dirty="0">
                <a:highlight>
                  <a:srgbClr val="FFFF00"/>
                </a:highlight>
              </a:rPr>
              <a:t>proibidos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009A3E-40D8-1B85-D15A-C6E8047C8CD7}"/>
              </a:ext>
            </a:extLst>
          </p:cNvPr>
          <p:cNvSpPr txBox="1"/>
          <p:nvPr/>
        </p:nvSpPr>
        <p:spPr>
          <a:xfrm>
            <a:off x="9783192" y="282028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 anterior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D5580E-E5B4-20E5-41A4-45817377EDFE}"/>
              </a:ext>
            </a:extLst>
          </p:cNvPr>
          <p:cNvSpPr txBox="1"/>
          <p:nvPr/>
        </p:nvSpPr>
        <p:spPr>
          <a:xfrm>
            <a:off x="9783191" y="329904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 SET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66D2D7-285C-4E44-1048-5564DA593854}"/>
              </a:ext>
            </a:extLst>
          </p:cNvPr>
          <p:cNvSpPr txBox="1"/>
          <p:nvPr/>
        </p:nvSpPr>
        <p:spPr>
          <a:xfrm>
            <a:off x="9783192" y="368347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 RESET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D33F72-45A9-9970-CD28-430A6191FC6D}"/>
              </a:ext>
            </a:extLst>
          </p:cNvPr>
          <p:cNvSpPr txBox="1"/>
          <p:nvPr/>
        </p:nvSpPr>
        <p:spPr>
          <a:xfrm>
            <a:off x="9796016" y="40818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 inválido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3DED3E-75D4-4C98-7169-B5F3B78BFB2C}"/>
              </a:ext>
            </a:extLst>
          </p:cNvPr>
          <p:cNvSpPr txBox="1"/>
          <p:nvPr/>
        </p:nvSpPr>
        <p:spPr>
          <a:xfrm>
            <a:off x="1145219" y="5868140"/>
            <a:ext cx="764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latch</a:t>
            </a:r>
            <a:r>
              <a:rPr lang="pt-BR" dirty="0"/>
              <a:t> RS é um circuito </a:t>
            </a:r>
            <a:r>
              <a:rPr lang="pt-BR" b="1" dirty="0"/>
              <a:t>BIESTÁVEL</a:t>
            </a:r>
            <a:r>
              <a:rPr lang="pt-BR" dirty="0"/>
              <a:t>, apresenta dois estados válidos.</a:t>
            </a:r>
          </a:p>
        </p:txBody>
      </p:sp>
    </p:spTree>
    <p:extLst>
      <p:ext uri="{BB962C8B-B14F-4D97-AF65-F5344CB8AC3E}">
        <p14:creationId xmlns:p14="http://schemas.microsoft.com/office/powerpoint/2010/main" val="92385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LATCH RS CONTROLADO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6054A8A-18DF-455D-9C5F-8B57758D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4" y="1985144"/>
            <a:ext cx="4772607" cy="26154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5E647DC-174E-54A9-2C75-7BC9F154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93" y="1462670"/>
            <a:ext cx="3504762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pc="-1" dirty="0">
                <a:solidFill>
                  <a:srgbClr val="0070C0"/>
                </a:solidFill>
                <a:latin typeface="Century Gothic"/>
              </a:rPr>
              <a:t>LATCH D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C2AB33-4DFB-33ED-1849-E6DB1D8BE632}"/>
              </a:ext>
            </a:extLst>
          </p:cNvPr>
          <p:cNvSpPr txBox="1"/>
          <p:nvPr/>
        </p:nvSpPr>
        <p:spPr>
          <a:xfrm>
            <a:off x="838080" y="1151422"/>
            <a:ext cx="10836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1E1F2A"/>
                </a:solidFill>
                <a:effectLst/>
                <a:latin typeface="+mj-lt"/>
              </a:rPr>
              <a:t>O </a:t>
            </a:r>
            <a:r>
              <a:rPr lang="pt-BR" sz="18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800" b="0" i="0" dirty="0">
                <a:solidFill>
                  <a:srgbClr val="1E1F2A"/>
                </a:solidFill>
                <a:effectLst/>
                <a:latin typeface="+mj-lt"/>
              </a:rPr>
              <a:t> D é nada mais que um </a:t>
            </a:r>
            <a:r>
              <a:rPr lang="pt-BR" sz="1800" b="0" i="0" dirty="0" err="1">
                <a:solidFill>
                  <a:srgbClr val="1E1F2A"/>
                </a:solidFill>
                <a:effectLst/>
                <a:latin typeface="+mj-lt"/>
              </a:rPr>
              <a:t>latch</a:t>
            </a:r>
            <a:r>
              <a:rPr lang="pt-BR" sz="1800" b="0" i="0" dirty="0">
                <a:solidFill>
                  <a:srgbClr val="1E1F2A"/>
                </a:solidFill>
                <a:effectLst/>
                <a:latin typeface="+mj-lt"/>
              </a:rPr>
              <a:t> RS controlado que não permite que se atribua 1 1 as entradas RS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0734C9-8123-578D-0D16-11B7512D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671638"/>
            <a:ext cx="6503753" cy="3350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192948CF-DE24-B585-D820-D0A8F322C4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57059"/>
                  </p:ext>
                </p:extLst>
              </p:nvPr>
            </p:nvGraphicFramePr>
            <p:xfrm>
              <a:off x="7927759" y="2161132"/>
              <a:ext cx="3231521" cy="21175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870024">
                      <a:extLst>
                        <a:ext uri="{9D8B030D-6E8A-4147-A177-3AD203B41FA5}">
                          <a16:colId xmlns:a16="http://schemas.microsoft.com/office/drawing/2014/main" val="1028810231"/>
                        </a:ext>
                      </a:extLst>
                    </a:gridCol>
                    <a:gridCol w="814567">
                      <a:extLst>
                        <a:ext uri="{9D8B030D-6E8A-4147-A177-3AD203B41FA5}">
                          <a16:colId xmlns:a16="http://schemas.microsoft.com/office/drawing/2014/main" val="1468087967"/>
                        </a:ext>
                      </a:extLst>
                    </a:gridCol>
                    <a:gridCol w="784674">
                      <a:extLst>
                        <a:ext uri="{9D8B030D-6E8A-4147-A177-3AD203B41FA5}">
                          <a16:colId xmlns:a16="http://schemas.microsoft.com/office/drawing/2014/main" val="1535321140"/>
                        </a:ext>
                      </a:extLst>
                    </a:gridCol>
                    <a:gridCol w="762256">
                      <a:extLst>
                        <a:ext uri="{9D8B030D-6E8A-4147-A177-3AD203B41FA5}">
                          <a16:colId xmlns:a16="http://schemas.microsoft.com/office/drawing/2014/main" val="4115437761"/>
                        </a:ext>
                      </a:extLst>
                    </a:gridCol>
                  </a:tblGrid>
                  <a:tr h="393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2006641"/>
                      </a:ext>
                    </a:extLst>
                  </a:tr>
                  <a:tr h="393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540075"/>
                      </a:ext>
                    </a:extLst>
                  </a:tr>
                  <a:tr h="335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pt-B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02111"/>
                      </a:ext>
                    </a:extLst>
                  </a:tr>
                  <a:tr h="335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139900"/>
                      </a:ext>
                    </a:extLst>
                  </a:tr>
                  <a:tr h="335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9919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192948CF-DE24-B585-D820-D0A8F322C4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57059"/>
                  </p:ext>
                </p:extLst>
              </p:nvPr>
            </p:nvGraphicFramePr>
            <p:xfrm>
              <a:off x="7927759" y="2161132"/>
              <a:ext cx="3231521" cy="21175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870024">
                      <a:extLst>
                        <a:ext uri="{9D8B030D-6E8A-4147-A177-3AD203B41FA5}">
                          <a16:colId xmlns:a16="http://schemas.microsoft.com/office/drawing/2014/main" val="1028810231"/>
                        </a:ext>
                      </a:extLst>
                    </a:gridCol>
                    <a:gridCol w="814567">
                      <a:extLst>
                        <a:ext uri="{9D8B030D-6E8A-4147-A177-3AD203B41FA5}">
                          <a16:colId xmlns:a16="http://schemas.microsoft.com/office/drawing/2014/main" val="1468087967"/>
                        </a:ext>
                      </a:extLst>
                    </a:gridCol>
                    <a:gridCol w="784674">
                      <a:extLst>
                        <a:ext uri="{9D8B030D-6E8A-4147-A177-3AD203B41FA5}">
                          <a16:colId xmlns:a16="http://schemas.microsoft.com/office/drawing/2014/main" val="1535321140"/>
                        </a:ext>
                      </a:extLst>
                    </a:gridCol>
                    <a:gridCol w="762256">
                      <a:extLst>
                        <a:ext uri="{9D8B030D-6E8A-4147-A177-3AD203B41FA5}">
                          <a16:colId xmlns:a16="http://schemas.microsoft.com/office/drawing/2014/main" val="4115437761"/>
                        </a:ext>
                      </a:extLst>
                    </a:gridCol>
                  </a:tblGrid>
                  <a:tr h="464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5504" t="-5263" r="-100000" b="-38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25600" t="-5263" r="-3200" b="-382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006641"/>
                      </a:ext>
                    </a:extLst>
                  </a:tr>
                  <a:tr h="4644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5504" t="-103896" r="-100000" b="-277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25600" t="-103896" r="-3200" b="-277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540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15504" t="-241538" r="-100000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25600" t="-241538" r="-3200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021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139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9919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3C7B1CEF-6236-0B85-EFCF-CF86BD7AA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01" y="4579813"/>
            <a:ext cx="1945227" cy="16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776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Cambria Math</vt:lpstr>
      <vt:lpstr>Century Gothic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CIRCUITOS SEQUENCIAIS</vt:lpstr>
      <vt:lpstr>Introdução</vt:lpstr>
      <vt:lpstr>Introdução</vt:lpstr>
      <vt:lpstr>LATCH RS</vt:lpstr>
      <vt:lpstr>LATCH RS</vt:lpstr>
      <vt:lpstr>LATCH RS</vt:lpstr>
      <vt:lpstr>LATCH RS CONTROLADO</vt:lpstr>
      <vt:lpstr>LATCH D</vt:lpstr>
      <vt:lpstr>FLIP-FLOP D</vt:lpstr>
      <vt:lpstr>FLIP-FLOP JK</vt:lpstr>
      <vt:lpstr>FLIP-FLOP JK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17</cp:revision>
  <dcterms:created xsi:type="dcterms:W3CDTF">2016-04-20T20:34:55Z</dcterms:created>
  <dcterms:modified xsi:type="dcterms:W3CDTF">2023-10-26T19:02:48Z</dcterms:modified>
  <dc:language>pt-BR</dc:language>
</cp:coreProperties>
</file>