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-516" y="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0682-ACB1-4681-A7B8-5361BEDC3538}" type="datetimeFigureOut">
              <a:rPr lang="fr-FR" smtClean="0"/>
              <a:t>04/07/2018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CC77-FE44-4D9E-9614-B05AC7BA4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9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0682-ACB1-4681-A7B8-5361BEDC3538}" type="datetimeFigureOut">
              <a:rPr lang="fr-FR" smtClean="0"/>
              <a:t>04/07/2018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CC77-FE44-4D9E-9614-B05AC7BA4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60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0682-ACB1-4681-A7B8-5361BEDC3538}" type="datetimeFigureOut">
              <a:rPr lang="fr-FR" smtClean="0"/>
              <a:t>04/07/2018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CC77-FE44-4D9E-9614-B05AC7BA4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49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0682-ACB1-4681-A7B8-5361BEDC3538}" type="datetimeFigureOut">
              <a:rPr lang="fr-FR" smtClean="0"/>
              <a:t>04/07/2018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CC77-FE44-4D9E-9614-B05AC7BA4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97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0682-ACB1-4681-A7B8-5361BEDC3538}" type="datetimeFigureOut">
              <a:rPr lang="fr-FR" smtClean="0"/>
              <a:t>04/07/2018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CC77-FE44-4D9E-9614-B05AC7BA4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96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0682-ACB1-4681-A7B8-5361BEDC3538}" type="datetimeFigureOut">
              <a:rPr lang="fr-FR" smtClean="0"/>
              <a:t>04/07/2018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CC77-FE44-4D9E-9614-B05AC7BA4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2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0682-ACB1-4681-A7B8-5361BEDC3538}" type="datetimeFigureOut">
              <a:rPr lang="fr-FR" smtClean="0"/>
              <a:t>04/07/2018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CC77-FE44-4D9E-9614-B05AC7BA4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80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0682-ACB1-4681-A7B8-5361BEDC3538}" type="datetimeFigureOut">
              <a:rPr lang="fr-FR" smtClean="0"/>
              <a:t>04/07/2018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CC77-FE44-4D9E-9614-B05AC7BA4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84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0682-ACB1-4681-A7B8-5361BEDC3538}" type="datetimeFigureOut">
              <a:rPr lang="fr-FR" smtClean="0"/>
              <a:t>04/07/2018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CC77-FE44-4D9E-9614-B05AC7BA4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7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0682-ACB1-4681-A7B8-5361BEDC3538}" type="datetimeFigureOut">
              <a:rPr lang="fr-FR" smtClean="0"/>
              <a:t>04/07/2018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CC77-FE44-4D9E-9614-B05AC7BA4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47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0682-ACB1-4681-A7B8-5361BEDC3538}" type="datetimeFigureOut">
              <a:rPr lang="fr-FR" smtClean="0"/>
              <a:t>04/07/2018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CC77-FE44-4D9E-9614-B05AC7BA4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40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E0682-ACB1-4681-A7B8-5361BEDC3538}" type="datetimeFigureOut">
              <a:rPr lang="fr-FR" smtClean="0"/>
              <a:t>04/07/2018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4CC77-FE44-4D9E-9614-B05AC7BA4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97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ZoneTexte 62"/>
          <p:cNvSpPr txBox="1"/>
          <p:nvPr/>
        </p:nvSpPr>
        <p:spPr>
          <a:xfrm>
            <a:off x="7081346" y="348307"/>
            <a:ext cx="659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err="1" smtClean="0"/>
              <a:t>yes</a:t>
            </a:r>
            <a:endParaRPr lang="fr-FR" sz="1000" i="1" dirty="0"/>
          </a:p>
        </p:txBody>
      </p:sp>
      <p:sp>
        <p:nvSpPr>
          <p:cNvPr id="4" name="Rectangle 3"/>
          <p:cNvSpPr/>
          <p:nvPr/>
        </p:nvSpPr>
        <p:spPr>
          <a:xfrm>
            <a:off x="251520" y="188640"/>
            <a:ext cx="8712968" cy="6480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51520" y="188640"/>
            <a:ext cx="1593578" cy="276999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1200" b="1" dirty="0" err="1" smtClean="0"/>
              <a:t>atlantisfmsy_restart</a:t>
            </a:r>
            <a:r>
              <a:rPr lang="fr-FR" sz="1200" b="1" dirty="0" smtClean="0"/>
              <a:t>( )</a:t>
            </a:r>
            <a:endParaRPr lang="fr-FR" sz="1200" b="1" dirty="0"/>
          </a:p>
        </p:txBody>
      </p:sp>
      <p:sp>
        <p:nvSpPr>
          <p:cNvPr id="9" name="Ellipse 8"/>
          <p:cNvSpPr/>
          <p:nvPr/>
        </p:nvSpPr>
        <p:spPr>
          <a:xfrm>
            <a:off x="2543283" y="730264"/>
            <a:ext cx="1503784" cy="3600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>
                <a:solidFill>
                  <a:schemeClr val="tx1"/>
                </a:solidFill>
              </a:rPr>
              <a:t>Initialize</a:t>
            </a:r>
            <a:r>
              <a:rPr lang="fr-FR" sz="1000" dirty="0" smtClean="0">
                <a:solidFill>
                  <a:schemeClr val="tx1"/>
                </a:solidFill>
              </a:rPr>
              <a:t> </a:t>
            </a:r>
            <a:r>
              <a:rPr lang="fr-FR" sz="1000" dirty="0" err="1" smtClean="0">
                <a:solidFill>
                  <a:schemeClr val="tx1"/>
                </a:solidFill>
              </a:rPr>
              <a:t>path</a:t>
            </a:r>
            <a:r>
              <a:rPr lang="fr-FR" sz="1000" dirty="0" smtClean="0">
                <a:solidFill>
                  <a:schemeClr val="tx1"/>
                </a:solidFill>
              </a:rPr>
              <a:t>  &amp; </a:t>
            </a:r>
            <a:r>
              <a:rPr lang="fr-FR" sz="1000" dirty="0" err="1" smtClean="0">
                <a:solidFill>
                  <a:schemeClr val="tx1"/>
                </a:solidFill>
              </a:rPr>
              <a:t>burnin_time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2" name="Triangle isocèle 21"/>
          <p:cNvSpPr/>
          <p:nvPr/>
        </p:nvSpPr>
        <p:spPr>
          <a:xfrm rot="10800000">
            <a:off x="2797619" y="506869"/>
            <a:ext cx="175319" cy="138500"/>
          </a:xfrm>
          <a:prstGeom prst="triangl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2555776" y="260648"/>
            <a:ext cx="659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u="sng" dirty="0"/>
              <a:t>g</a:t>
            </a:r>
            <a:r>
              <a:rPr lang="fr-FR" sz="1000" u="sng" dirty="0" smtClean="0"/>
              <a:t>roup on</a:t>
            </a:r>
            <a:endParaRPr lang="fr-FR" sz="1000" u="sng" dirty="0"/>
          </a:p>
        </p:txBody>
      </p:sp>
      <p:sp>
        <p:nvSpPr>
          <p:cNvPr id="28" name="ZoneTexte 27"/>
          <p:cNvSpPr txBox="1"/>
          <p:nvPr/>
        </p:nvSpPr>
        <p:spPr>
          <a:xfrm>
            <a:off x="3307666" y="260648"/>
            <a:ext cx="751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u="sng" dirty="0" err="1"/>
              <a:t>s</a:t>
            </a:r>
            <a:r>
              <a:rPr lang="fr-FR" sz="1000" u="sng" dirty="0" err="1" smtClean="0"/>
              <a:t>imu</a:t>
            </a:r>
            <a:r>
              <a:rPr lang="fr-FR" sz="1000" u="sng" dirty="0" smtClean="0"/>
              <a:t> </a:t>
            </a:r>
            <a:r>
              <a:rPr lang="fr-FR" sz="1000" u="sng" dirty="0" err="1" smtClean="0"/>
              <a:t>exist</a:t>
            </a:r>
            <a:endParaRPr lang="fr-FR" sz="1000" u="sng" dirty="0"/>
          </a:p>
        </p:txBody>
      </p:sp>
      <p:sp>
        <p:nvSpPr>
          <p:cNvPr id="29" name="Triangle isocèle 28"/>
          <p:cNvSpPr/>
          <p:nvPr/>
        </p:nvSpPr>
        <p:spPr>
          <a:xfrm rot="10800000">
            <a:off x="3595952" y="506869"/>
            <a:ext cx="175319" cy="138500"/>
          </a:xfrm>
          <a:prstGeom prst="triangl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avec flèche 30"/>
          <p:cNvCxnSpPr>
            <a:stCxn id="9" idx="6"/>
            <a:endCxn id="36" idx="2"/>
          </p:cNvCxnSpPr>
          <p:nvPr/>
        </p:nvCxnSpPr>
        <p:spPr>
          <a:xfrm>
            <a:off x="4047067" y="910264"/>
            <a:ext cx="3244512" cy="474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4560802" y="781253"/>
            <a:ext cx="1523366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1200" b="1" dirty="0" err="1" smtClean="0"/>
              <a:t>atlantis_paraselect</a:t>
            </a:r>
            <a:r>
              <a:rPr lang="fr-FR" sz="1200" b="1" dirty="0" smtClean="0"/>
              <a:t>( )</a:t>
            </a:r>
            <a:endParaRPr lang="fr-FR" sz="1200" b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4283968" y="260648"/>
            <a:ext cx="659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STOP</a:t>
            </a:r>
            <a:endParaRPr lang="fr-FR" sz="1000" b="1" dirty="0"/>
          </a:p>
        </p:txBody>
      </p:sp>
      <p:sp>
        <p:nvSpPr>
          <p:cNvPr id="36" name="Ellipse 35"/>
          <p:cNvSpPr/>
          <p:nvPr/>
        </p:nvSpPr>
        <p:spPr>
          <a:xfrm>
            <a:off x="7291579" y="735008"/>
            <a:ext cx="1080120" cy="3600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o</a:t>
            </a:r>
            <a:r>
              <a:rPr lang="fr-FR" sz="1000" dirty="0" smtClean="0">
                <a:solidFill>
                  <a:schemeClr val="tx1"/>
                </a:solidFill>
              </a:rPr>
              <a:t>utput </a:t>
            </a:r>
            <a:r>
              <a:rPr lang="fr-FR" sz="1000" dirty="0" err="1" smtClean="0">
                <a:solidFill>
                  <a:schemeClr val="tx1"/>
                </a:solidFill>
              </a:rPr>
              <a:t>path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49" name="Triangle isocèle 48"/>
          <p:cNvSpPr/>
          <p:nvPr/>
        </p:nvSpPr>
        <p:spPr>
          <a:xfrm rot="16200000">
            <a:off x="2393351" y="1379041"/>
            <a:ext cx="175319" cy="138500"/>
          </a:xfrm>
          <a:prstGeom prst="triangl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/>
          <p:cNvSpPr txBox="1"/>
          <p:nvPr/>
        </p:nvSpPr>
        <p:spPr>
          <a:xfrm>
            <a:off x="2577973" y="1325181"/>
            <a:ext cx="1273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u="sng" dirty="0" smtClean="0"/>
              <a:t>Fnext_simu.txt </a:t>
            </a:r>
            <a:r>
              <a:rPr lang="fr-FR" sz="1000" u="sng" dirty="0" err="1" smtClean="0"/>
              <a:t>exist</a:t>
            </a:r>
            <a:endParaRPr lang="fr-FR" sz="1000" u="sng" dirty="0"/>
          </a:p>
        </p:txBody>
      </p:sp>
      <p:sp>
        <p:nvSpPr>
          <p:cNvPr id="57" name="ZoneTexte 56"/>
          <p:cNvSpPr txBox="1"/>
          <p:nvPr/>
        </p:nvSpPr>
        <p:spPr>
          <a:xfrm>
            <a:off x="323528" y="1309995"/>
            <a:ext cx="189808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1200" b="1" dirty="0" err="1" smtClean="0"/>
              <a:t>atlantisfmsy_completion</a:t>
            </a:r>
            <a:r>
              <a:rPr lang="fr-FR" sz="1200" b="1" dirty="0" smtClean="0"/>
              <a:t>( )</a:t>
            </a:r>
            <a:endParaRPr lang="fr-FR" sz="1200" b="1" dirty="0"/>
          </a:p>
        </p:txBody>
      </p:sp>
      <p:cxnSp>
        <p:nvCxnSpPr>
          <p:cNvPr id="58" name="Connecteur droit avec flèche 57"/>
          <p:cNvCxnSpPr/>
          <p:nvPr/>
        </p:nvCxnSpPr>
        <p:spPr>
          <a:xfrm>
            <a:off x="899592" y="1586994"/>
            <a:ext cx="0" cy="40184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riangle isocèle 60"/>
          <p:cNvSpPr/>
          <p:nvPr/>
        </p:nvSpPr>
        <p:spPr>
          <a:xfrm rot="5400000">
            <a:off x="4087398" y="314508"/>
            <a:ext cx="175319" cy="138500"/>
          </a:xfrm>
          <a:prstGeom prst="triangl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Triangle isocèle 61"/>
          <p:cNvSpPr/>
          <p:nvPr/>
        </p:nvSpPr>
        <p:spPr>
          <a:xfrm rot="10800000">
            <a:off x="7094427" y="402168"/>
            <a:ext cx="175319" cy="1385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Triangle isocèle 64"/>
          <p:cNvSpPr/>
          <p:nvPr/>
        </p:nvSpPr>
        <p:spPr>
          <a:xfrm rot="10800000">
            <a:off x="7637041" y="410180"/>
            <a:ext cx="175319" cy="1385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/>
          <p:cNvSpPr txBox="1"/>
          <p:nvPr/>
        </p:nvSpPr>
        <p:spPr>
          <a:xfrm>
            <a:off x="7596336" y="332656"/>
            <a:ext cx="659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/>
              <a:t>no</a:t>
            </a:r>
            <a:endParaRPr lang="fr-FR" sz="1000" i="1" dirty="0"/>
          </a:p>
        </p:txBody>
      </p:sp>
      <p:sp>
        <p:nvSpPr>
          <p:cNvPr id="67" name="Triangle isocèle 66"/>
          <p:cNvSpPr/>
          <p:nvPr/>
        </p:nvSpPr>
        <p:spPr>
          <a:xfrm rot="10800000">
            <a:off x="3105089" y="1634316"/>
            <a:ext cx="175319" cy="138500"/>
          </a:xfrm>
          <a:prstGeom prst="triangl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1" name="Connecteur droit avec flèche 70"/>
          <p:cNvCxnSpPr>
            <a:stCxn id="36" idx="4"/>
            <a:endCxn id="83" idx="0"/>
          </p:cNvCxnSpPr>
          <p:nvPr/>
        </p:nvCxnSpPr>
        <p:spPr>
          <a:xfrm>
            <a:off x="7831639" y="1095008"/>
            <a:ext cx="0" cy="8938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7130838" y="1309791"/>
            <a:ext cx="140160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1200" b="1" dirty="0" err="1"/>
              <a:t>a</a:t>
            </a:r>
            <a:r>
              <a:rPr lang="fr-FR" sz="1200" b="1" dirty="0" err="1" smtClean="0"/>
              <a:t>tlantis_lastsimu</a:t>
            </a:r>
            <a:r>
              <a:rPr lang="fr-FR" sz="1200" b="1" dirty="0" smtClean="0"/>
              <a:t>( )</a:t>
            </a:r>
            <a:endParaRPr lang="fr-FR" sz="1200" b="1" dirty="0"/>
          </a:p>
        </p:txBody>
      </p:sp>
      <p:cxnSp>
        <p:nvCxnSpPr>
          <p:cNvPr id="75" name="Connecteur droit avec flèche 74"/>
          <p:cNvCxnSpPr>
            <a:stCxn id="11" idx="1"/>
            <a:endCxn id="78" idx="6"/>
          </p:cNvCxnSpPr>
          <p:nvPr/>
        </p:nvCxnSpPr>
        <p:spPr>
          <a:xfrm flipH="1">
            <a:off x="5862545" y="1448291"/>
            <a:ext cx="1268293" cy="20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lipse 77"/>
          <p:cNvSpPr/>
          <p:nvPr/>
        </p:nvSpPr>
        <p:spPr>
          <a:xfrm>
            <a:off x="4782425" y="1268494"/>
            <a:ext cx="1080120" cy="3600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o</a:t>
            </a:r>
            <a:r>
              <a:rPr lang="fr-FR" sz="1000" dirty="0" smtClean="0">
                <a:solidFill>
                  <a:schemeClr val="tx1"/>
                </a:solidFill>
              </a:rPr>
              <a:t>utput files</a:t>
            </a:r>
            <a:endParaRPr lang="fr-FR" sz="1000" dirty="0">
              <a:solidFill>
                <a:schemeClr val="tx1"/>
              </a:solidFill>
            </a:endParaRPr>
          </a:p>
        </p:txBody>
      </p:sp>
      <p:cxnSp>
        <p:nvCxnSpPr>
          <p:cNvPr id="80" name="Connecteur droit avec flèche 79"/>
          <p:cNvCxnSpPr>
            <a:stCxn id="78" idx="2"/>
            <a:endCxn id="50" idx="3"/>
          </p:cNvCxnSpPr>
          <p:nvPr/>
        </p:nvCxnSpPr>
        <p:spPr>
          <a:xfrm flipH="1" flipV="1">
            <a:off x="3851920" y="1448292"/>
            <a:ext cx="930505" cy="20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7526678" y="1988840"/>
            <a:ext cx="609921" cy="28803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>
                <a:solidFill>
                  <a:schemeClr val="tx1"/>
                </a:solidFill>
              </a:rPr>
              <a:t>fmin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619672" y="1787917"/>
            <a:ext cx="7344816" cy="4881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6" name="ZoneTexte 85"/>
          <p:cNvSpPr txBox="1"/>
          <p:nvPr/>
        </p:nvSpPr>
        <p:spPr>
          <a:xfrm>
            <a:off x="1619672" y="1792035"/>
            <a:ext cx="1478290" cy="276999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1200" b="1" dirty="0" err="1" smtClean="0"/>
              <a:t>atlantisfmsy_simu</a:t>
            </a:r>
            <a:r>
              <a:rPr lang="fr-FR" sz="1200" b="1" dirty="0" smtClean="0"/>
              <a:t>( )</a:t>
            </a:r>
            <a:endParaRPr lang="fr-FR" sz="1200" b="1" dirty="0"/>
          </a:p>
        </p:txBody>
      </p:sp>
      <p:sp>
        <p:nvSpPr>
          <p:cNvPr id="87" name="Triangle isocèle 86"/>
          <p:cNvSpPr/>
          <p:nvPr/>
        </p:nvSpPr>
        <p:spPr>
          <a:xfrm rot="10800000">
            <a:off x="4716016" y="2091045"/>
            <a:ext cx="175319" cy="138500"/>
          </a:xfrm>
          <a:prstGeom prst="triangl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ZoneTexte 87"/>
          <p:cNvSpPr txBox="1"/>
          <p:nvPr/>
        </p:nvSpPr>
        <p:spPr>
          <a:xfrm>
            <a:off x="3923928" y="1844824"/>
            <a:ext cx="17523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u="sng" dirty="0"/>
              <a:t>g</a:t>
            </a:r>
            <a:r>
              <a:rPr lang="fr-FR" sz="1000" u="sng" dirty="0" smtClean="0"/>
              <a:t>roup on,  </a:t>
            </a:r>
            <a:r>
              <a:rPr lang="fr-FR" sz="1000" u="sng" dirty="0" err="1" smtClean="0"/>
              <a:t>fished</a:t>
            </a:r>
            <a:r>
              <a:rPr lang="fr-FR" sz="1000" u="sng" dirty="0" smtClean="0"/>
              <a:t> &amp; </a:t>
            </a:r>
            <a:r>
              <a:rPr lang="fr-FR" sz="1000" u="sng" dirty="0" err="1" smtClean="0"/>
              <a:t>impacted</a:t>
            </a:r>
            <a:endParaRPr lang="fr-FR" sz="1000" u="sng" dirty="0"/>
          </a:p>
        </p:txBody>
      </p:sp>
      <p:sp>
        <p:nvSpPr>
          <p:cNvPr id="90" name="Triangle isocèle 89"/>
          <p:cNvSpPr/>
          <p:nvPr/>
        </p:nvSpPr>
        <p:spPr>
          <a:xfrm rot="10800000">
            <a:off x="6098477" y="2091045"/>
            <a:ext cx="175319" cy="138500"/>
          </a:xfrm>
          <a:prstGeom prst="triangl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/>
          <p:cNvSpPr txBox="1"/>
          <p:nvPr/>
        </p:nvSpPr>
        <p:spPr>
          <a:xfrm>
            <a:off x="6865322" y="1844824"/>
            <a:ext cx="659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STOP</a:t>
            </a:r>
            <a:endParaRPr lang="fr-FR" sz="1000" b="1" dirty="0"/>
          </a:p>
        </p:txBody>
      </p:sp>
      <p:sp>
        <p:nvSpPr>
          <p:cNvPr id="92" name="Triangle isocèle 91"/>
          <p:cNvSpPr/>
          <p:nvPr/>
        </p:nvSpPr>
        <p:spPr>
          <a:xfrm rot="5400000">
            <a:off x="6713831" y="1898684"/>
            <a:ext cx="175319" cy="138500"/>
          </a:xfrm>
          <a:prstGeom prst="triangl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/>
          <p:cNvSpPr txBox="1"/>
          <p:nvPr/>
        </p:nvSpPr>
        <p:spPr>
          <a:xfrm>
            <a:off x="5568026" y="1844824"/>
            <a:ext cx="1236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u="sng" dirty="0" err="1"/>
              <a:t>f</a:t>
            </a:r>
            <a:r>
              <a:rPr lang="fr-FR" sz="1000" u="sng" dirty="0" err="1" smtClean="0"/>
              <a:t>leet</a:t>
            </a:r>
            <a:r>
              <a:rPr lang="fr-FR" sz="1000" u="sng" dirty="0" smtClean="0"/>
              <a:t> on &amp;  F model</a:t>
            </a:r>
            <a:endParaRPr lang="fr-FR" sz="1000" u="sng" dirty="0"/>
          </a:p>
        </p:txBody>
      </p:sp>
      <p:sp>
        <p:nvSpPr>
          <p:cNvPr id="103" name="ZoneTexte 102"/>
          <p:cNvSpPr txBox="1"/>
          <p:nvPr/>
        </p:nvSpPr>
        <p:spPr>
          <a:xfrm>
            <a:off x="3203848" y="1844824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u="sng" dirty="0"/>
              <a:t>m</a:t>
            </a:r>
            <a:r>
              <a:rPr lang="fr-FR" sz="1000" u="sng" dirty="0" smtClean="0"/>
              <a:t>odules on</a:t>
            </a:r>
            <a:endParaRPr lang="fr-FR" sz="1000" u="sng" dirty="0"/>
          </a:p>
        </p:txBody>
      </p:sp>
      <p:sp>
        <p:nvSpPr>
          <p:cNvPr id="104" name="Triangle isocèle 103"/>
          <p:cNvSpPr/>
          <p:nvPr/>
        </p:nvSpPr>
        <p:spPr>
          <a:xfrm rot="10800000">
            <a:off x="3548236" y="2091045"/>
            <a:ext cx="175319" cy="138500"/>
          </a:xfrm>
          <a:prstGeom prst="triangl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0456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47</Words>
  <Application>Microsoft Office PowerPoint</Application>
  <PresentationFormat>Affichage à l'écran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 GIRARDIN, Ifremer Boulogne PDG-RBE-HMMN-</dc:creator>
  <cp:lastModifiedBy>Raphael GIRARDIN, Ifremer Boulogne PDG-RBE-HMMN-</cp:lastModifiedBy>
  <cp:revision>7</cp:revision>
  <dcterms:created xsi:type="dcterms:W3CDTF">2018-07-04T15:11:12Z</dcterms:created>
  <dcterms:modified xsi:type="dcterms:W3CDTF">2018-07-04T16:14:50Z</dcterms:modified>
</cp:coreProperties>
</file>