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9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9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9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6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2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0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84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4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0682-ACB1-4681-A7B8-5361BEDC353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CC77-FE44-4D9E-9614-B05AC7BA4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9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Connecteur droit avec flèche 73"/>
          <p:cNvCxnSpPr>
            <a:stCxn id="73" idx="1"/>
          </p:cNvCxnSpPr>
          <p:nvPr/>
        </p:nvCxnSpPr>
        <p:spPr>
          <a:xfrm flipV="1">
            <a:off x="3768714" y="2733013"/>
            <a:ext cx="250802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081346" y="348307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 smtClean="0"/>
              <a:t>yes</a:t>
            </a:r>
            <a:endParaRPr lang="fr-FR" sz="1000" i="1" dirty="0"/>
          </a:p>
        </p:txBody>
      </p:sp>
      <p:sp>
        <p:nvSpPr>
          <p:cNvPr id="4" name="Rectangle 3"/>
          <p:cNvSpPr/>
          <p:nvPr/>
        </p:nvSpPr>
        <p:spPr>
          <a:xfrm>
            <a:off x="251520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188640"/>
            <a:ext cx="1593578" cy="27699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atlantisfmsy_restart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sp>
        <p:nvSpPr>
          <p:cNvPr id="9" name="Ellipse 8"/>
          <p:cNvSpPr/>
          <p:nvPr/>
        </p:nvSpPr>
        <p:spPr>
          <a:xfrm>
            <a:off x="2543283" y="730264"/>
            <a:ext cx="1503784" cy="360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Initialize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path</a:t>
            </a:r>
            <a:r>
              <a:rPr lang="fr-FR" sz="1000" dirty="0" smtClean="0">
                <a:solidFill>
                  <a:schemeClr val="tx1"/>
                </a:solidFill>
              </a:rPr>
              <a:t>  &amp; </a:t>
            </a:r>
            <a:r>
              <a:rPr lang="fr-FR" sz="1000" dirty="0" err="1" smtClean="0">
                <a:solidFill>
                  <a:schemeClr val="tx1"/>
                </a:solidFill>
              </a:rPr>
              <a:t>burnin_time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Triangle isocèle 21"/>
          <p:cNvSpPr/>
          <p:nvPr/>
        </p:nvSpPr>
        <p:spPr>
          <a:xfrm rot="10800000">
            <a:off x="2797619" y="506869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555776" y="260648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g</a:t>
            </a:r>
            <a:r>
              <a:rPr lang="fr-FR" sz="1000" u="sng" dirty="0" smtClean="0"/>
              <a:t>roup on</a:t>
            </a:r>
            <a:endParaRPr lang="fr-FR" sz="1000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3307666" y="260648"/>
            <a:ext cx="751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 err="1"/>
              <a:t>s</a:t>
            </a:r>
            <a:r>
              <a:rPr lang="fr-FR" sz="1000" u="sng" dirty="0" err="1" smtClean="0"/>
              <a:t>imu</a:t>
            </a:r>
            <a:r>
              <a:rPr lang="fr-FR" sz="1000" u="sng" dirty="0" smtClean="0"/>
              <a:t> </a:t>
            </a:r>
            <a:r>
              <a:rPr lang="fr-FR" sz="1000" u="sng" dirty="0" err="1" smtClean="0"/>
              <a:t>exist</a:t>
            </a:r>
            <a:endParaRPr lang="fr-FR" sz="1000" u="sng" dirty="0"/>
          </a:p>
        </p:txBody>
      </p:sp>
      <p:sp>
        <p:nvSpPr>
          <p:cNvPr id="29" name="Triangle isocèle 28"/>
          <p:cNvSpPr/>
          <p:nvPr/>
        </p:nvSpPr>
        <p:spPr>
          <a:xfrm rot="10800000">
            <a:off x="3595952" y="506869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>
            <a:stCxn id="9" idx="6"/>
            <a:endCxn id="36" idx="2"/>
          </p:cNvCxnSpPr>
          <p:nvPr/>
        </p:nvCxnSpPr>
        <p:spPr>
          <a:xfrm>
            <a:off x="4047067" y="910264"/>
            <a:ext cx="3244512" cy="47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560802" y="781253"/>
            <a:ext cx="1523366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atlantis_paraselect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4283968" y="260648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STOP</a:t>
            </a:r>
            <a:endParaRPr lang="fr-FR" sz="1000" b="1" dirty="0"/>
          </a:p>
        </p:txBody>
      </p:sp>
      <p:sp>
        <p:nvSpPr>
          <p:cNvPr id="36" name="Ellipse 35"/>
          <p:cNvSpPr/>
          <p:nvPr/>
        </p:nvSpPr>
        <p:spPr>
          <a:xfrm>
            <a:off x="7291579" y="735008"/>
            <a:ext cx="1080120" cy="360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o</a:t>
            </a:r>
            <a:r>
              <a:rPr lang="fr-FR" sz="1000" dirty="0" smtClean="0">
                <a:solidFill>
                  <a:schemeClr val="tx1"/>
                </a:solidFill>
              </a:rPr>
              <a:t>utput </a:t>
            </a:r>
            <a:r>
              <a:rPr lang="fr-FR" sz="1000" dirty="0" err="1" smtClean="0">
                <a:solidFill>
                  <a:schemeClr val="tx1"/>
                </a:solidFill>
              </a:rPr>
              <a:t>path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9" name="Triangle isocèle 48"/>
          <p:cNvSpPr/>
          <p:nvPr/>
        </p:nvSpPr>
        <p:spPr>
          <a:xfrm rot="16200000">
            <a:off x="2393351" y="1379041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2577973" y="1325181"/>
            <a:ext cx="1273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 smtClean="0"/>
              <a:t>Fnext_simu.txt </a:t>
            </a:r>
            <a:r>
              <a:rPr lang="fr-FR" sz="1000" u="sng" dirty="0" err="1" smtClean="0"/>
              <a:t>exist</a:t>
            </a:r>
            <a:endParaRPr lang="fr-FR" sz="1000" u="sng" dirty="0"/>
          </a:p>
        </p:txBody>
      </p:sp>
      <p:sp>
        <p:nvSpPr>
          <p:cNvPr id="57" name="ZoneTexte 56"/>
          <p:cNvSpPr txBox="1"/>
          <p:nvPr/>
        </p:nvSpPr>
        <p:spPr>
          <a:xfrm>
            <a:off x="323528" y="1309995"/>
            <a:ext cx="189808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atlantisfmsy_completion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899592" y="1586994"/>
            <a:ext cx="0" cy="40184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riangle isocèle 60"/>
          <p:cNvSpPr/>
          <p:nvPr/>
        </p:nvSpPr>
        <p:spPr>
          <a:xfrm rot="5400000">
            <a:off x="4087398" y="314508"/>
            <a:ext cx="175319" cy="138500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riangle isocèle 61"/>
          <p:cNvSpPr/>
          <p:nvPr/>
        </p:nvSpPr>
        <p:spPr>
          <a:xfrm rot="10800000">
            <a:off x="7094427" y="402168"/>
            <a:ext cx="175319" cy="13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isocèle 64"/>
          <p:cNvSpPr/>
          <p:nvPr/>
        </p:nvSpPr>
        <p:spPr>
          <a:xfrm rot="10800000">
            <a:off x="7637041" y="410180"/>
            <a:ext cx="175319" cy="1385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7596336" y="332656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no</a:t>
            </a:r>
            <a:endParaRPr lang="fr-FR" sz="1000" i="1" dirty="0"/>
          </a:p>
        </p:txBody>
      </p:sp>
      <p:sp>
        <p:nvSpPr>
          <p:cNvPr id="67" name="Triangle isocèle 66"/>
          <p:cNvSpPr/>
          <p:nvPr/>
        </p:nvSpPr>
        <p:spPr>
          <a:xfrm rot="10800000">
            <a:off x="3105089" y="1634316"/>
            <a:ext cx="175319" cy="138500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>
            <a:stCxn id="36" idx="4"/>
            <a:endCxn id="83" idx="0"/>
          </p:cNvCxnSpPr>
          <p:nvPr/>
        </p:nvCxnSpPr>
        <p:spPr>
          <a:xfrm>
            <a:off x="7831639" y="1095008"/>
            <a:ext cx="0" cy="8938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130838" y="1309791"/>
            <a:ext cx="140160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/>
              <a:t>a</a:t>
            </a:r>
            <a:r>
              <a:rPr lang="fr-FR" sz="1200" b="1" dirty="0" err="1" smtClean="0"/>
              <a:t>tlantis_lastsimu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cxnSp>
        <p:nvCxnSpPr>
          <p:cNvPr id="75" name="Connecteur droit avec flèche 74"/>
          <p:cNvCxnSpPr>
            <a:stCxn id="11" idx="1"/>
            <a:endCxn id="78" idx="6"/>
          </p:cNvCxnSpPr>
          <p:nvPr/>
        </p:nvCxnSpPr>
        <p:spPr>
          <a:xfrm flipH="1">
            <a:off x="5862545" y="1448291"/>
            <a:ext cx="1268293" cy="2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4782425" y="1268494"/>
            <a:ext cx="1080120" cy="360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o</a:t>
            </a:r>
            <a:r>
              <a:rPr lang="fr-FR" sz="1000" dirty="0" smtClean="0">
                <a:solidFill>
                  <a:schemeClr val="tx1"/>
                </a:solidFill>
              </a:rPr>
              <a:t>utput files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/>
          <p:cNvCxnSpPr>
            <a:stCxn id="78" idx="2"/>
            <a:endCxn id="50" idx="3"/>
          </p:cNvCxnSpPr>
          <p:nvPr/>
        </p:nvCxnSpPr>
        <p:spPr>
          <a:xfrm flipH="1" flipV="1">
            <a:off x="3851920" y="1448292"/>
            <a:ext cx="930505" cy="2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526678" y="1988840"/>
            <a:ext cx="609921" cy="17145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fmin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9672" y="1787917"/>
            <a:ext cx="7344816" cy="488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ZoneTexte 85"/>
          <p:cNvSpPr txBox="1"/>
          <p:nvPr/>
        </p:nvSpPr>
        <p:spPr>
          <a:xfrm>
            <a:off x="1619672" y="1792035"/>
            <a:ext cx="1478290" cy="27699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atlantisfmsy_simu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  <p:sp>
        <p:nvSpPr>
          <p:cNvPr id="87" name="Triangle isocèle 86"/>
          <p:cNvSpPr/>
          <p:nvPr/>
        </p:nvSpPr>
        <p:spPr>
          <a:xfrm rot="10800000">
            <a:off x="4716016" y="2091045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3923928" y="1844824"/>
            <a:ext cx="1752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g</a:t>
            </a:r>
            <a:r>
              <a:rPr lang="fr-FR" sz="1000" u="sng" dirty="0" smtClean="0"/>
              <a:t>roup on,  </a:t>
            </a:r>
            <a:r>
              <a:rPr lang="fr-FR" sz="1000" u="sng" dirty="0" err="1" smtClean="0"/>
              <a:t>fished</a:t>
            </a:r>
            <a:r>
              <a:rPr lang="fr-FR" sz="1000" u="sng" dirty="0" smtClean="0"/>
              <a:t> &amp; </a:t>
            </a:r>
            <a:r>
              <a:rPr lang="fr-FR" sz="1000" u="sng" dirty="0" err="1" smtClean="0"/>
              <a:t>impacted</a:t>
            </a:r>
            <a:endParaRPr lang="fr-FR" sz="1000" u="sng" dirty="0"/>
          </a:p>
        </p:txBody>
      </p:sp>
      <p:sp>
        <p:nvSpPr>
          <p:cNvPr id="90" name="Triangle isocèle 89"/>
          <p:cNvSpPr/>
          <p:nvPr/>
        </p:nvSpPr>
        <p:spPr>
          <a:xfrm rot="10800000">
            <a:off x="6098477" y="2091045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865322" y="1844824"/>
            <a:ext cx="659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STOP</a:t>
            </a:r>
            <a:endParaRPr lang="fr-FR" sz="1000" b="1" dirty="0"/>
          </a:p>
        </p:txBody>
      </p:sp>
      <p:sp>
        <p:nvSpPr>
          <p:cNvPr id="92" name="Triangle isocèle 91"/>
          <p:cNvSpPr/>
          <p:nvPr/>
        </p:nvSpPr>
        <p:spPr>
          <a:xfrm rot="5400000">
            <a:off x="6713831" y="1898684"/>
            <a:ext cx="175319" cy="138500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5568026" y="1844824"/>
            <a:ext cx="1236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 err="1"/>
              <a:t>f</a:t>
            </a:r>
            <a:r>
              <a:rPr lang="fr-FR" sz="1000" u="sng" dirty="0" err="1" smtClean="0"/>
              <a:t>leet</a:t>
            </a:r>
            <a:r>
              <a:rPr lang="fr-FR" sz="1000" u="sng" dirty="0" smtClean="0"/>
              <a:t> on &amp;  F model</a:t>
            </a:r>
            <a:endParaRPr lang="fr-FR" sz="1000" u="sng" dirty="0"/>
          </a:p>
        </p:txBody>
      </p:sp>
      <p:sp>
        <p:nvSpPr>
          <p:cNvPr id="103" name="ZoneTexte 102"/>
          <p:cNvSpPr txBox="1"/>
          <p:nvPr/>
        </p:nvSpPr>
        <p:spPr>
          <a:xfrm>
            <a:off x="3203848" y="184482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m</a:t>
            </a:r>
            <a:r>
              <a:rPr lang="fr-FR" sz="1000" u="sng" dirty="0" smtClean="0"/>
              <a:t>odules on</a:t>
            </a:r>
            <a:endParaRPr lang="fr-FR" sz="1000" u="sng" dirty="0"/>
          </a:p>
        </p:txBody>
      </p:sp>
      <p:sp>
        <p:nvSpPr>
          <p:cNvPr id="104" name="Triangle isocèle 103"/>
          <p:cNvSpPr/>
          <p:nvPr/>
        </p:nvSpPr>
        <p:spPr>
          <a:xfrm rot="10800000">
            <a:off x="3548236" y="2091045"/>
            <a:ext cx="175319" cy="1385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1630772" y="2276856"/>
            <a:ext cx="1213036" cy="18533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Burnin_time</a:t>
            </a:r>
            <a:endParaRPr lang="fr-FR" sz="1000" dirty="0" smtClean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588994" y="2994793"/>
            <a:ext cx="163859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/>
              <a:t>a</a:t>
            </a:r>
            <a:r>
              <a:rPr lang="fr-FR" sz="1200" b="1" dirty="0" err="1" smtClean="0"/>
              <a:t>tlantisfmsy_inisimu</a:t>
            </a:r>
            <a:r>
              <a:rPr lang="fr-FR" sz="1200" b="1" dirty="0" smtClean="0"/>
              <a:t>( </a:t>
            </a:r>
            <a:r>
              <a:rPr lang="fr-FR" sz="1200" b="1" dirty="0" smtClean="0"/>
              <a:t>)</a:t>
            </a:r>
            <a:endParaRPr lang="fr-FR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3588994" y="2994793"/>
            <a:ext cx="5375494" cy="1010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2" name="Connecteur droit avec flèche 51"/>
          <p:cNvCxnSpPr>
            <a:stCxn id="39" idx="4"/>
            <a:endCxn id="59" idx="0"/>
          </p:cNvCxnSpPr>
          <p:nvPr/>
        </p:nvCxnSpPr>
        <p:spPr>
          <a:xfrm>
            <a:off x="2237290" y="2462191"/>
            <a:ext cx="82193" cy="1334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1851431" y="2595593"/>
            <a:ext cx="936104" cy="18533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run_time</a:t>
            </a:r>
            <a:endParaRPr lang="fr-FR" sz="1000" dirty="0" smtClean="0">
              <a:solidFill>
                <a:schemeClr val="tx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2884649" y="2281653"/>
            <a:ext cx="663586" cy="17145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fmax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768714" y="2594514"/>
            <a:ext cx="1523366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atlantis_paraselect</a:t>
            </a:r>
            <a:r>
              <a:rPr lang="fr-FR" sz="1200" b="1" dirty="0" smtClean="0"/>
              <a:t>( )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023045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56</Words>
  <Application>Microsoft Office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GIRARDIN, Ifremer Boulogne PDG-RBE-HMMN-</dc:creator>
  <cp:lastModifiedBy>Raphael GIRARDIN, Ifremer Boulogne PDG-RBE-HMMN-</cp:lastModifiedBy>
  <cp:revision>10</cp:revision>
  <dcterms:created xsi:type="dcterms:W3CDTF">2018-07-04T15:11:12Z</dcterms:created>
  <dcterms:modified xsi:type="dcterms:W3CDTF">2018-07-05T08:20:19Z</dcterms:modified>
</cp:coreProperties>
</file>