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State of AI Report 2024 (Dummy)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and Trends - For Testing Purposes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Section 1: General AI Advancements in 2024</a:t>
            </a:r>
          </a:p>
          <a:p>
            <a:pPr lvl="1"/>
            <a:r>
              <a:t>- Large Language Models (LLMs) continue to show significant improvements in reasoning and context length.</a:t>
            </a:r>
          </a:p>
          <a:p>
            <a:pPr lvl="1"/>
            <a:r>
              <a:t>- Generative AI has expanded into new modalities, including realistic video and audio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Section 2: AI in Academic Research</a:t>
            </a:r>
          </a:p>
          <a:p>
            <a:pPr lvl="1"/>
            <a:r>
              <a:t>- The adoption of AI tools for literature review and data analysis is increasing in academia.</a:t>
            </a:r>
          </a:p>
          <a:p>
            <a:pPr lvl="1"/>
            <a:r>
              <a:t>- Challenges remain in ensuring the reproducibility and verifiability of AI-driven research findings.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Section 3: State of the Art (SOTA) Examples</a:t>
            </a:r>
          </a:p>
          <a:p>
            <a:pPr lvl="1"/>
            <a:r>
              <a:t>- SOTA in Natural Language Processing: Achieved by Transformer-XL models on benchmark X.</a:t>
            </a:r>
          </a:p>
          <a:p>
            <a:pPr lvl="1"/>
            <a:r>
              <a:t>- SOTA in Computer Vision: Dominated by Vision Transformers (ViTs) on ImageNet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