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F3B9-81A2-49BE-8F26-E60FD39593F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5066-041E-4A31-9A6A-8670B7FA9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754878" y="1157776"/>
            <a:ext cx="762000" cy="550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Chip de Función</a:t>
            </a:r>
            <a:endParaRPr lang="en-US" sz="11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66800" y="5867400"/>
            <a:ext cx="7258031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Cinta y Cabezal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419119" y="1562756"/>
            <a:ext cx="4905712" cy="31660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77050" y="1619109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Turing-CPU</a:t>
            </a:r>
            <a:endParaRPr lang="en-US" dirty="0"/>
          </a:p>
        </p:txBody>
      </p:sp>
      <p:cxnSp>
        <p:nvCxnSpPr>
          <p:cNvPr id="22" name="21 Conector angular"/>
          <p:cNvCxnSpPr>
            <a:endCxn id="5" idx="3"/>
          </p:cNvCxnSpPr>
          <p:nvPr/>
        </p:nvCxnSpPr>
        <p:spPr>
          <a:xfrm rot="10800000">
            <a:off x="2516878" y="1433062"/>
            <a:ext cx="3651704" cy="129695"/>
          </a:xfrm>
          <a:prstGeom prst="bentConnector3">
            <a:avLst>
              <a:gd name="adj1" fmla="val -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104619" y="1157776"/>
            <a:ext cx="3783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2. Envía </a:t>
            </a:r>
            <a:r>
              <a:rPr lang="es-ES" sz="1100" dirty="0" smtClean="0">
                <a:solidFill>
                  <a:srgbClr val="FF0000"/>
                </a:solidFill>
              </a:rPr>
              <a:t>Estado Actual</a:t>
            </a:r>
            <a:r>
              <a:rPr lang="es-ES" sz="1100" dirty="0" smtClean="0"/>
              <a:t> y </a:t>
            </a:r>
            <a:r>
              <a:rPr lang="es-ES" sz="1100" dirty="0" smtClean="0">
                <a:solidFill>
                  <a:srgbClr val="FF0000"/>
                </a:solidFill>
              </a:rPr>
              <a:t>Símbolo Leído </a:t>
            </a:r>
            <a:r>
              <a:rPr lang="es-ES" sz="1100" dirty="0" smtClean="0"/>
              <a:t>hacia el Chip de Función.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7" name="26 Conector angular"/>
          <p:cNvCxnSpPr>
            <a:stCxn id="5" idx="2"/>
            <a:endCxn id="4" idx="1"/>
          </p:cNvCxnSpPr>
          <p:nvPr/>
        </p:nvCxnSpPr>
        <p:spPr>
          <a:xfrm rot="16200000" flipH="1">
            <a:off x="2058778" y="1785445"/>
            <a:ext cx="1437441" cy="12832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767746" y="3235422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3. Recibe  </a:t>
            </a:r>
            <a:r>
              <a:rPr lang="es-ES" sz="1000" dirty="0" smtClean="0">
                <a:solidFill>
                  <a:srgbClr val="FF0000"/>
                </a:solidFill>
              </a:rPr>
              <a:t>Estado Siguiente</a:t>
            </a:r>
            <a:r>
              <a:rPr lang="es-ES" sz="1000" dirty="0" smtClean="0"/>
              <a:t>, </a:t>
            </a:r>
            <a:r>
              <a:rPr lang="es-ES" sz="1000" dirty="0" smtClean="0">
                <a:solidFill>
                  <a:srgbClr val="FF0000"/>
                </a:solidFill>
              </a:rPr>
              <a:t>Símbolo a Imprimir</a:t>
            </a:r>
          </a:p>
          <a:p>
            <a:r>
              <a:rPr lang="es-ES" sz="1000" dirty="0" smtClean="0"/>
              <a:t>y </a:t>
            </a:r>
            <a:r>
              <a:rPr lang="es-ES" sz="1000" dirty="0" smtClean="0">
                <a:solidFill>
                  <a:srgbClr val="FF0000"/>
                </a:solidFill>
              </a:rPr>
              <a:t>Dirección a Moverse.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8" name="57 Conector angular"/>
          <p:cNvCxnSpPr>
            <a:endCxn id="122" idx="2"/>
          </p:cNvCxnSpPr>
          <p:nvPr/>
        </p:nvCxnSpPr>
        <p:spPr>
          <a:xfrm>
            <a:off x="3419120" y="2962425"/>
            <a:ext cx="1385936" cy="870857"/>
          </a:xfrm>
          <a:prstGeom prst="bentConnector3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4112088" y="3137647"/>
            <a:ext cx="106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4. Almacena</a:t>
            </a:r>
          </a:p>
          <a:p>
            <a:r>
              <a:rPr lang="es-ES" sz="1000" dirty="0" smtClean="0">
                <a:solidFill>
                  <a:srgbClr val="FF0000"/>
                </a:solidFill>
              </a:rPr>
              <a:t>Estado Siguiente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2" name="61 Conector angular"/>
          <p:cNvCxnSpPr/>
          <p:nvPr/>
        </p:nvCxnSpPr>
        <p:spPr>
          <a:xfrm flipH="1" flipV="1">
            <a:off x="6096002" y="1562756"/>
            <a:ext cx="228598" cy="1209972"/>
          </a:xfrm>
          <a:prstGeom prst="bentConnector4">
            <a:avLst>
              <a:gd name="adj1" fmla="val -100001"/>
              <a:gd name="adj2" fmla="val 61067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80 Conector angular"/>
          <p:cNvCxnSpPr/>
          <p:nvPr/>
        </p:nvCxnSpPr>
        <p:spPr>
          <a:xfrm rot="16200000" flipH="1">
            <a:off x="2982286" y="3677442"/>
            <a:ext cx="1488212" cy="614542"/>
          </a:xfrm>
          <a:prstGeom prst="bentConnector3">
            <a:avLst>
              <a:gd name="adj1" fmla="val -271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endCxn id="6" idx="0"/>
          </p:cNvCxnSpPr>
          <p:nvPr/>
        </p:nvCxnSpPr>
        <p:spPr>
          <a:xfrm rot="16200000" flipH="1">
            <a:off x="3795449" y="4967033"/>
            <a:ext cx="1138580" cy="662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2217140" y="4785425"/>
            <a:ext cx="18165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4. Envía </a:t>
            </a:r>
            <a:r>
              <a:rPr lang="es-ES" sz="1100" dirty="0" smtClean="0">
                <a:solidFill>
                  <a:srgbClr val="FF0000"/>
                </a:solidFill>
              </a:rPr>
              <a:t>Símbolo a Imprimir </a:t>
            </a:r>
          </a:p>
          <a:p>
            <a:r>
              <a:rPr lang="es-ES" sz="1100" dirty="0" smtClean="0"/>
              <a:t>y </a:t>
            </a:r>
            <a:r>
              <a:rPr lang="es-ES" sz="1100" dirty="0" smtClean="0">
                <a:solidFill>
                  <a:srgbClr val="FF0000"/>
                </a:solidFill>
              </a:rPr>
              <a:t>Dirección a Moverse </a:t>
            </a:r>
            <a:r>
              <a:rPr lang="es-ES" sz="1100" dirty="0" smtClean="0"/>
              <a:t>hacia </a:t>
            </a:r>
          </a:p>
          <a:p>
            <a:r>
              <a:rPr lang="es-ES" sz="1100" dirty="0" smtClean="0"/>
              <a:t>la Cinta</a:t>
            </a:r>
            <a:endParaRPr lang="en-US" sz="1100" dirty="0"/>
          </a:p>
        </p:txBody>
      </p:sp>
      <p:cxnSp>
        <p:nvCxnSpPr>
          <p:cNvPr id="102" name="101 Conector angular"/>
          <p:cNvCxnSpPr/>
          <p:nvPr/>
        </p:nvCxnSpPr>
        <p:spPr>
          <a:xfrm rot="16200000" flipV="1">
            <a:off x="4930260" y="2801080"/>
            <a:ext cx="3166062" cy="689418"/>
          </a:xfrm>
          <a:prstGeom prst="bentConnector3">
            <a:avLst>
              <a:gd name="adj1" fmla="val 89055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6836229" y="4883587"/>
            <a:ext cx="1542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1. Recibe </a:t>
            </a:r>
            <a:r>
              <a:rPr lang="es-ES" sz="1100" dirty="0" smtClean="0">
                <a:solidFill>
                  <a:srgbClr val="FF0000"/>
                </a:solidFill>
              </a:rPr>
              <a:t>Símbolo Leído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smtClean="0"/>
              <a:t>por el Cabezal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5287525" y="2128493"/>
            <a:ext cx="116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1. </a:t>
            </a:r>
            <a:r>
              <a:rPr lang="es-ES" sz="1100" dirty="0" smtClean="0">
                <a:solidFill>
                  <a:srgbClr val="FF0000"/>
                </a:solidFill>
              </a:rPr>
              <a:t>Estado Actual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1" name="120 Elipse"/>
          <p:cNvSpPr/>
          <p:nvPr/>
        </p:nvSpPr>
        <p:spPr>
          <a:xfrm>
            <a:off x="4805057" y="2551910"/>
            <a:ext cx="1519543" cy="4105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Registro de Estado</a:t>
            </a:r>
            <a:endParaRPr lang="en-US" dirty="0"/>
          </a:p>
        </p:txBody>
      </p:sp>
      <p:sp>
        <p:nvSpPr>
          <p:cNvPr id="122" name="121 Elipse"/>
          <p:cNvSpPr/>
          <p:nvPr/>
        </p:nvSpPr>
        <p:spPr>
          <a:xfrm>
            <a:off x="4805056" y="3628024"/>
            <a:ext cx="1519543" cy="4105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Registro Auxiliar de Estado</a:t>
            </a:r>
            <a:endParaRPr lang="en-US" dirty="0"/>
          </a:p>
        </p:txBody>
      </p:sp>
      <p:cxnSp>
        <p:nvCxnSpPr>
          <p:cNvPr id="134" name="133 Conector angular"/>
          <p:cNvCxnSpPr/>
          <p:nvPr/>
        </p:nvCxnSpPr>
        <p:spPr>
          <a:xfrm rot="5400000" flipH="1" flipV="1">
            <a:off x="5795698" y="4805098"/>
            <a:ext cx="1138580" cy="98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CuadroTexto"/>
          <p:cNvSpPr txBox="1"/>
          <p:nvPr/>
        </p:nvSpPr>
        <p:spPr>
          <a:xfrm>
            <a:off x="1754878" y="304800"/>
            <a:ext cx="548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PASO 1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45 CuadroTexto"/>
          <p:cNvSpPr txBox="1"/>
          <p:nvPr/>
        </p:nvSpPr>
        <p:spPr>
          <a:xfrm>
            <a:off x="1754878" y="304800"/>
            <a:ext cx="548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PASO 2</a:t>
            </a:r>
            <a:endParaRPr lang="en-US" sz="2400" dirty="0">
              <a:latin typeface="Arial Black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1066800" y="1157776"/>
            <a:ext cx="7258031" cy="5319224"/>
            <a:chOff x="1066800" y="1157776"/>
            <a:chExt cx="7258031" cy="5319224"/>
          </a:xfrm>
        </p:grpSpPr>
        <p:sp>
          <p:nvSpPr>
            <p:cNvPr id="5" name="4 Rectángulo redondeado"/>
            <p:cNvSpPr/>
            <p:nvPr/>
          </p:nvSpPr>
          <p:spPr>
            <a:xfrm>
              <a:off x="1754878" y="1157776"/>
              <a:ext cx="762000" cy="5505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Chip de Función</a:t>
              </a:r>
              <a:endParaRPr lang="en-US" sz="1100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066800" y="5867400"/>
              <a:ext cx="7258031" cy="609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Cinta y Cabezal</a:t>
              </a:r>
              <a:endParaRPr lang="en-US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419119" y="1562756"/>
              <a:ext cx="4905712" cy="316606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3877050" y="1619109"/>
              <a:ext cx="122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Turing-CPU</a:t>
              </a:r>
              <a:endParaRPr lang="en-US" dirty="0"/>
            </a:p>
          </p:txBody>
        </p:sp>
        <p:sp>
          <p:nvSpPr>
            <p:cNvPr id="121" name="120 Elipse"/>
            <p:cNvSpPr/>
            <p:nvPr/>
          </p:nvSpPr>
          <p:spPr>
            <a:xfrm>
              <a:off x="4805057" y="2551910"/>
              <a:ext cx="1519543" cy="41051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Registro de Estado</a:t>
              </a:r>
              <a:endParaRPr lang="en-US" dirty="0"/>
            </a:p>
          </p:txBody>
        </p:sp>
        <p:sp>
          <p:nvSpPr>
            <p:cNvPr id="122" name="121 Elipse"/>
            <p:cNvSpPr/>
            <p:nvPr/>
          </p:nvSpPr>
          <p:spPr>
            <a:xfrm>
              <a:off x="4805056" y="3628024"/>
              <a:ext cx="1519543" cy="41051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Registro Auxiliar de Estado</a:t>
              </a:r>
              <a:endParaRPr lang="en-US" dirty="0"/>
            </a:p>
          </p:txBody>
        </p:sp>
        <p:cxnSp>
          <p:nvCxnSpPr>
            <p:cNvPr id="9" name="8 Conector recto de flecha"/>
            <p:cNvCxnSpPr>
              <a:stCxn id="122" idx="1"/>
              <a:endCxn id="121" idx="3"/>
            </p:cNvCxnSpPr>
            <p:nvPr/>
          </p:nvCxnSpPr>
          <p:spPr>
            <a:xfrm flipV="1">
              <a:off x="5027588" y="2902306"/>
              <a:ext cx="1" cy="78583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5105400" y="3145787"/>
              <a:ext cx="1676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Actualiza </a:t>
              </a:r>
              <a:r>
                <a:rPr lang="es-ES" sz="1100" dirty="0" smtClean="0">
                  <a:solidFill>
                    <a:srgbClr val="FF0000"/>
                  </a:solidFill>
                </a:rPr>
                <a:t>Estado Actual </a:t>
              </a:r>
            </a:p>
            <a:p>
              <a:r>
                <a:rPr lang="es-ES" sz="1100" dirty="0" smtClean="0"/>
                <a:t>a </a:t>
              </a:r>
              <a:r>
                <a:rPr lang="es-ES" sz="1100" dirty="0" smtClean="0">
                  <a:solidFill>
                    <a:srgbClr val="FF0000"/>
                  </a:solidFill>
                </a:rPr>
                <a:t>Siguiente Estado</a:t>
              </a:r>
              <a:r>
                <a:rPr lang="es-ES" sz="1100" dirty="0" smtClean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1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066800" y="2436965"/>
            <a:ext cx="7258031" cy="40400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933816" y="766465"/>
            <a:ext cx="1523999" cy="119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Turing-CPU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1754878" y="-304800"/>
            <a:ext cx="548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PASO 1</a:t>
            </a:r>
            <a:endParaRPr lang="en-US" sz="2400" dirty="0">
              <a:latin typeface="Arial Black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9668"/>
              </p:ext>
            </p:extLst>
          </p:nvPr>
        </p:nvGraphicFramePr>
        <p:xfrm>
          <a:off x="1647815" y="5638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2 Elipse"/>
          <p:cNvSpPr/>
          <p:nvPr/>
        </p:nvSpPr>
        <p:spPr>
          <a:xfrm>
            <a:off x="1524000" y="4686300"/>
            <a:ext cx="20574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de Posición Del Cabezal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10 Conector angular"/>
          <p:cNvCxnSpPr>
            <a:stCxn id="3" idx="6"/>
          </p:cNvCxnSpPr>
          <p:nvPr/>
        </p:nvCxnSpPr>
        <p:spPr>
          <a:xfrm>
            <a:off x="3581400" y="5086350"/>
            <a:ext cx="53340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>
            <a:off x="4114800" y="6019800"/>
            <a:ext cx="3810000" cy="304800"/>
          </a:xfrm>
          <a:prstGeom prst="bentConnector3">
            <a:avLst>
              <a:gd name="adj1" fmla="val -286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 rot="16200000" flipV="1">
            <a:off x="5526958" y="3926757"/>
            <a:ext cx="3881285" cy="914401"/>
          </a:xfrm>
          <a:prstGeom prst="bentConnector3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endCxn id="4" idx="3"/>
          </p:cNvCxnSpPr>
          <p:nvPr/>
        </p:nvCxnSpPr>
        <p:spPr>
          <a:xfrm rot="10800000">
            <a:off x="5457815" y="1366049"/>
            <a:ext cx="1552584" cy="1070917"/>
          </a:xfrm>
          <a:prstGeom prst="bentConnector3">
            <a:avLst>
              <a:gd name="adj1" fmla="val -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>
            <a:stCxn id="4" idx="2"/>
          </p:cNvCxnSpPr>
          <p:nvPr/>
        </p:nvCxnSpPr>
        <p:spPr>
          <a:xfrm rot="5400000">
            <a:off x="4395066" y="2142565"/>
            <a:ext cx="477685" cy="1238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Rectángulo"/>
          <p:cNvSpPr/>
          <p:nvPr/>
        </p:nvSpPr>
        <p:spPr>
          <a:xfrm>
            <a:off x="2286000" y="2819400"/>
            <a:ext cx="1447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Unidad Aritmética</a:t>
            </a:r>
            <a:endParaRPr lang="en-US" dirty="0"/>
          </a:p>
        </p:txBody>
      </p:sp>
      <p:cxnSp>
        <p:nvCxnSpPr>
          <p:cNvPr id="112" name="111 Conector angular"/>
          <p:cNvCxnSpPr>
            <a:stCxn id="3" idx="1"/>
          </p:cNvCxnSpPr>
          <p:nvPr/>
        </p:nvCxnSpPr>
        <p:spPr>
          <a:xfrm rot="5400000" flipH="1" flipV="1">
            <a:off x="1368414" y="3885885"/>
            <a:ext cx="1374472" cy="460703"/>
          </a:xfrm>
          <a:prstGeom prst="bentConnector3">
            <a:avLst>
              <a:gd name="adj1" fmla="val 99896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endCxn id="110" idx="1"/>
          </p:cNvCxnSpPr>
          <p:nvPr/>
        </p:nvCxnSpPr>
        <p:spPr>
          <a:xfrm rot="10800000" flipV="1">
            <a:off x="2286001" y="2609700"/>
            <a:ext cx="2073731" cy="666900"/>
          </a:xfrm>
          <a:prstGeom prst="bentConnector3">
            <a:avLst>
              <a:gd name="adj1" fmla="val 123097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119 Conector angular"/>
          <p:cNvCxnSpPr/>
          <p:nvPr/>
        </p:nvCxnSpPr>
        <p:spPr>
          <a:xfrm rot="5400000" flipH="1" flipV="1">
            <a:off x="4345142" y="2457906"/>
            <a:ext cx="166386" cy="137207"/>
          </a:xfrm>
          <a:prstGeom prst="bentConnector3">
            <a:avLst>
              <a:gd name="adj1" fmla="val -2341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4359732" y="3583857"/>
            <a:ext cx="1095384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Posición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5562600" y="3583857"/>
            <a:ext cx="11403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Símbolo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124 Conector angular"/>
          <p:cNvCxnSpPr>
            <a:endCxn id="61" idx="0"/>
          </p:cNvCxnSpPr>
          <p:nvPr/>
        </p:nvCxnSpPr>
        <p:spPr>
          <a:xfrm>
            <a:off x="3733800" y="3355257"/>
            <a:ext cx="1173624" cy="2286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6" idx="0"/>
            <a:endCxn id="62" idx="0"/>
          </p:cNvCxnSpPr>
          <p:nvPr/>
        </p:nvCxnSpPr>
        <p:spPr>
          <a:xfrm rot="16200000" flipH="1">
            <a:off x="4840837" y="2291944"/>
            <a:ext cx="1146892" cy="1436934"/>
          </a:xfrm>
          <a:prstGeom prst="bentConnector3">
            <a:avLst>
              <a:gd name="adj1" fmla="val 12339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400687" y="946528"/>
            <a:ext cx="3174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1. Envía el </a:t>
            </a:r>
            <a:r>
              <a:rPr lang="es-ES" sz="1100" dirty="0" smtClean="0">
                <a:solidFill>
                  <a:srgbClr val="FF0000"/>
                </a:solidFill>
              </a:rPr>
              <a:t>Símbolo Leído </a:t>
            </a:r>
            <a:r>
              <a:rPr lang="es-ES" sz="1100" dirty="0" smtClean="0"/>
              <a:t>por el Cabezal hacia el CPU</a:t>
            </a:r>
            <a:endParaRPr lang="en-US" sz="11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113368" y="1987165"/>
            <a:ext cx="2372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100" dirty="0" smtClean="0"/>
              <a:t>2. Recibe  </a:t>
            </a:r>
            <a:r>
              <a:rPr lang="es-ES" sz="1100" dirty="0" smtClean="0">
                <a:solidFill>
                  <a:srgbClr val="FF0000"/>
                </a:solidFill>
              </a:rPr>
              <a:t>Símbolo a Imprimir</a:t>
            </a:r>
            <a:r>
              <a:rPr lang="es-ES" sz="1100" dirty="0" smtClean="0"/>
              <a:t> </a:t>
            </a:r>
          </a:p>
          <a:p>
            <a:pPr algn="r"/>
            <a:r>
              <a:rPr lang="es-ES" sz="1100" dirty="0" smtClean="0"/>
              <a:t>y </a:t>
            </a:r>
            <a:r>
              <a:rPr lang="es-ES" sz="1100" dirty="0" smtClean="0">
                <a:solidFill>
                  <a:srgbClr val="FF0000"/>
                </a:solidFill>
              </a:rPr>
              <a:t>Dirección a Moverse  </a:t>
            </a:r>
            <a:r>
              <a:rPr lang="es-ES" sz="1100" dirty="0" smtClean="0"/>
              <a:t>desde el CPU</a:t>
            </a:r>
            <a:endParaRPr lang="en-US" sz="11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803788" y="4326177"/>
            <a:ext cx="18710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3.</a:t>
            </a:r>
            <a:r>
              <a:rPr lang="es-ES" sz="1100" dirty="0" smtClean="0">
                <a:solidFill>
                  <a:srgbClr val="FF0000"/>
                </a:solidFill>
              </a:rPr>
              <a:t> Posición Actual </a:t>
            </a:r>
            <a:r>
              <a:rPr lang="es-ES" sz="1100" dirty="0" smtClean="0"/>
              <a:t>del Cabezal</a:t>
            </a:r>
            <a:endParaRPr lang="en-US" sz="11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803788" y="2590800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3.</a:t>
            </a:r>
            <a:r>
              <a:rPr lang="es-ES" sz="1100" dirty="0" smtClean="0">
                <a:solidFill>
                  <a:srgbClr val="FF0000"/>
                </a:solidFill>
              </a:rPr>
              <a:t> Dirección a Moverse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3672224" y="2971800"/>
            <a:ext cx="173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3.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smtClean="0"/>
              <a:t>Calcula y almacena la 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Nueva Posición </a:t>
            </a:r>
            <a:r>
              <a:rPr lang="es-ES" sz="1100" dirty="0" smtClean="0"/>
              <a:t>del Cabezal</a:t>
            </a:r>
            <a:endParaRPr lang="en-US" sz="11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257800" y="2590800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50" dirty="0" smtClean="0"/>
              <a:t>3. Almacena el </a:t>
            </a:r>
            <a:r>
              <a:rPr lang="es-ES" sz="1050" dirty="0" smtClean="0">
                <a:solidFill>
                  <a:srgbClr val="FF0000"/>
                </a:solidFill>
              </a:rPr>
              <a:t>Símbolo a Imprimir</a:t>
            </a:r>
            <a:r>
              <a:rPr lang="es-ES" sz="1050" dirty="0" smtClean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406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066800" y="2436965"/>
            <a:ext cx="7258031" cy="40400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933816" y="766465"/>
            <a:ext cx="1523999" cy="119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Turing-CPU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1754878" y="304800"/>
            <a:ext cx="548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PASO 2 </a:t>
            </a:r>
            <a:endParaRPr lang="en-US" sz="2400" dirty="0">
              <a:latin typeface="Arial Black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9898"/>
              </p:ext>
            </p:extLst>
          </p:nvPr>
        </p:nvGraphicFramePr>
        <p:xfrm>
          <a:off x="1647815" y="5638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2 Elipse"/>
          <p:cNvSpPr/>
          <p:nvPr/>
        </p:nvSpPr>
        <p:spPr>
          <a:xfrm>
            <a:off x="1524000" y="4686300"/>
            <a:ext cx="20574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de Posición Del Cabezal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10 Conector angular"/>
          <p:cNvCxnSpPr>
            <a:stCxn id="3" idx="6"/>
          </p:cNvCxnSpPr>
          <p:nvPr/>
        </p:nvCxnSpPr>
        <p:spPr>
          <a:xfrm>
            <a:off x="3581400" y="5086350"/>
            <a:ext cx="53340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Rectángulo"/>
          <p:cNvSpPr/>
          <p:nvPr/>
        </p:nvSpPr>
        <p:spPr>
          <a:xfrm>
            <a:off x="2286000" y="2819400"/>
            <a:ext cx="1447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Unidad Aritmética</a:t>
            </a:r>
            <a:endParaRPr lang="en-US" dirty="0"/>
          </a:p>
        </p:txBody>
      </p:sp>
      <p:sp>
        <p:nvSpPr>
          <p:cNvPr id="61" name="60 Elipse"/>
          <p:cNvSpPr/>
          <p:nvPr/>
        </p:nvSpPr>
        <p:spPr>
          <a:xfrm>
            <a:off x="4359732" y="3583857"/>
            <a:ext cx="1095384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Posición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5562600" y="3583857"/>
            <a:ext cx="11403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Símbolo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13 Conector angular"/>
          <p:cNvCxnSpPr>
            <a:stCxn id="62" idx="4"/>
          </p:cNvCxnSpPr>
          <p:nvPr/>
        </p:nvCxnSpPr>
        <p:spPr>
          <a:xfrm rot="5400000">
            <a:off x="4810678" y="3764279"/>
            <a:ext cx="702395" cy="1941750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191000" y="5086350"/>
            <a:ext cx="0" cy="55245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118883" y="4650019"/>
            <a:ext cx="2085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1. Imprime en la celda actual el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Símbolo a Imprimir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066800" y="2436965"/>
            <a:ext cx="7258031" cy="40400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933816" y="766465"/>
            <a:ext cx="1523999" cy="119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Turing-CPU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1828230" y="73967"/>
            <a:ext cx="548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PASO 3 </a:t>
            </a:r>
            <a:endParaRPr lang="en-US" sz="2400" dirty="0">
              <a:latin typeface="Arial Black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292"/>
              </p:ext>
            </p:extLst>
          </p:nvPr>
        </p:nvGraphicFramePr>
        <p:xfrm>
          <a:off x="1647815" y="5638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2 Elipse"/>
          <p:cNvSpPr/>
          <p:nvPr/>
        </p:nvSpPr>
        <p:spPr>
          <a:xfrm>
            <a:off x="1524000" y="4686300"/>
            <a:ext cx="20574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de Posición Del Cabezal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10 Conector angular"/>
          <p:cNvCxnSpPr>
            <a:stCxn id="3" idx="6"/>
          </p:cNvCxnSpPr>
          <p:nvPr/>
        </p:nvCxnSpPr>
        <p:spPr>
          <a:xfrm>
            <a:off x="3581400" y="5086350"/>
            <a:ext cx="15240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Rectángulo"/>
          <p:cNvSpPr/>
          <p:nvPr/>
        </p:nvSpPr>
        <p:spPr>
          <a:xfrm>
            <a:off x="2286000" y="2819400"/>
            <a:ext cx="1447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Unidad Aritmética</a:t>
            </a:r>
            <a:endParaRPr lang="en-US" dirty="0"/>
          </a:p>
        </p:txBody>
      </p:sp>
      <p:sp>
        <p:nvSpPr>
          <p:cNvPr id="61" name="60 Elipse"/>
          <p:cNvSpPr/>
          <p:nvPr/>
        </p:nvSpPr>
        <p:spPr>
          <a:xfrm>
            <a:off x="4359732" y="3583857"/>
            <a:ext cx="1095384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Posición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5562600" y="3583857"/>
            <a:ext cx="1140300" cy="800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Registro Auxiliar de Símbolo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7 Conector angular"/>
          <p:cNvCxnSpPr>
            <a:stCxn id="61" idx="4"/>
            <a:endCxn id="3" idx="0"/>
          </p:cNvCxnSpPr>
          <p:nvPr/>
        </p:nvCxnSpPr>
        <p:spPr>
          <a:xfrm rot="5400000">
            <a:off x="3578891" y="3357766"/>
            <a:ext cx="302343" cy="2354724"/>
          </a:xfrm>
          <a:prstGeom prst="bentConnector3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828230" y="4036981"/>
            <a:ext cx="2363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dirty="0" smtClean="0"/>
              <a:t>Actualiza la posición del Cabezal 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Nueva Posición</a:t>
            </a:r>
          </a:p>
        </p:txBody>
      </p:sp>
    </p:spTree>
    <p:extLst>
      <p:ext uri="{BB962C8B-B14F-4D97-AF65-F5344CB8AC3E}">
        <p14:creationId xmlns:p14="http://schemas.microsoft.com/office/powerpoint/2010/main" val="1229782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273</Words>
  <Application>Microsoft Office PowerPoint</Application>
  <PresentationFormat>Presentación en pantalla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Owner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Owner</cp:lastModifiedBy>
  <cp:revision>20</cp:revision>
  <dcterms:created xsi:type="dcterms:W3CDTF">2013-05-13T12:47:10Z</dcterms:created>
  <dcterms:modified xsi:type="dcterms:W3CDTF">2013-05-15T21:21:30Z</dcterms:modified>
</cp:coreProperties>
</file>