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Roboto Slab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DC4EAC3-2730-4074-A128-5273FC4506E8}">
  <a:tblStyle styleId="{ADC4EAC3-2730-4074-A128-5273FC4506E8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lvl="1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lvl="2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lvl="3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lvl="4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lvl="5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lvl="6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lvl="7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4749075" y="753124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weredtemplate.com/#check-cordeli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 flipH="1" rot="10800000">
            <a:off x="7401125" y="1758974"/>
            <a:ext cx="218999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/>
          <p:nvPr/>
        </p:nvCxnSpPr>
        <p:spPr>
          <a:xfrm flipH="1" rot="10800000">
            <a:off x="7932695" y="2472367"/>
            <a:ext cx="522299" cy="3098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 flipH="1" rot="10800000">
            <a:off x="7765925" y="1896874"/>
            <a:ext cx="648599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53575" y="3177700"/>
            <a:ext cx="3329099" cy="3329099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9" name="Shape 149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50" name="Shape 150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51" name="Shape 151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sp>
        <p:nvSpPr>
          <p:cNvPr id="157" name="Shape 157"/>
          <p:cNvSpPr/>
          <p:nvPr/>
        </p:nvSpPr>
        <p:spPr>
          <a:xfrm>
            <a:off x="0" y="2571743"/>
            <a:ext cx="9144000" cy="4286399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3338271" y="1579603"/>
            <a:ext cx="2467458" cy="4572382"/>
            <a:chOff x="-6729413" y="-17360900"/>
            <a:chExt cx="26138325" cy="48436249"/>
          </a:xfrm>
        </p:grpSpPr>
        <p:sp>
          <p:nvSpPr>
            <p:cNvPr id="159" name="Shape 159"/>
            <p:cNvSpPr/>
            <p:nvPr/>
          </p:nvSpPr>
          <p:spPr>
            <a:xfrm>
              <a:off x="-6729413" y="-9364661"/>
              <a:ext cx="25398299" cy="2466900"/>
            </a:xfrm>
            <a:custGeom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276600" y="-17360900"/>
              <a:ext cx="10882199" cy="8842499"/>
            </a:xfrm>
            <a:custGeom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2576175" y="-17360900"/>
              <a:ext cx="6832499" cy="10463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6729413" y="-9364661"/>
              <a:ext cx="10005899" cy="2466900"/>
            </a:xfrm>
            <a:custGeom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6729413" y="-17360900"/>
              <a:ext cx="19305600" cy="88424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752386" y="-9293225"/>
              <a:ext cx="5916600" cy="2395500"/>
            </a:xfrm>
            <a:custGeom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276600" y="-8518525"/>
              <a:ext cx="4192500" cy="1620900"/>
            </a:xfrm>
            <a:custGeom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6729413" y="-11442700"/>
              <a:ext cx="10005899" cy="2924099"/>
            </a:xfrm>
            <a:custGeom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4158912" y="-11938000"/>
              <a:ext cx="5250000" cy="5040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957511" y="-8518525"/>
              <a:ext cx="881100" cy="1620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1728450" y="-6897686"/>
              <a:ext cx="6940499" cy="15641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-4899025" y="-698500"/>
              <a:ext cx="6378599" cy="17613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370387" y="-6897686"/>
              <a:ext cx="7327800" cy="6199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9578975" y="8743950"/>
              <a:ext cx="4263900" cy="22331399"/>
            </a:xfrm>
            <a:custGeom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1728450" y="-6897686"/>
              <a:ext cx="6940499" cy="1690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838575" y="-6897686"/>
              <a:ext cx="7890000" cy="9791700"/>
            </a:xfrm>
            <a:custGeom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-1235075" y="-698500"/>
              <a:ext cx="8242200" cy="17613299"/>
            </a:xfrm>
            <a:custGeom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1235075" y="-5207000"/>
              <a:ext cx="12963599" cy="221216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6305550" y="-6897686"/>
              <a:ext cx="7785000" cy="8804399"/>
            </a:xfrm>
            <a:custGeom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1728450" y="-6897686"/>
              <a:ext cx="6940499" cy="87707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479550" y="-6897686"/>
              <a:ext cx="5527799" cy="9791700"/>
            </a:xfrm>
            <a:custGeom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-1373187" y="8743950"/>
              <a:ext cx="13101599" cy="13630199"/>
            </a:xfrm>
            <a:custGeom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2994025" y="8743950"/>
              <a:ext cx="8734499" cy="22331399"/>
            </a:xfrm>
            <a:custGeom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1728450" y="1873250"/>
              <a:ext cx="6835799" cy="131031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276600" y="-9293225"/>
              <a:ext cx="10882199" cy="2395500"/>
            </a:xfrm>
            <a:custGeom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7469186" y="-6897686"/>
              <a:ext cx="5283300" cy="1690800"/>
            </a:xfrm>
            <a:custGeom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Shape 187"/>
          <p:cNvSpPr/>
          <p:nvPr/>
        </p:nvSpPr>
        <p:spPr>
          <a:xfrm>
            <a:off x="786147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88" name="Shape 188"/>
          <p:cNvSpPr/>
          <p:nvPr/>
        </p:nvSpPr>
        <p:spPr>
          <a:xfrm>
            <a:off x="6286512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0" y="6344950"/>
            <a:ext cx="91440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95" name="Shape 195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{ADC4EAC3-2730-4074-A128-5273FC4506E8}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02" name="Shape 202"/>
          <p:cNvSpPr/>
          <p:nvPr/>
        </p:nvSpPr>
        <p:spPr>
          <a:xfrm>
            <a:off x="1714675" y="2238575"/>
            <a:ext cx="7019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</a:p>
        </p:txBody>
      </p:sp>
      <p:grpSp>
        <p:nvGrpSpPr>
          <p:cNvPr id="203" name="Shape 203"/>
          <p:cNvGrpSpPr/>
          <p:nvPr/>
        </p:nvGrpSpPr>
        <p:grpSpPr>
          <a:xfrm>
            <a:off x="724272" y="2585914"/>
            <a:ext cx="240435" cy="240435"/>
            <a:chOff x="3683125" y="481100"/>
            <a:chExt cx="270000" cy="270000"/>
          </a:xfrm>
        </p:grpSpPr>
        <p:sp>
          <p:nvSpPr>
            <p:cNvPr id="204" name="Shape 204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2416672" y="4562239"/>
            <a:ext cx="240435" cy="240435"/>
            <a:chOff x="3683125" y="481100"/>
            <a:chExt cx="270000" cy="270000"/>
          </a:xfrm>
        </p:grpSpPr>
        <p:sp>
          <p:nvSpPr>
            <p:cNvPr id="207" name="Shape 207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3744722" y="2388114"/>
            <a:ext cx="240435" cy="240435"/>
            <a:chOff x="3683125" y="481100"/>
            <a:chExt cx="270000" cy="270000"/>
          </a:xfrm>
        </p:grpSpPr>
        <p:sp>
          <p:nvSpPr>
            <p:cNvPr id="210" name="Shape 210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4180822" y="3354389"/>
            <a:ext cx="240435" cy="240435"/>
            <a:chOff x="3683125" y="481100"/>
            <a:chExt cx="270000" cy="270000"/>
          </a:xfrm>
        </p:grpSpPr>
        <p:sp>
          <p:nvSpPr>
            <p:cNvPr id="213" name="Shape 213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6846222" y="2956039"/>
            <a:ext cx="240435" cy="240435"/>
            <a:chOff x="3683125" y="481100"/>
            <a:chExt cx="270000" cy="270000"/>
          </a:xfrm>
        </p:grpSpPr>
        <p:sp>
          <p:nvSpPr>
            <p:cNvPr id="216" name="Shape 21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Shape 218"/>
          <p:cNvGrpSpPr/>
          <p:nvPr/>
        </p:nvGrpSpPr>
        <p:grpSpPr>
          <a:xfrm>
            <a:off x="7598472" y="4863789"/>
            <a:ext cx="240435" cy="240435"/>
            <a:chOff x="3683125" y="481100"/>
            <a:chExt cx="270000" cy="270000"/>
          </a:xfrm>
        </p:grpSpPr>
        <p:sp>
          <p:nvSpPr>
            <p:cNvPr id="219" name="Shape 219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/>
              <a:t>89,526,124</a:t>
            </a:r>
          </a:p>
        </p:txBody>
      </p:sp>
      <p:sp>
        <p:nvSpPr>
          <p:cNvPr id="226" name="Shape 226"/>
          <p:cNvSpPr txBox="1"/>
          <p:nvPr>
            <p:ph idx="4294967295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4294967295" type="ctrTitle"/>
          </p:nvPr>
        </p:nvSpPr>
        <p:spPr>
          <a:xfrm>
            <a:off x="1515900" y="864000"/>
            <a:ext cx="59988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32" name="Shape 232"/>
          <p:cNvSpPr txBox="1"/>
          <p:nvPr>
            <p:ph idx="4294967295" type="subTitle"/>
          </p:nvPr>
        </p:nvSpPr>
        <p:spPr>
          <a:xfrm>
            <a:off x="1515900" y="1729346"/>
            <a:ext cx="5998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233" name="Shape 233"/>
          <p:cNvSpPr txBox="1"/>
          <p:nvPr>
            <p:ph idx="4294967295" type="ctrTitle"/>
          </p:nvPr>
        </p:nvSpPr>
        <p:spPr>
          <a:xfrm>
            <a:off x="1515900" y="4369203"/>
            <a:ext cx="59988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34" name="Shape 234"/>
          <p:cNvSpPr txBox="1"/>
          <p:nvPr>
            <p:ph idx="4294967295" type="subTitle"/>
          </p:nvPr>
        </p:nvSpPr>
        <p:spPr>
          <a:xfrm>
            <a:off x="1515900" y="5234550"/>
            <a:ext cx="5998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35" name="Shape 235"/>
          <p:cNvSpPr txBox="1"/>
          <p:nvPr>
            <p:ph idx="4294967295" type="ctrTitle"/>
          </p:nvPr>
        </p:nvSpPr>
        <p:spPr>
          <a:xfrm>
            <a:off x="1515900" y="2616601"/>
            <a:ext cx="59988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36" name="Shape 236"/>
          <p:cNvSpPr txBox="1"/>
          <p:nvPr>
            <p:ph idx="4294967295" type="subTitle"/>
          </p:nvPr>
        </p:nvSpPr>
        <p:spPr>
          <a:xfrm>
            <a:off x="1515900" y="3481948"/>
            <a:ext cx="5998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3" name="Shape 243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44" name="Shape 244"/>
          <p:cNvSpPr/>
          <p:nvPr/>
        </p:nvSpPr>
        <p:spPr>
          <a:xfrm>
            <a:off x="3506750" y="3219800"/>
            <a:ext cx="2399699" cy="23993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46" name="Shape 246"/>
          <p:cNvSpPr/>
          <p:nvPr/>
        </p:nvSpPr>
        <p:spPr>
          <a:xfrm>
            <a:off x="6000368" y="1086200"/>
            <a:ext cx="2649299" cy="2649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2804800" y="3437100"/>
            <a:ext cx="980999" cy="6000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/>
          <p:nvPr/>
        </p:nvCxnSpPr>
        <p:spPr>
          <a:xfrm flipH="1" rot="10800000">
            <a:off x="5520450" y="2991325"/>
            <a:ext cx="859199" cy="859199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86150" y="2057400"/>
            <a:ext cx="2419799" cy="15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3329988" y="2057400"/>
            <a:ext cx="2419799" cy="15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7" name="Shape 257"/>
          <p:cNvSpPr txBox="1"/>
          <p:nvPr>
            <p:ph idx="3" type="body"/>
          </p:nvPr>
        </p:nvSpPr>
        <p:spPr>
          <a:xfrm>
            <a:off x="5873826" y="2057400"/>
            <a:ext cx="2419799" cy="155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786150" y="4267200"/>
            <a:ext cx="2419799" cy="14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3329988" y="4267200"/>
            <a:ext cx="2419799" cy="14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0" name="Shape 260"/>
          <p:cNvSpPr txBox="1"/>
          <p:nvPr>
            <p:ph idx="3" type="body"/>
          </p:nvPr>
        </p:nvSpPr>
        <p:spPr>
          <a:xfrm>
            <a:off x="5873826" y="4267200"/>
            <a:ext cx="2419799" cy="146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261" name="Shape 261"/>
          <p:cNvGrpSpPr/>
          <p:nvPr/>
        </p:nvGrpSpPr>
        <p:grpSpPr>
          <a:xfrm>
            <a:off x="921696" y="1777648"/>
            <a:ext cx="304008" cy="326513"/>
            <a:chOff x="616425" y="2329600"/>
            <a:chExt cx="361700" cy="388475"/>
          </a:xfrm>
        </p:grpSpPr>
        <p:sp>
          <p:nvSpPr>
            <p:cNvPr id="262" name="Shape 262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5980786" y="3978258"/>
            <a:ext cx="435021" cy="323445"/>
            <a:chOff x="5247525" y="3007275"/>
            <a:chExt cx="517575" cy="384825"/>
          </a:xfrm>
        </p:grpSpPr>
        <p:sp>
          <p:nvSpPr>
            <p:cNvPr id="271" name="Shape 271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965716" y="3968773"/>
            <a:ext cx="215966" cy="342398"/>
            <a:chOff x="6718575" y="2318625"/>
            <a:chExt cx="256950" cy="407375"/>
          </a:xfrm>
        </p:grpSpPr>
        <p:sp>
          <p:nvSpPr>
            <p:cNvPr id="274" name="Shape 27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283" name="Shape 283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3453692" y="1777657"/>
            <a:ext cx="359271" cy="376691"/>
            <a:chOff x="5961125" y="1623900"/>
            <a:chExt cx="427450" cy="448175"/>
          </a:xfrm>
        </p:grpSpPr>
        <p:sp>
          <p:nvSpPr>
            <p:cNvPr id="295" name="Shape 295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6040970" y="1803252"/>
            <a:ext cx="345970" cy="325504"/>
            <a:chOff x="5972700" y="2330200"/>
            <a:chExt cx="411625" cy="387275"/>
          </a:xfrm>
        </p:grpSpPr>
        <p:sp>
          <p:nvSpPr>
            <p:cNvPr id="303" name="Shape 303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6150" y="1553112"/>
            <a:ext cx="31794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4395855" y="1553112"/>
            <a:ext cx="33183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116575" y="4820325"/>
            <a:ext cx="53381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5385337" y="653112"/>
            <a:ext cx="2766775" cy="555177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  <p:sp>
        <p:nvSpPr>
          <p:cNvPr id="317" name="Shape 31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5523467" y="839912"/>
            <a:ext cx="2483749" cy="522686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24" name="Shape 324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4787662" y="7181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1" name="Shape 331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2001837" y="5916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8" name="Shape 338"/>
          <p:cNvSpPr txBox="1"/>
          <p:nvPr>
            <p:ph idx="4294967295" type="body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Thanks!</a:t>
            </a:r>
          </a:p>
        </p:txBody>
      </p:sp>
      <p:sp>
        <p:nvSpPr>
          <p:cNvPr id="344" name="Shape 344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sp>
        <p:nvSpPr>
          <p:cNvPr id="345" name="Shape 345"/>
          <p:cNvSpPr txBox="1"/>
          <p:nvPr>
            <p:ph idx="4294967295" type="body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user@mail.me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786150" y="1600200"/>
            <a:ext cx="7466099" cy="35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b="1" lang="en" sz="1800"/>
              <a:t>Roboto Slab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b="1" lang="en" sz="1800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https://www.fontsquirrel.com/fonts/roboto-slab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https://www.fontsquirrel.com/fonts/source-sans-pro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Blue </a:t>
            </a:r>
            <a:r>
              <a:rPr b="1" lang="en" sz="1800">
                <a:solidFill>
                  <a:srgbClr val="0091EA"/>
                </a:solidFill>
              </a:rPr>
              <a:t>#0091ea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Dark gray </a:t>
            </a:r>
            <a:r>
              <a:rPr b="1" lang="en" sz="1800"/>
              <a:t>#263238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Medium gray </a:t>
            </a:r>
            <a:r>
              <a:rPr b="1" lang="en" sz="1800">
                <a:solidFill>
                  <a:srgbClr val="607D8B"/>
                </a:solidFill>
              </a:rPr>
              <a:t>#607d8b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Light gray </a:t>
            </a:r>
            <a:r>
              <a:rPr b="1" lang="en" sz="180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680300" y="5885225"/>
            <a:ext cx="5160300" cy="9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D8DC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4" name="Shape 364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65" name="Shape 365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80" name="Shape 380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86" name="Shape 386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1" name="Shape 391"/>
          <p:cNvSpPr/>
          <p:nvPr/>
        </p:nvSpPr>
        <p:spPr>
          <a:xfrm>
            <a:off x="2148119" y="1296228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2733087" y="1297258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93" name="Shape 393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94" name="Shape 394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8" name="Shape 398"/>
          <p:cNvSpPr/>
          <p:nvPr/>
        </p:nvSpPr>
        <p:spPr>
          <a:xfrm>
            <a:off x="4361051" y="1295724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99" name="Shape 399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400" name="Shape 400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408" name="Shape 408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2" name="Shape 412"/>
          <p:cNvSpPr/>
          <p:nvPr/>
        </p:nvSpPr>
        <p:spPr>
          <a:xfrm>
            <a:off x="2118448" y="1854573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2683958" y="1871972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3254070" y="1874535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830339" y="1877603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16" name="Shape 416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417" name="Shape 417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420" name="Shape 42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423" name="Shape 423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427" name="Shape 427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435" name="Shape 435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42" name="Shape 44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6" name="Shape 446"/>
          <p:cNvSpPr/>
          <p:nvPr/>
        </p:nvSpPr>
        <p:spPr>
          <a:xfrm>
            <a:off x="2690598" y="242571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47" name="Shape 447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48" name="Shape 448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51" name="Shape 451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57" name="Shape 457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60" name="Shape 460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68" name="Shape 468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74" name="Shape 474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83" name="Shape 483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88" name="Shape 488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93" name="Shape 493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498" name="Shape 498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01" name="Shape 501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504" name="Shape 504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6" name="Shape 506"/>
          <p:cNvSpPr/>
          <p:nvPr/>
        </p:nvSpPr>
        <p:spPr>
          <a:xfrm>
            <a:off x="4393810" y="2990216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07" name="Shape 507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511" name="Shape 511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19" name="Shape 519"/>
          <p:cNvSpPr/>
          <p:nvPr/>
        </p:nvSpPr>
        <p:spPr>
          <a:xfrm>
            <a:off x="1561112" y="3508635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1039604" y="3508635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21" name="Shape 521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522" name="Shape 522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4" name="Shape 524"/>
          <p:cNvSpPr/>
          <p:nvPr/>
        </p:nvSpPr>
        <p:spPr>
          <a:xfrm>
            <a:off x="3810881" y="3545996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25" name="Shape 525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526" name="Shape 52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529" name="Shape 52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534" name="Shape 534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7" name="Shape 537"/>
          <p:cNvSpPr/>
          <p:nvPr/>
        </p:nvSpPr>
        <p:spPr>
          <a:xfrm>
            <a:off x="4983885" y="3529627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38" name="Shape 538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539" name="Shape 539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46" name="Shape 546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56" name="Shape 556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60" name="Shape 560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64" name="Shape 564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70" name="Shape 570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73" name="Shape 573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81" name="Shape 581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88" name="Shape 588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91" name="Shape 591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5" name="Shape 595"/>
          <p:cNvSpPr/>
          <p:nvPr/>
        </p:nvSpPr>
        <p:spPr>
          <a:xfrm>
            <a:off x="962843" y="474049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3253566" y="4683677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2688560" y="4705174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817037" y="4682143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99" name="Shape 599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600" name="Shape 600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609" name="Shape 609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1" name="Shape 611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612" name="Shape 612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619" name="Shape 619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627" name="Shape 627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631" name="Shape 631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638" name="Shape 638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42" name="Shape 642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46" name="Shape 646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52" name="Shape 652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80" name="Shape 680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704" name="Shape 704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719" name="Shape 719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723" name="Shape 723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730" name="Shape 73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739" name="Shape 739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43" name="Shape 743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49" name="Shape 749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57" name="Shape 757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64" name="Shape 764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Shape 773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74" name="Shape 774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86" name="Shape 786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92" name="Shape 792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9" name="Shape 79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00" name="Shape 80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803" name="Shape 803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806" name="Shape 80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Shape 808"/>
          <p:cNvSpPr/>
          <p:nvPr/>
        </p:nvSpPr>
        <p:spPr>
          <a:xfrm>
            <a:off x="7512255" y="29497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6628417" y="294975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6913953" y="4007290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91E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Shape 816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4294967295" type="ctrTitle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Hello!</a:t>
            </a:r>
          </a:p>
        </p:txBody>
      </p:sp>
      <p:sp>
        <p:nvSpPr>
          <p:cNvPr id="76" name="Shape 76"/>
          <p:cNvSpPr txBox="1"/>
          <p:nvPr>
            <p:ph idx="4294967295" type="subTitle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</p:txBody>
      </p: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1637500" y="2981075"/>
            <a:ext cx="3453300" cy="328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I am here because I love to give presentations.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You can find me at:</a:t>
            </a:r>
          </a:p>
          <a:p>
            <a:pPr lvl="0">
              <a:spcBef>
                <a:spcPts val="0"/>
              </a:spcBef>
              <a:buNone/>
            </a:pPr>
            <a:r>
              <a:rPr lang="en" sz="2600"/>
              <a:t>@username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79" name="Shape 79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</a:t>
            </a:r>
            <a:r>
              <a:rPr b="1" lang="en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6000"/>
              <a:t>Big concept</a:t>
            </a:r>
          </a:p>
        </p:txBody>
      </p:sp>
      <p:sp>
        <p:nvSpPr>
          <p:cNvPr id="105" name="Shape 105"/>
          <p:cNvSpPr txBox="1"/>
          <p:nvPr>
            <p:ph idx="4294967295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cxnSp>
        <p:nvCxnSpPr>
          <p:cNvPr id="106" name="Shape 106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>
            <a:endCxn id="103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1" name="Shape 11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