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24"/>
  </p:notesMasterIdLst>
  <p:sldIdLst>
    <p:sldId id="256" r:id="rId2"/>
    <p:sldId id="258" r:id="rId3"/>
    <p:sldId id="269" r:id="rId4"/>
    <p:sldId id="276" r:id="rId5"/>
    <p:sldId id="264" r:id="rId6"/>
    <p:sldId id="277" r:id="rId7"/>
    <p:sldId id="287" r:id="rId8"/>
    <p:sldId id="266" r:id="rId9"/>
    <p:sldId id="270" r:id="rId10"/>
    <p:sldId id="288" r:id="rId11"/>
    <p:sldId id="272" r:id="rId12"/>
    <p:sldId id="278" r:id="rId13"/>
    <p:sldId id="286" r:id="rId14"/>
    <p:sldId id="275" r:id="rId15"/>
    <p:sldId id="284" r:id="rId16"/>
    <p:sldId id="282" r:id="rId17"/>
    <p:sldId id="283" r:id="rId18"/>
    <p:sldId id="281" r:id="rId19"/>
    <p:sldId id="267" r:id="rId20"/>
    <p:sldId id="268" r:id="rId21"/>
    <p:sldId id="280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BA105-2B27-48A9-B6B4-03BC62812DFC}" v="29" dt="2020-03-30T03:31:20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2593"/>
  </p:normalViewPr>
  <p:slideViewPr>
    <p:cSldViewPr snapToGrid="0" snapToObjects="1">
      <p:cViewPr>
        <p:scale>
          <a:sx n="150" d="100"/>
          <a:sy n="150" d="100"/>
        </p:scale>
        <p:origin x="3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dis Lamke" userId="9cb7febe679b7ad2" providerId="LiveId" clId="{6C3BA105-2B27-48A9-B6B4-03BC62812DFC}"/>
    <pc:docChg chg="undo custSel mod addSld delSld modSld addSection delSection">
      <pc:chgData name="Kandis Lamke" userId="9cb7febe679b7ad2" providerId="LiveId" clId="{6C3BA105-2B27-48A9-B6B4-03BC62812DFC}" dt="2020-03-30T03:31:26.120" v="1191" actId="1076"/>
      <pc:docMkLst>
        <pc:docMk/>
      </pc:docMkLst>
      <pc:sldChg chg="modSp mod modNotesTx">
        <pc:chgData name="Kandis Lamke" userId="9cb7febe679b7ad2" providerId="LiveId" clId="{6C3BA105-2B27-48A9-B6B4-03BC62812DFC}" dt="2020-03-30T03:01:19.989" v="858" actId="20577"/>
        <pc:sldMkLst>
          <pc:docMk/>
          <pc:sldMk cId="710178265" sldId="256"/>
        </pc:sldMkLst>
        <pc:spChg chg="mod">
          <ac:chgData name="Kandis Lamke" userId="9cb7febe679b7ad2" providerId="LiveId" clId="{6C3BA105-2B27-48A9-B6B4-03BC62812DFC}" dt="2020-03-28T19:58:20.976" v="198" actId="20577"/>
          <ac:spMkLst>
            <pc:docMk/>
            <pc:sldMk cId="710178265" sldId="256"/>
            <ac:spMk id="3" creationId="{00000000-0000-0000-0000-000000000000}"/>
          </ac:spMkLst>
        </pc:spChg>
      </pc:sldChg>
      <pc:sldChg chg="modNotesTx">
        <pc:chgData name="Kandis Lamke" userId="9cb7febe679b7ad2" providerId="LiveId" clId="{6C3BA105-2B27-48A9-B6B4-03BC62812DFC}" dt="2020-03-30T03:01:33.578" v="885" actId="20577"/>
        <pc:sldMkLst>
          <pc:docMk/>
          <pc:sldMk cId="355304119" sldId="258"/>
        </pc:sldMkLst>
      </pc:sldChg>
      <pc:sldChg chg="addSp delSp modSp mod setBg setClrOvrMap">
        <pc:chgData name="Kandis Lamke" userId="9cb7febe679b7ad2" providerId="LiveId" clId="{6C3BA105-2B27-48A9-B6B4-03BC62812DFC}" dt="2020-03-28T19:47:17.904" v="39" actId="1076"/>
        <pc:sldMkLst>
          <pc:docMk/>
          <pc:sldMk cId="1954549449" sldId="264"/>
        </pc:sldMkLst>
        <pc:spChg chg="mod">
          <ac:chgData name="Kandis Lamke" userId="9cb7febe679b7ad2" providerId="LiveId" clId="{6C3BA105-2B27-48A9-B6B4-03BC62812DFC}" dt="2020-03-28T19:47:17.904" v="39" actId="1076"/>
          <ac:spMkLst>
            <pc:docMk/>
            <pc:sldMk cId="1954549449" sldId="264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28T19:45:18.947" v="1"/>
          <ac:spMkLst>
            <pc:docMk/>
            <pc:sldMk cId="1954549449" sldId="264"/>
            <ac:spMk id="4" creationId="{88E07059-A474-493E-B7C8-70ACB804029F}"/>
          </ac:spMkLst>
        </pc:spChg>
        <pc:spChg chg="add del mod">
          <ac:chgData name="Kandis Lamke" userId="9cb7febe679b7ad2" providerId="LiveId" clId="{6C3BA105-2B27-48A9-B6B4-03BC62812DFC}" dt="2020-03-28T19:45:18.947" v="1"/>
          <ac:spMkLst>
            <pc:docMk/>
            <pc:sldMk cId="1954549449" sldId="264"/>
            <ac:spMk id="5" creationId="{FB982754-F73C-40B3-B15E-20AF47D1580B}"/>
          </ac:spMkLst>
        </pc:spChg>
        <pc:spChg chg="add del">
          <ac:chgData name="Kandis Lamke" userId="9cb7febe679b7ad2" providerId="LiveId" clId="{6C3BA105-2B27-48A9-B6B4-03BC62812DFC}" dt="2020-03-28T19:45:49.691" v="3" actId="26606"/>
          <ac:spMkLst>
            <pc:docMk/>
            <pc:sldMk cId="1954549449" sldId="264"/>
            <ac:spMk id="10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8T19:45:56.656" v="5" actId="26606"/>
          <ac:spMkLst>
            <pc:docMk/>
            <pc:sldMk cId="1954549449" sldId="264"/>
            <ac:spMk id="17" creationId="{C04F8797-ED77-4C70-AAEA-0DE48267C25C}"/>
          </ac:spMkLst>
        </pc:spChg>
        <pc:spChg chg="add del">
          <ac:chgData name="Kandis Lamke" userId="9cb7febe679b7ad2" providerId="LiveId" clId="{6C3BA105-2B27-48A9-B6B4-03BC62812DFC}" dt="2020-03-28T19:45:56.656" v="5" actId="26606"/>
          <ac:spMkLst>
            <pc:docMk/>
            <pc:sldMk cId="1954549449" sldId="264"/>
            <ac:spMk id="18" creationId="{CAD06229-FEB7-4CC9-8BE7-1A9457B9C601}"/>
          </ac:spMkLst>
        </pc:spChg>
        <pc:spChg chg="add del">
          <ac:chgData name="Kandis Lamke" userId="9cb7febe679b7ad2" providerId="LiveId" clId="{6C3BA105-2B27-48A9-B6B4-03BC62812DFC}" dt="2020-03-28T19:46:01.923" v="7" actId="26606"/>
          <ac:spMkLst>
            <pc:docMk/>
            <pc:sldMk cId="1954549449" sldId="264"/>
            <ac:spMk id="21" creationId="{3D1E5586-8BB5-40F6-96C3-2E87DD7CE5CD}"/>
          </ac:spMkLst>
        </pc:spChg>
        <pc:spChg chg="add del">
          <ac:chgData name="Kandis Lamke" userId="9cb7febe679b7ad2" providerId="LiveId" clId="{6C3BA105-2B27-48A9-B6B4-03BC62812DFC}" dt="2020-03-28T19:46:08.300" v="9" actId="26606"/>
          <ac:spMkLst>
            <pc:docMk/>
            <pc:sldMk cId="1954549449" sldId="264"/>
            <ac:spMk id="25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8T19:46:10.719" v="11" actId="26606"/>
          <ac:spMkLst>
            <pc:docMk/>
            <pc:sldMk cId="1954549449" sldId="264"/>
            <ac:spMk id="29" creationId="{CD9E0036-D626-45D9-B0FA-B920385A6152}"/>
          </ac:spMkLst>
        </pc:spChg>
        <pc:spChg chg="add del">
          <ac:chgData name="Kandis Lamke" userId="9cb7febe679b7ad2" providerId="LiveId" clId="{6C3BA105-2B27-48A9-B6B4-03BC62812DFC}" dt="2020-03-28T19:46:11.931" v="13" actId="26606"/>
          <ac:spMkLst>
            <pc:docMk/>
            <pc:sldMk cId="1954549449" sldId="264"/>
            <ac:spMk id="32" creationId="{3D1E5586-8BB5-40F6-96C3-2E87DD7CE5CD}"/>
          </ac:spMkLst>
        </pc:spChg>
        <pc:spChg chg="add del">
          <ac:chgData name="Kandis Lamke" userId="9cb7febe679b7ad2" providerId="LiveId" clId="{6C3BA105-2B27-48A9-B6B4-03BC62812DFC}" dt="2020-03-28T19:46:13.779" v="15" actId="26606"/>
          <ac:spMkLst>
            <pc:docMk/>
            <pc:sldMk cId="1954549449" sldId="264"/>
            <ac:spMk id="36" creationId="{C04F8797-ED77-4C70-AAEA-0DE48267C25C}"/>
          </ac:spMkLst>
        </pc:spChg>
        <pc:spChg chg="add del">
          <ac:chgData name="Kandis Lamke" userId="9cb7febe679b7ad2" providerId="LiveId" clId="{6C3BA105-2B27-48A9-B6B4-03BC62812DFC}" dt="2020-03-28T19:46:13.779" v="15" actId="26606"/>
          <ac:spMkLst>
            <pc:docMk/>
            <pc:sldMk cId="1954549449" sldId="264"/>
            <ac:spMk id="37" creationId="{CAD06229-FEB7-4CC9-8BE7-1A9457B9C601}"/>
          </ac:spMkLst>
        </pc:spChg>
        <pc:spChg chg="add del">
          <ac:chgData name="Kandis Lamke" userId="9cb7febe679b7ad2" providerId="LiveId" clId="{6C3BA105-2B27-48A9-B6B4-03BC62812DFC}" dt="2020-03-28T19:46:17.026" v="17" actId="26606"/>
          <ac:spMkLst>
            <pc:docMk/>
            <pc:sldMk cId="1954549449" sldId="264"/>
            <ac:spMk id="42" creationId="{1BE7BD64-C268-4BE6-8D67-F5DD171F0154}"/>
          </ac:spMkLst>
        </pc:spChg>
        <pc:spChg chg="add del">
          <ac:chgData name="Kandis Lamke" userId="9cb7febe679b7ad2" providerId="LiveId" clId="{6C3BA105-2B27-48A9-B6B4-03BC62812DFC}" dt="2020-03-28T19:46:17.026" v="17" actId="26606"/>
          <ac:spMkLst>
            <pc:docMk/>
            <pc:sldMk cId="1954549449" sldId="264"/>
            <ac:spMk id="46" creationId="{57E6F9A8-1B4B-4FEF-942A-15CA97ECE0BA}"/>
          </ac:spMkLst>
        </pc:spChg>
        <pc:spChg chg="add del">
          <ac:chgData name="Kandis Lamke" userId="9cb7febe679b7ad2" providerId="LiveId" clId="{6C3BA105-2B27-48A9-B6B4-03BC62812DFC}" dt="2020-03-28T19:46:21.703" v="19" actId="26606"/>
          <ac:spMkLst>
            <pc:docMk/>
            <pc:sldMk cId="1954549449" sldId="264"/>
            <ac:spMk id="49" creationId="{D5FE3208-9FD8-4883-AB1F-FF214491BBD4}"/>
          </ac:spMkLst>
        </pc:spChg>
        <pc:spChg chg="add del">
          <ac:chgData name="Kandis Lamke" userId="9cb7febe679b7ad2" providerId="LiveId" clId="{6C3BA105-2B27-48A9-B6B4-03BC62812DFC}" dt="2020-03-28T19:46:21.703" v="19" actId="26606"/>
          <ac:spMkLst>
            <pc:docMk/>
            <pc:sldMk cId="1954549449" sldId="264"/>
            <ac:spMk id="51" creationId="{1E6E1A7C-A9E7-4BB0-AD38-5060AA3E1937}"/>
          </ac:spMkLst>
        </pc:spChg>
        <pc:spChg chg="add">
          <ac:chgData name="Kandis Lamke" userId="9cb7febe679b7ad2" providerId="LiveId" clId="{6C3BA105-2B27-48A9-B6B4-03BC62812DFC}" dt="2020-03-28T19:46:21.762" v="20" actId="26606"/>
          <ac:spMkLst>
            <pc:docMk/>
            <pc:sldMk cId="1954549449" sldId="264"/>
            <ac:spMk id="54" creationId="{1BE7BD64-C268-4BE6-8D67-F5DD171F0154}"/>
          </ac:spMkLst>
        </pc:spChg>
        <pc:spChg chg="add">
          <ac:chgData name="Kandis Lamke" userId="9cb7febe679b7ad2" providerId="LiveId" clId="{6C3BA105-2B27-48A9-B6B4-03BC62812DFC}" dt="2020-03-28T19:46:21.762" v="20" actId="26606"/>
          <ac:spMkLst>
            <pc:docMk/>
            <pc:sldMk cId="1954549449" sldId="264"/>
            <ac:spMk id="58" creationId="{57E6F9A8-1B4B-4FEF-942A-15CA97ECE0BA}"/>
          </ac:spMkLst>
        </pc:spChg>
        <pc:picChg chg="or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2" creationId="{00000000-0000-0000-0000-000000000000}"/>
          </ac:picMkLst>
        </pc:picChg>
        <pc:picChg chg="add del">
          <ac:chgData name="Kandis Lamke" userId="9cb7febe679b7ad2" providerId="LiveId" clId="{6C3BA105-2B27-48A9-B6B4-03BC62812DFC}" dt="2020-03-28T19:45:49.691" v="3" actId="26606"/>
          <ac:picMkLst>
            <pc:docMk/>
            <pc:sldMk cId="1954549449" sldId="264"/>
            <ac:picMk id="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4" creationId="{42B44E02-2041-49BE-AF61-F91454DC3AA8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5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6" creationId="{08625290-97B7-41E9-9685-D438F86FC9EA}"/>
          </ac:picMkLst>
        </pc:picChg>
        <pc:picChg chg="add del">
          <ac:chgData name="Kandis Lamke" userId="9cb7febe679b7ad2" providerId="LiveId" clId="{6C3BA105-2B27-48A9-B6B4-03BC62812DFC}" dt="2020-03-28T19:46:01.923" v="7" actId="26606"/>
          <ac:picMkLst>
            <pc:docMk/>
            <pc:sldMk cId="1954549449" sldId="264"/>
            <ac:picMk id="20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08.300" v="9" actId="26606"/>
          <ac:picMkLst>
            <pc:docMk/>
            <pc:sldMk cId="1954549449" sldId="264"/>
            <ac:picMk id="24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0.719" v="11" actId="26606"/>
          <ac:picMkLst>
            <pc:docMk/>
            <pc:sldMk cId="1954549449" sldId="264"/>
            <ac:picMk id="2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1.931" v="13" actId="26606"/>
          <ac:picMkLst>
            <pc:docMk/>
            <pc:sldMk cId="1954549449" sldId="264"/>
            <ac:picMk id="31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5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8" creationId="{42B44E02-2041-49BE-AF61-F91454DC3AA8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9" creationId="{08625290-97B7-41E9-9685-D438F86FC9EA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1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3" creationId="{7D6C6E9A-567D-4054-B920-2E1BAF6D2426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4" creationId="{94164FB2-EFB1-4531-A8F4-DD77A03E2CCB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5" creationId="{0E6BC652-4BE1-478A-BFA7-47149E82F2F1}"/>
          </ac:picMkLst>
        </pc:picChg>
        <pc:picChg chg="add del">
          <ac:chgData name="Kandis Lamke" userId="9cb7febe679b7ad2" providerId="LiveId" clId="{6C3BA105-2B27-48A9-B6B4-03BC62812DFC}" dt="2020-03-28T19:46:21.703" v="19" actId="26606"/>
          <ac:picMkLst>
            <pc:docMk/>
            <pc:sldMk cId="1954549449" sldId="264"/>
            <ac:picMk id="4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21.703" v="19" actId="26606"/>
          <ac:picMkLst>
            <pc:docMk/>
            <pc:sldMk cId="1954549449" sldId="264"/>
            <ac:picMk id="50" creationId="{72E5EC71-6645-4F98-85CD-71B3EA38936C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3" creationId="{91DD536F-3F4A-4B15-A2D3-B9FB07F1233D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5" creationId="{7D6C6E9A-567D-4054-B920-2E1BAF6D2426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6" creationId="{94164FB2-EFB1-4531-A8F4-DD77A03E2CCB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7" creationId="{0E6BC652-4BE1-478A-BFA7-47149E82F2F1}"/>
          </ac:picMkLst>
        </pc:picChg>
        <pc:cxnChg chg="add del">
          <ac:chgData name="Kandis Lamke" userId="9cb7febe679b7ad2" providerId="LiveId" clId="{6C3BA105-2B27-48A9-B6B4-03BC62812DFC}" dt="2020-03-28T19:45:49.691" v="3" actId="26606"/>
          <ac:cxnSpMkLst>
            <pc:docMk/>
            <pc:sldMk cId="1954549449" sldId="264"/>
            <ac:cxnSpMk id="12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8T19:46:01.923" v="7" actId="26606"/>
          <ac:cxnSpMkLst>
            <pc:docMk/>
            <pc:sldMk cId="1954549449" sldId="264"/>
            <ac:cxnSpMk id="22" creationId="{8A832D40-B9E2-4CE7-9E0A-B35591EA2035}"/>
          </ac:cxnSpMkLst>
        </pc:cxnChg>
        <pc:cxnChg chg="add del">
          <ac:chgData name="Kandis Lamke" userId="9cb7febe679b7ad2" providerId="LiveId" clId="{6C3BA105-2B27-48A9-B6B4-03BC62812DFC}" dt="2020-03-28T19:46:08.300" v="9" actId="26606"/>
          <ac:cxnSpMkLst>
            <pc:docMk/>
            <pc:sldMk cId="1954549449" sldId="264"/>
            <ac:cxnSpMk id="26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8T19:46:11.931" v="13" actId="26606"/>
          <ac:cxnSpMkLst>
            <pc:docMk/>
            <pc:sldMk cId="1954549449" sldId="264"/>
            <ac:cxnSpMk id="33" creationId="{8A832D40-B9E2-4CE7-9E0A-B35591EA2035}"/>
          </ac:cxnSpMkLst>
        </pc:cxnChg>
      </pc:sldChg>
      <pc:sldChg chg="modSp mod modNotesTx">
        <pc:chgData name="Kandis Lamke" userId="9cb7febe679b7ad2" providerId="LiveId" clId="{6C3BA105-2B27-48A9-B6B4-03BC62812DFC}" dt="2020-03-30T03:23:14.152" v="1154" actId="20577"/>
        <pc:sldMkLst>
          <pc:docMk/>
          <pc:sldMk cId="2128279396" sldId="266"/>
        </pc:sldMkLst>
        <pc:spChg chg="mod">
          <ac:chgData name="Kandis Lamke" userId="9cb7febe679b7ad2" providerId="LiveId" clId="{6C3BA105-2B27-48A9-B6B4-03BC62812DFC}" dt="2020-03-28T19:48:54.675" v="82" actId="20577"/>
          <ac:spMkLst>
            <pc:docMk/>
            <pc:sldMk cId="2128279396" sldId="266"/>
            <ac:spMk id="3" creationId="{00000000-0000-0000-0000-000000000000}"/>
          </ac:spMkLst>
        </pc:spChg>
      </pc:sldChg>
      <pc:sldChg chg="modSp mod modNotesTx">
        <pc:chgData name="Kandis Lamke" userId="9cb7febe679b7ad2" providerId="LiveId" clId="{6C3BA105-2B27-48A9-B6B4-03BC62812DFC}" dt="2020-03-30T03:18:37.415" v="946" actId="20577"/>
        <pc:sldMkLst>
          <pc:docMk/>
          <pc:sldMk cId="802907470" sldId="269"/>
        </pc:sldMkLst>
        <pc:spChg chg="mod">
          <ac:chgData name="Kandis Lamke" userId="9cb7febe679b7ad2" providerId="LiveId" clId="{6C3BA105-2B27-48A9-B6B4-03BC62812DFC}" dt="2020-03-30T03:17:23.928" v="921" actId="1076"/>
          <ac:spMkLst>
            <pc:docMk/>
            <pc:sldMk cId="802907470" sldId="269"/>
            <ac:spMk id="4" creationId="{00000000-0000-0000-0000-000000000000}"/>
          </ac:spMkLst>
        </pc:spChg>
        <pc:spChg chg="mod">
          <ac:chgData name="Kandis Lamke" userId="9cb7febe679b7ad2" providerId="LiveId" clId="{6C3BA105-2B27-48A9-B6B4-03BC62812DFC}" dt="2020-03-30T03:17:15.300" v="920" actId="1076"/>
          <ac:spMkLst>
            <pc:docMk/>
            <pc:sldMk cId="802907470" sldId="269"/>
            <ac:spMk id="5" creationId="{00000000-0000-0000-0000-000000000000}"/>
          </ac:spMkLst>
        </pc:spChg>
      </pc:sldChg>
      <pc:sldChg chg="addSp delSp modSp mod">
        <pc:chgData name="Kandis Lamke" userId="9cb7febe679b7ad2" providerId="LiveId" clId="{6C3BA105-2B27-48A9-B6B4-03BC62812DFC}" dt="2020-03-30T03:30:16.066" v="1184" actId="1076"/>
        <pc:sldMkLst>
          <pc:docMk/>
          <pc:sldMk cId="1331526367" sldId="270"/>
        </pc:sldMkLst>
        <pc:spChg chg="mod">
          <ac:chgData name="Kandis Lamke" userId="9cb7febe679b7ad2" providerId="LiveId" clId="{6C3BA105-2B27-48A9-B6B4-03BC62812DFC}" dt="2020-03-28T19:49:44.224" v="159" actId="20577"/>
          <ac:spMkLst>
            <pc:docMk/>
            <pc:sldMk cId="1331526367" sldId="270"/>
            <ac:spMk id="3" creationId="{00000000-0000-0000-0000-000000000000}"/>
          </ac:spMkLst>
        </pc:spChg>
        <pc:picChg chg="del">
          <ac:chgData name="Kandis Lamke" userId="9cb7febe679b7ad2" providerId="LiveId" clId="{6C3BA105-2B27-48A9-B6B4-03BC62812DFC}" dt="2020-03-30T03:30:04.664" v="1182" actId="478"/>
          <ac:picMkLst>
            <pc:docMk/>
            <pc:sldMk cId="1331526367" sldId="270"/>
            <ac:picMk id="2" creationId="{00000000-0000-0000-0000-000000000000}"/>
          </ac:picMkLst>
        </pc:picChg>
        <pc:picChg chg="add mod">
          <ac:chgData name="Kandis Lamke" userId="9cb7febe679b7ad2" providerId="LiveId" clId="{6C3BA105-2B27-48A9-B6B4-03BC62812DFC}" dt="2020-03-30T03:30:16.066" v="1184" actId="1076"/>
          <ac:picMkLst>
            <pc:docMk/>
            <pc:sldMk cId="1331526367" sldId="270"/>
            <ac:picMk id="5" creationId="{6E188952-58BC-45DA-867B-DC2B6EE5E47D}"/>
          </ac:picMkLst>
        </pc:picChg>
      </pc:sldChg>
      <pc:sldChg chg="addSp delSp modSp mod">
        <pc:chgData name="Kandis Lamke" userId="9cb7febe679b7ad2" providerId="LiveId" clId="{6C3BA105-2B27-48A9-B6B4-03BC62812DFC}" dt="2020-03-30T02:45:34.686" v="827" actId="1076"/>
        <pc:sldMkLst>
          <pc:docMk/>
          <pc:sldMk cId="363968032" sldId="272"/>
        </pc:sldMkLst>
        <pc:spChg chg="mod">
          <ac:chgData name="Kandis Lamke" userId="9cb7febe679b7ad2" providerId="LiveId" clId="{6C3BA105-2B27-48A9-B6B4-03BC62812DFC}" dt="2020-03-28T19:49:22.659" v="136" actId="20577"/>
          <ac:spMkLst>
            <pc:docMk/>
            <pc:sldMk cId="363968032" sldId="272"/>
            <ac:spMk id="3" creationId="{00000000-0000-0000-0000-000000000000}"/>
          </ac:spMkLst>
        </pc:spChg>
        <pc:picChg chg="del">
          <ac:chgData name="Kandis Lamke" userId="9cb7febe679b7ad2" providerId="LiveId" clId="{6C3BA105-2B27-48A9-B6B4-03BC62812DFC}" dt="2020-03-30T02:42:13.899" v="819" actId="478"/>
          <ac:picMkLst>
            <pc:docMk/>
            <pc:sldMk cId="363968032" sldId="272"/>
            <ac:picMk id="2" creationId="{00000000-0000-0000-0000-000000000000}"/>
          </ac:picMkLst>
        </pc:picChg>
        <pc:picChg chg="add mod">
          <ac:chgData name="Kandis Lamke" userId="9cb7febe679b7ad2" providerId="LiveId" clId="{6C3BA105-2B27-48A9-B6B4-03BC62812DFC}" dt="2020-03-30T02:45:34.686" v="827" actId="1076"/>
          <ac:picMkLst>
            <pc:docMk/>
            <pc:sldMk cId="363968032" sldId="272"/>
            <ac:picMk id="5" creationId="{40E3C50B-04CB-4EA1-AF68-CC9EA1ECF176}"/>
          </ac:picMkLst>
        </pc:picChg>
        <pc:picChg chg="add mod">
          <ac:chgData name="Kandis Lamke" userId="9cb7febe679b7ad2" providerId="LiveId" clId="{6C3BA105-2B27-48A9-B6B4-03BC62812DFC}" dt="2020-03-30T02:42:50.382" v="824" actId="1076"/>
          <ac:picMkLst>
            <pc:docMk/>
            <pc:sldMk cId="363968032" sldId="272"/>
            <ac:picMk id="7" creationId="{8BE346C7-38BC-4351-BCE2-4028CB2EEF29}"/>
          </ac:picMkLst>
        </pc:picChg>
      </pc:sldChg>
      <pc:sldChg chg="addSp delSp modSp mod setBg setClrOvrMap delDesignElem">
        <pc:chgData name="Kandis Lamke" userId="9cb7febe679b7ad2" providerId="LiveId" clId="{6C3BA105-2B27-48A9-B6B4-03BC62812DFC}" dt="2020-03-30T03:31:26.120" v="1191" actId="1076"/>
        <pc:sldMkLst>
          <pc:docMk/>
          <pc:sldMk cId="1745092152" sldId="274"/>
        </pc:sldMkLst>
        <pc:spChg chg="del mod">
          <ac:chgData name="Kandis Lamke" userId="9cb7febe679b7ad2" providerId="LiveId" clId="{6C3BA105-2B27-48A9-B6B4-03BC62812DFC}" dt="2020-03-30T02:37:42.483" v="810" actId="478"/>
          <ac:spMkLst>
            <pc:docMk/>
            <pc:sldMk cId="1745092152" sldId="274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8" creationId="{8AFE70D6-7132-4305-AB92-EB62F24197B2}"/>
          </ac:spMkLst>
        </pc:spChg>
        <pc:spChg chg="add del mod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9" creationId="{C9E1E1E4-D1E2-4816-8E5E-D77B582372FA}"/>
          </ac:spMkLst>
        </pc:spChg>
        <pc:spChg chg="add del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10" creationId="{F8C668FA-2417-47B5-B454-2D55FC17FF7A}"/>
          </ac:spMkLst>
        </pc:spChg>
        <pc:spChg chg="add del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14" creationId="{2B4CDDF6-55C3-415A-8D8B-7E03C3D616FC}"/>
          </ac:spMkLst>
        </pc:spChg>
        <pc:picChg chg="del">
          <ac:chgData name="Kandis Lamke" userId="9cb7febe679b7ad2" providerId="LiveId" clId="{6C3BA105-2B27-48A9-B6B4-03BC62812DFC}" dt="2020-03-30T02:37:25.763" v="793" actId="478"/>
          <ac:picMkLst>
            <pc:docMk/>
            <pc:sldMk cId="1745092152" sldId="274"/>
            <ac:picMk id="2" creationId="{00000000-0000-0000-0000-000000000000}"/>
          </ac:picMkLst>
        </pc:picChg>
        <pc:picChg chg="add mod">
          <ac:chgData name="Kandis Lamke" userId="9cb7febe679b7ad2" providerId="LiveId" clId="{6C3BA105-2B27-48A9-B6B4-03BC62812DFC}" dt="2020-03-30T03:31:26.120" v="1191" actId="1076"/>
          <ac:picMkLst>
            <pc:docMk/>
            <pc:sldMk cId="1745092152" sldId="274"/>
            <ac:picMk id="5" creationId="{DF374FCF-50DC-4915-80DB-76E2CC0623CA}"/>
          </ac:picMkLst>
        </pc:picChg>
        <pc:picChg chg="add mod">
          <ac:chgData name="Kandis Lamke" userId="9cb7febe679b7ad2" providerId="LiveId" clId="{6C3BA105-2B27-48A9-B6B4-03BC62812DFC}" dt="2020-03-30T02:40:34.204" v="815" actId="1076"/>
          <ac:picMkLst>
            <pc:docMk/>
            <pc:sldMk cId="1745092152" sldId="274"/>
            <ac:picMk id="7" creationId="{FFE73C79-8396-4224-AAD8-AC6914524E07}"/>
          </ac:picMkLst>
        </pc:picChg>
        <pc:picChg chg="add del">
          <ac:chgData name="Kandis Lamke" userId="9cb7febe679b7ad2" providerId="LiveId" clId="{6C3BA105-2B27-48A9-B6B4-03BC62812DFC}" dt="2020-03-30T03:31:20.296" v="1189"/>
          <ac:picMkLst>
            <pc:docMk/>
            <pc:sldMk cId="1745092152" sldId="274"/>
            <ac:picMk id="12" creationId="{97FEBA57-8992-46BB-BCF0-5A83FE8E01E8}"/>
          </ac:picMkLst>
        </pc:picChg>
      </pc:sldChg>
      <pc:sldChg chg="modSp mod">
        <pc:chgData name="Kandis Lamke" userId="9cb7febe679b7ad2" providerId="LiveId" clId="{6C3BA105-2B27-48A9-B6B4-03BC62812DFC}" dt="2020-03-30T03:26:44.819" v="1177" actId="20577"/>
        <pc:sldMkLst>
          <pc:docMk/>
          <pc:sldMk cId="1579631585" sldId="275"/>
        </pc:sldMkLst>
        <pc:spChg chg="mod">
          <ac:chgData name="Kandis Lamke" userId="9cb7febe679b7ad2" providerId="LiveId" clId="{6C3BA105-2B27-48A9-B6B4-03BC62812DFC}" dt="2020-03-30T03:26:44.819" v="1177" actId="20577"/>
          <ac:spMkLst>
            <pc:docMk/>
            <pc:sldMk cId="1579631585" sldId="275"/>
            <ac:spMk id="3" creationId="{00000000-0000-0000-0000-000000000000}"/>
          </ac:spMkLst>
        </pc:spChg>
      </pc:sldChg>
      <pc:sldChg chg="addSp delSp modSp mod setBg modNotesTx">
        <pc:chgData name="Kandis Lamke" userId="9cb7febe679b7ad2" providerId="LiveId" clId="{6C3BA105-2B27-48A9-B6B4-03BC62812DFC}" dt="2020-03-30T03:22:02.277" v="1102" actId="1076"/>
        <pc:sldMkLst>
          <pc:docMk/>
          <pc:sldMk cId="2085319269" sldId="277"/>
        </pc:sldMkLst>
        <pc:spChg chg="add del mod">
          <ac:chgData name="Kandis Lamke" userId="9cb7febe679b7ad2" providerId="LiveId" clId="{6C3BA105-2B27-48A9-B6B4-03BC62812DFC}" dt="2020-03-30T03:21:53.477" v="1101" actId="1076"/>
          <ac:spMkLst>
            <pc:docMk/>
            <pc:sldMk cId="2085319269" sldId="277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29T19:06:40.493" v="211"/>
          <ac:spMkLst>
            <pc:docMk/>
            <pc:sldMk cId="2085319269" sldId="277"/>
            <ac:spMk id="4" creationId="{4A86B3AE-78E8-4ACE-9E4A-0B8D08ED3F97}"/>
          </ac:spMkLst>
        </pc:spChg>
        <pc:spChg chg="add del mod">
          <ac:chgData name="Kandis Lamke" userId="9cb7febe679b7ad2" providerId="LiveId" clId="{6C3BA105-2B27-48A9-B6B4-03BC62812DFC}" dt="2020-03-29T19:06:40.493" v="211"/>
          <ac:spMkLst>
            <pc:docMk/>
            <pc:sldMk cId="2085319269" sldId="277"/>
            <ac:spMk id="5" creationId="{CC01D125-2BF7-434D-B3B7-A7796C65D131}"/>
          </ac:spMkLst>
        </pc:spChg>
        <pc:spChg chg="add del mod">
          <ac:chgData name="Kandis Lamke" userId="9cb7febe679b7ad2" providerId="LiveId" clId="{6C3BA105-2B27-48A9-B6B4-03BC62812DFC}" dt="2020-03-30T02:55:07.121" v="851" actId="26606"/>
          <ac:spMkLst>
            <pc:docMk/>
            <pc:sldMk cId="2085319269" sldId="277"/>
            <ac:spMk id="6" creationId="{FD079600-C61A-49C3-B6F5-651F4C6BE524}"/>
          </ac:spMkLst>
        </pc:spChg>
        <pc:spChg chg="add del">
          <ac:chgData name="Kandis Lamke" userId="9cb7febe679b7ad2" providerId="LiveId" clId="{6C3BA105-2B27-48A9-B6B4-03BC62812DFC}" dt="2020-03-29T19:06:33.929" v="208" actId="26606"/>
          <ac:spMkLst>
            <pc:docMk/>
            <pc:sldMk cId="2085319269" sldId="277"/>
            <ac:spMk id="10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9T19:06:38.130" v="210" actId="26606"/>
          <ac:spMkLst>
            <pc:docMk/>
            <pc:sldMk cId="2085319269" sldId="277"/>
            <ac:spMk id="14" creationId="{3D1E5586-8BB5-40F6-96C3-2E87DD7CE5CD}"/>
          </ac:spMkLst>
        </pc:spChg>
        <pc:graphicFrameChg chg="add mod">
          <ac:chgData name="Kandis Lamke" userId="9cb7febe679b7ad2" providerId="LiveId" clId="{6C3BA105-2B27-48A9-B6B4-03BC62812DFC}" dt="2020-03-30T03:22:02.277" v="1102" actId="1076"/>
          <ac:graphicFrameMkLst>
            <pc:docMk/>
            <pc:sldMk cId="2085319269" sldId="277"/>
            <ac:graphicFrameMk id="8" creationId="{38EE3177-89FC-49D1-BAAC-C5165DBDBA92}"/>
          </ac:graphicFrameMkLst>
        </pc:graphicFrameChg>
        <pc:picChg chg="ord">
          <ac:chgData name="Kandis Lamke" userId="9cb7febe679b7ad2" providerId="LiveId" clId="{6C3BA105-2B27-48A9-B6B4-03BC62812DFC}" dt="2020-03-30T02:55:07.121" v="851" actId="26606"/>
          <ac:picMkLst>
            <pc:docMk/>
            <pc:sldMk cId="2085319269" sldId="277"/>
            <ac:picMk id="2" creationId="{00000000-0000-0000-0000-000000000000}"/>
          </ac:picMkLst>
        </pc:picChg>
        <pc:picChg chg="add">
          <ac:chgData name="Kandis Lamke" userId="9cb7febe679b7ad2" providerId="LiveId" clId="{6C3BA105-2B27-48A9-B6B4-03BC62812DFC}" dt="2020-03-30T02:55:07.121" v="851" actId="26606"/>
          <ac:picMkLst>
            <pc:docMk/>
            <pc:sldMk cId="2085319269" sldId="277"/>
            <ac:picMk id="13" creationId="{42476583-CC33-45CE-B51B-215B5673CD22}"/>
          </ac:picMkLst>
        </pc:picChg>
        <pc:cxnChg chg="add del">
          <ac:chgData name="Kandis Lamke" userId="9cb7febe679b7ad2" providerId="LiveId" clId="{6C3BA105-2B27-48A9-B6B4-03BC62812DFC}" dt="2020-03-29T19:06:33.929" v="208" actId="26606"/>
          <ac:cxnSpMkLst>
            <pc:docMk/>
            <pc:sldMk cId="2085319269" sldId="277"/>
            <ac:cxnSpMk id="12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9T19:06:38.130" v="210" actId="26606"/>
          <ac:cxnSpMkLst>
            <pc:docMk/>
            <pc:sldMk cId="2085319269" sldId="277"/>
            <ac:cxnSpMk id="15" creationId="{8A832D40-B9E2-4CE7-9E0A-B35591EA2035}"/>
          </ac:cxnSpMkLst>
        </pc:cxnChg>
      </pc:sldChg>
      <pc:sldChg chg="addSp delSp modSp mod">
        <pc:chgData name="Kandis Lamke" userId="9cb7febe679b7ad2" providerId="LiveId" clId="{6C3BA105-2B27-48A9-B6B4-03BC62812DFC}" dt="2020-03-30T02:54:33.560" v="850" actId="1076"/>
        <pc:sldMkLst>
          <pc:docMk/>
          <pc:sldMk cId="1913698023" sldId="278"/>
        </pc:sldMkLst>
        <pc:spChg chg="mod">
          <ac:chgData name="Kandis Lamke" userId="9cb7febe679b7ad2" providerId="LiveId" clId="{6C3BA105-2B27-48A9-B6B4-03BC62812DFC}" dt="2020-03-28T19:49:28.309" v="145" actId="5793"/>
          <ac:spMkLst>
            <pc:docMk/>
            <pc:sldMk cId="1913698023" sldId="278"/>
            <ac:spMk id="3" creationId="{00000000-0000-0000-0000-000000000000}"/>
          </ac:spMkLst>
        </pc:spChg>
        <pc:picChg chg="del">
          <ac:chgData name="Kandis Lamke" userId="9cb7febe679b7ad2" providerId="LiveId" clId="{6C3BA105-2B27-48A9-B6B4-03BC62812DFC}" dt="2020-03-30T02:46:44.858" v="833" actId="478"/>
          <ac:picMkLst>
            <pc:docMk/>
            <pc:sldMk cId="1913698023" sldId="278"/>
            <ac:picMk id="2" creationId="{00000000-0000-0000-0000-000000000000}"/>
          </ac:picMkLst>
        </pc:picChg>
        <pc:picChg chg="add del mod">
          <ac:chgData name="Kandis Lamke" userId="9cb7febe679b7ad2" providerId="LiveId" clId="{6C3BA105-2B27-48A9-B6B4-03BC62812DFC}" dt="2020-03-30T02:51:24.374" v="840" actId="478"/>
          <ac:picMkLst>
            <pc:docMk/>
            <pc:sldMk cId="1913698023" sldId="278"/>
            <ac:picMk id="5" creationId="{02B3C770-9B37-4D3E-8016-950283316B10}"/>
          </ac:picMkLst>
        </pc:picChg>
        <pc:picChg chg="add del mod">
          <ac:chgData name="Kandis Lamke" userId="9cb7febe679b7ad2" providerId="LiveId" clId="{6C3BA105-2B27-48A9-B6B4-03BC62812DFC}" dt="2020-03-30T02:51:23.083" v="839" actId="478"/>
          <ac:picMkLst>
            <pc:docMk/>
            <pc:sldMk cId="1913698023" sldId="278"/>
            <ac:picMk id="7" creationId="{525D13BC-77EF-45E4-9E27-EF25633FF10A}"/>
          </ac:picMkLst>
        </pc:picChg>
        <pc:picChg chg="add mod">
          <ac:chgData name="Kandis Lamke" userId="9cb7febe679b7ad2" providerId="LiveId" clId="{6C3BA105-2B27-48A9-B6B4-03BC62812DFC}" dt="2020-03-30T02:54:33.560" v="850" actId="1076"/>
          <ac:picMkLst>
            <pc:docMk/>
            <pc:sldMk cId="1913698023" sldId="278"/>
            <ac:picMk id="9" creationId="{603DF961-C0C5-4A3F-9A4B-11EA3CA55F0A}"/>
          </ac:picMkLst>
        </pc:picChg>
        <pc:picChg chg="add mod">
          <ac:chgData name="Kandis Lamke" userId="9cb7febe679b7ad2" providerId="LiveId" clId="{6C3BA105-2B27-48A9-B6B4-03BC62812DFC}" dt="2020-03-30T02:54:29.524" v="849" actId="1076"/>
          <ac:picMkLst>
            <pc:docMk/>
            <pc:sldMk cId="1913698023" sldId="278"/>
            <ac:picMk id="11" creationId="{1313B284-0287-42C6-95A7-4E8BB3A1B90D}"/>
          </ac:picMkLst>
        </pc:picChg>
      </pc:sldChg>
      <pc:sldChg chg="add del">
        <pc:chgData name="Kandis Lamke" userId="9cb7febe679b7ad2" providerId="LiveId" clId="{6C3BA105-2B27-48A9-B6B4-03BC62812DFC}" dt="2020-03-28T19:50:36.617" v="176" actId="2696"/>
        <pc:sldMkLst>
          <pc:docMk/>
          <pc:sldMk cId="4145799849" sldId="279"/>
        </pc:sldMkLst>
      </pc:sldChg>
      <pc:sldChg chg="modSp add mod">
        <pc:chgData name="Kandis Lamke" userId="9cb7febe679b7ad2" providerId="LiveId" clId="{6C3BA105-2B27-48A9-B6B4-03BC62812DFC}" dt="2020-03-28T19:51:11.561" v="196" actId="403"/>
        <pc:sldMkLst>
          <pc:docMk/>
          <pc:sldMk cId="788715917" sldId="280"/>
        </pc:sldMkLst>
        <pc:spChg chg="mod">
          <ac:chgData name="Kandis Lamke" userId="9cb7febe679b7ad2" providerId="LiveId" clId="{6C3BA105-2B27-48A9-B6B4-03BC62812DFC}" dt="2020-03-28T19:51:11.561" v="196" actId="403"/>
          <ac:spMkLst>
            <pc:docMk/>
            <pc:sldMk cId="788715917" sldId="280"/>
            <ac:spMk id="3" creationId="{00000000-0000-0000-0000-000000000000}"/>
          </ac:spMkLst>
        </pc:spChg>
      </pc:sldChg>
      <pc:sldChg chg="add">
        <pc:chgData name="Kandis Lamke" userId="9cb7febe679b7ad2" providerId="LiveId" clId="{6C3BA105-2B27-48A9-B6B4-03BC62812DFC}" dt="2020-03-30T03:25:28.042" v="1155"/>
        <pc:sldMkLst>
          <pc:docMk/>
          <pc:sldMk cId="1700427086" sldId="281"/>
        </pc:sldMkLst>
      </pc:sldChg>
      <pc:sldChg chg="add">
        <pc:chgData name="Kandis Lamke" userId="9cb7febe679b7ad2" providerId="LiveId" clId="{6C3BA105-2B27-48A9-B6B4-03BC62812DFC}" dt="2020-03-30T03:26:55.260" v="1178"/>
        <pc:sldMkLst>
          <pc:docMk/>
          <pc:sldMk cId="350772284" sldId="282"/>
        </pc:sldMkLst>
      </pc:sldChg>
      <pc:sldChg chg="add">
        <pc:chgData name="Kandis Lamke" userId="9cb7febe679b7ad2" providerId="LiveId" clId="{6C3BA105-2B27-48A9-B6B4-03BC62812DFC}" dt="2020-03-30T03:26:59.445" v="1179"/>
        <pc:sldMkLst>
          <pc:docMk/>
          <pc:sldMk cId="1897736908" sldId="283"/>
        </pc:sldMkLst>
      </pc:sldChg>
      <pc:sldChg chg="add">
        <pc:chgData name="Kandis Lamke" userId="9cb7febe679b7ad2" providerId="LiveId" clId="{6C3BA105-2B27-48A9-B6B4-03BC62812DFC}" dt="2020-03-30T03:27:11.180" v="1180"/>
        <pc:sldMkLst>
          <pc:docMk/>
          <pc:sldMk cId="4115008417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svg"/><Relationship Id="rId1" Type="http://schemas.openxmlformats.org/officeDocument/2006/relationships/image" Target="../media/image13.png"/><Relationship Id="rId2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svg"/><Relationship Id="rId1" Type="http://schemas.openxmlformats.org/officeDocument/2006/relationships/image" Target="../media/image13.png"/><Relationship Id="rId2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40D8F-2507-4E17-8011-56BF0C403CC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6B93AE-2A51-4E69-A2D5-BE129AB058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/>
            <a:t>Industry:</a:t>
          </a:r>
          <a:endParaRPr lang="en-US"/>
        </a:p>
      </dgm:t>
    </dgm:pt>
    <dgm:pt modelId="{FA46F0EC-459D-4F6B-A469-C88B06AFA502}" type="parTrans" cxnId="{1A33E892-41C5-4B59-9FA0-F05E571CD191}">
      <dgm:prSet/>
      <dgm:spPr/>
      <dgm:t>
        <a:bodyPr/>
        <a:lstStyle/>
        <a:p>
          <a:endParaRPr lang="en-US"/>
        </a:p>
      </dgm:t>
    </dgm:pt>
    <dgm:pt modelId="{46A74A5F-C40E-4B49-8BDA-2E5DFA4058ED}" type="sibTrans" cxnId="{1A33E892-41C5-4B59-9FA0-F05E571CD191}">
      <dgm:prSet/>
      <dgm:spPr/>
      <dgm:t>
        <a:bodyPr/>
        <a:lstStyle/>
        <a:p>
          <a:endParaRPr lang="en-US"/>
        </a:p>
      </dgm:t>
    </dgm:pt>
    <dgm:pt modelId="{450A114B-1064-4ADE-A5A2-A7A8D06485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PEO - Professional Employer Organization</a:t>
          </a:r>
        </a:p>
      </dgm:t>
    </dgm:pt>
    <dgm:pt modelId="{A003BB59-5AE2-42C0-BEA2-099B14BFCFF9}" type="parTrans" cxnId="{633FDB7D-D2D2-4DB0-8533-8CC6A5D71991}">
      <dgm:prSet/>
      <dgm:spPr/>
      <dgm:t>
        <a:bodyPr/>
        <a:lstStyle/>
        <a:p>
          <a:endParaRPr lang="en-US"/>
        </a:p>
      </dgm:t>
    </dgm:pt>
    <dgm:pt modelId="{4C6B1B42-87F0-42B5-B687-AAFC81A8A706}" type="sibTrans" cxnId="{633FDB7D-D2D2-4DB0-8533-8CC6A5D71991}">
      <dgm:prSet/>
      <dgm:spPr/>
      <dgm:t>
        <a:bodyPr/>
        <a:lstStyle/>
        <a:p>
          <a:endParaRPr lang="en-US"/>
        </a:p>
      </dgm:t>
    </dgm:pt>
    <dgm:pt modelId="{1DE38809-28BE-417B-8ABF-A3F2AAF57E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/>
            <a:t>Definitions:</a:t>
          </a:r>
          <a:endParaRPr lang="en-US"/>
        </a:p>
      </dgm:t>
    </dgm:pt>
    <dgm:pt modelId="{44527612-94ED-45E0-BA2D-F3E47A7D9F14}" type="parTrans" cxnId="{306FCD38-76B1-45DF-A0CA-214C1DD39F05}">
      <dgm:prSet/>
      <dgm:spPr/>
      <dgm:t>
        <a:bodyPr/>
        <a:lstStyle/>
        <a:p>
          <a:endParaRPr lang="en-US"/>
        </a:p>
      </dgm:t>
    </dgm:pt>
    <dgm:pt modelId="{1153E337-96A9-4F42-B13D-5B047138F4DD}" type="sibTrans" cxnId="{306FCD38-76B1-45DF-A0CA-214C1DD39F05}">
      <dgm:prSet/>
      <dgm:spPr/>
      <dgm:t>
        <a:bodyPr/>
        <a:lstStyle/>
        <a:p>
          <a:endParaRPr lang="en-US"/>
        </a:p>
      </dgm:t>
    </dgm:pt>
    <dgm:pt modelId="{CD1DAC16-8950-446D-848D-BC7304412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WSE</a:t>
          </a:r>
          <a:r>
            <a:rPr lang="en-US" dirty="0"/>
            <a:t> – Worksite Employee. Employees under the co-employment agreement that are supported by the payroll and human resources functions of the </a:t>
          </a:r>
          <a:r>
            <a:rPr lang="en-US" dirty="0" err="1"/>
            <a:t>PEO</a:t>
          </a:r>
          <a:r>
            <a:rPr lang="en-US" dirty="0"/>
            <a:t>.</a:t>
          </a:r>
        </a:p>
      </dgm:t>
    </dgm:pt>
    <dgm:pt modelId="{029973B3-4826-4619-B4E3-E2B3864A8DA4}" type="parTrans" cxnId="{FA1636F0-35D3-4A6B-B639-EB247CEA4C7C}">
      <dgm:prSet/>
      <dgm:spPr/>
      <dgm:t>
        <a:bodyPr/>
        <a:lstStyle/>
        <a:p>
          <a:endParaRPr lang="en-US"/>
        </a:p>
      </dgm:t>
    </dgm:pt>
    <dgm:pt modelId="{0C3EF455-43F1-4081-BB8A-6690F1668B56}" type="sibTrans" cxnId="{FA1636F0-35D3-4A6B-B639-EB247CEA4C7C}">
      <dgm:prSet/>
      <dgm:spPr/>
      <dgm:t>
        <a:bodyPr/>
        <a:lstStyle/>
        <a:p>
          <a:endParaRPr lang="en-US"/>
        </a:p>
      </dgm:t>
    </dgm:pt>
    <dgm:pt modelId="{0DE62BD6-8066-4D1C-9EE6-D70A62F8F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Internal EE – Internal employees of the </a:t>
          </a:r>
          <a:r>
            <a:rPr lang="en-US" dirty="0" err="1"/>
            <a:t>PEO</a:t>
          </a:r>
          <a:r>
            <a:rPr lang="en-US" dirty="0"/>
            <a:t> that support clients and employees under the co-employment agreement.</a:t>
          </a:r>
        </a:p>
      </dgm:t>
    </dgm:pt>
    <dgm:pt modelId="{037299B5-013F-48A3-84C6-4D8016C72BDF}" type="parTrans" cxnId="{1A7BF2FF-885C-4878-806B-25B18A11C1F5}">
      <dgm:prSet/>
      <dgm:spPr/>
      <dgm:t>
        <a:bodyPr/>
        <a:lstStyle/>
        <a:p>
          <a:endParaRPr lang="en-US"/>
        </a:p>
      </dgm:t>
    </dgm:pt>
    <dgm:pt modelId="{DC7F62EC-B03F-4A93-B1A4-EED20D026730}" type="sibTrans" cxnId="{1A7BF2FF-885C-4878-806B-25B18A11C1F5}">
      <dgm:prSet/>
      <dgm:spPr/>
      <dgm:t>
        <a:bodyPr/>
        <a:lstStyle/>
        <a:p>
          <a:endParaRPr lang="en-US"/>
        </a:p>
      </dgm:t>
    </dgm:pt>
    <dgm:pt modelId="{38DE228D-B80C-40CC-A926-FC692F3B71F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B5D3B1A-ED66-467E-BF35-CC03B8928B3A}" type="parTrans" cxnId="{9C155D19-1CFF-44EB-A72B-3C62150C136F}">
      <dgm:prSet/>
      <dgm:spPr/>
      <dgm:t>
        <a:bodyPr/>
        <a:lstStyle/>
        <a:p>
          <a:endParaRPr lang="en-US"/>
        </a:p>
      </dgm:t>
    </dgm:pt>
    <dgm:pt modelId="{182FA20D-FA0B-44DC-B7CF-0067912CB422}" type="sibTrans" cxnId="{9C155D19-1CFF-44EB-A72B-3C62150C136F}">
      <dgm:prSet/>
      <dgm:spPr/>
      <dgm:t>
        <a:bodyPr/>
        <a:lstStyle/>
        <a:p>
          <a:endParaRPr lang="en-US"/>
        </a:p>
      </dgm:t>
    </dgm:pt>
    <dgm:pt modelId="{869E9C5F-C129-4645-9AEE-978A6ACD3D57}" type="pres">
      <dgm:prSet presAssocID="{22040D8F-2507-4E17-8011-56BF0C403CC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FB940C-629A-4CB0-A01E-806BB5BD4765}" type="pres">
      <dgm:prSet presAssocID="{2A6B93AE-2A51-4E69-A2D5-BE129AB0581E}" presName="compNode" presStyleCnt="0"/>
      <dgm:spPr/>
    </dgm:pt>
    <dgm:pt modelId="{C23FA54D-E660-4DB5-B8D3-B940463710CB}" type="pres">
      <dgm:prSet presAssocID="{2A6B93AE-2A51-4E69-A2D5-BE129AB058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9E30954-E58B-4CCC-B9DB-8F7F02D9742F}" type="pres">
      <dgm:prSet presAssocID="{2A6B93AE-2A51-4E69-A2D5-BE129AB0581E}" presName="iconSpace" presStyleCnt="0"/>
      <dgm:spPr/>
    </dgm:pt>
    <dgm:pt modelId="{BC865867-58E9-4B9C-902D-0718FB8728B7}" type="pres">
      <dgm:prSet presAssocID="{2A6B93AE-2A51-4E69-A2D5-BE129AB0581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40C8913-D28D-4D88-96C7-5BCB84E4506D}" type="pres">
      <dgm:prSet presAssocID="{2A6B93AE-2A51-4E69-A2D5-BE129AB0581E}" presName="txSpace" presStyleCnt="0"/>
      <dgm:spPr/>
    </dgm:pt>
    <dgm:pt modelId="{C38C6FB1-3D8D-4EF9-8D04-DD3041E529BE}" type="pres">
      <dgm:prSet presAssocID="{2A6B93AE-2A51-4E69-A2D5-BE129AB0581E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4726915C-B462-4027-BC13-F239410B6CE9}" type="pres">
      <dgm:prSet presAssocID="{46A74A5F-C40E-4B49-8BDA-2E5DFA4058ED}" presName="sibTrans" presStyleCnt="0"/>
      <dgm:spPr/>
    </dgm:pt>
    <dgm:pt modelId="{535BE059-BD59-40B0-876D-C7D1C23C6EA9}" type="pres">
      <dgm:prSet presAssocID="{1DE38809-28BE-417B-8ABF-A3F2AAF57EFB}" presName="compNode" presStyleCnt="0"/>
      <dgm:spPr/>
    </dgm:pt>
    <dgm:pt modelId="{89CBC194-F71D-4730-9C27-11F779B5C587}" type="pres">
      <dgm:prSet presAssocID="{1DE38809-28BE-417B-8ABF-A3F2AAF57EFB}" presName="iconRect" presStyleLbl="node1" presStyleIdx="1" presStyleCnt="2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1504B42-9DDA-43AC-BF2C-7A2CBEB4F84A}" type="pres">
      <dgm:prSet presAssocID="{1DE38809-28BE-417B-8ABF-A3F2AAF57EFB}" presName="iconSpace" presStyleCnt="0"/>
      <dgm:spPr/>
    </dgm:pt>
    <dgm:pt modelId="{FFF5599B-9B53-4D6A-B0C2-96A1712F8A43}" type="pres">
      <dgm:prSet presAssocID="{1DE38809-28BE-417B-8ABF-A3F2AAF57EF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A0427AA-B054-4D1A-943C-2ED061A84FD2}" type="pres">
      <dgm:prSet presAssocID="{1DE38809-28BE-417B-8ABF-A3F2AAF57EFB}" presName="txSpace" presStyleCnt="0"/>
      <dgm:spPr/>
    </dgm:pt>
    <dgm:pt modelId="{7DC7E397-8F29-4AE5-8500-676743502D2E}" type="pres">
      <dgm:prSet presAssocID="{1DE38809-28BE-417B-8ABF-A3F2AAF57EFB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BEDF121A-DAFD-4877-844D-45F84E0CDE6F}" type="presOf" srcId="{450A114B-1064-4ADE-A5A2-A7A8D0648578}" destId="{C38C6FB1-3D8D-4EF9-8D04-DD3041E529BE}" srcOrd="0" destOrd="0" presId="urn:microsoft.com/office/officeart/2018/5/layout/CenteredIconLabelDescriptionList"/>
    <dgm:cxn modelId="{306FCD38-76B1-45DF-A0CA-214C1DD39F05}" srcId="{22040D8F-2507-4E17-8011-56BF0C403CCE}" destId="{1DE38809-28BE-417B-8ABF-A3F2AAF57EFB}" srcOrd="1" destOrd="0" parTransId="{44527612-94ED-45E0-BA2D-F3E47A7D9F14}" sibTransId="{1153E337-96A9-4F42-B13D-5B047138F4DD}"/>
    <dgm:cxn modelId="{633FDB7D-D2D2-4DB0-8533-8CC6A5D71991}" srcId="{2A6B93AE-2A51-4E69-A2D5-BE129AB0581E}" destId="{450A114B-1064-4ADE-A5A2-A7A8D0648578}" srcOrd="0" destOrd="0" parTransId="{A003BB59-5AE2-42C0-BEA2-099B14BFCFF9}" sibTransId="{4C6B1B42-87F0-42B5-B687-AAFC81A8A706}"/>
    <dgm:cxn modelId="{9C155D19-1CFF-44EB-A72B-3C62150C136F}" srcId="{1DE38809-28BE-417B-8ABF-A3F2AAF57EFB}" destId="{38DE228D-B80C-40CC-A926-FC692F3B71F6}" srcOrd="1" destOrd="0" parTransId="{5B5D3B1A-ED66-467E-BF35-CC03B8928B3A}" sibTransId="{182FA20D-FA0B-44DC-B7CF-0067912CB422}"/>
    <dgm:cxn modelId="{1A7BF2FF-885C-4878-806B-25B18A11C1F5}" srcId="{1DE38809-28BE-417B-8ABF-A3F2AAF57EFB}" destId="{0DE62BD6-8066-4D1C-9EE6-D70A62F8F954}" srcOrd="2" destOrd="0" parTransId="{037299B5-013F-48A3-84C6-4D8016C72BDF}" sibTransId="{DC7F62EC-B03F-4A93-B1A4-EED20D026730}"/>
    <dgm:cxn modelId="{288B4707-D257-4798-A98C-BC4CDBBA47D5}" type="presOf" srcId="{38DE228D-B80C-40CC-A926-FC692F3B71F6}" destId="{7DC7E397-8F29-4AE5-8500-676743502D2E}" srcOrd="0" destOrd="1" presId="urn:microsoft.com/office/officeart/2018/5/layout/CenteredIconLabelDescriptionList"/>
    <dgm:cxn modelId="{76848769-C448-4D7E-8071-A8B2E78BE39A}" type="presOf" srcId="{22040D8F-2507-4E17-8011-56BF0C403CCE}" destId="{869E9C5F-C129-4645-9AEE-978A6ACD3D57}" srcOrd="0" destOrd="0" presId="urn:microsoft.com/office/officeart/2018/5/layout/CenteredIconLabelDescriptionList"/>
    <dgm:cxn modelId="{67BE12CF-0CA2-402F-B049-02B96C5571BF}" type="presOf" srcId="{0DE62BD6-8066-4D1C-9EE6-D70A62F8F954}" destId="{7DC7E397-8F29-4AE5-8500-676743502D2E}" srcOrd="0" destOrd="2" presId="urn:microsoft.com/office/officeart/2018/5/layout/CenteredIconLabelDescriptionList"/>
    <dgm:cxn modelId="{1A33E892-41C5-4B59-9FA0-F05E571CD191}" srcId="{22040D8F-2507-4E17-8011-56BF0C403CCE}" destId="{2A6B93AE-2A51-4E69-A2D5-BE129AB0581E}" srcOrd="0" destOrd="0" parTransId="{FA46F0EC-459D-4F6B-A469-C88B06AFA502}" sibTransId="{46A74A5F-C40E-4B49-8BDA-2E5DFA4058ED}"/>
    <dgm:cxn modelId="{788A0C47-9933-447E-BA2D-F4252A2A37AB}" type="presOf" srcId="{1DE38809-28BE-417B-8ABF-A3F2AAF57EFB}" destId="{FFF5599B-9B53-4D6A-B0C2-96A1712F8A43}" srcOrd="0" destOrd="0" presId="urn:microsoft.com/office/officeart/2018/5/layout/CenteredIconLabelDescriptionList"/>
    <dgm:cxn modelId="{FA1636F0-35D3-4A6B-B639-EB247CEA4C7C}" srcId="{1DE38809-28BE-417B-8ABF-A3F2AAF57EFB}" destId="{CD1DAC16-8950-446D-848D-BC730441268E}" srcOrd="0" destOrd="0" parTransId="{029973B3-4826-4619-B4E3-E2B3864A8DA4}" sibTransId="{0C3EF455-43F1-4081-BB8A-6690F1668B56}"/>
    <dgm:cxn modelId="{6602268F-5FD4-4A77-A98F-04778939C7DC}" type="presOf" srcId="{2A6B93AE-2A51-4E69-A2D5-BE129AB0581E}" destId="{BC865867-58E9-4B9C-902D-0718FB8728B7}" srcOrd="0" destOrd="0" presId="urn:microsoft.com/office/officeart/2018/5/layout/CenteredIconLabelDescriptionList"/>
    <dgm:cxn modelId="{E4BA2CFF-2919-4BBF-B67E-ED895BFD5A1F}" type="presOf" srcId="{CD1DAC16-8950-446D-848D-BC730441268E}" destId="{7DC7E397-8F29-4AE5-8500-676743502D2E}" srcOrd="0" destOrd="0" presId="urn:microsoft.com/office/officeart/2018/5/layout/CenteredIconLabelDescriptionList"/>
    <dgm:cxn modelId="{7108FC85-6F46-4849-99E1-551E713CA910}" type="presParOf" srcId="{869E9C5F-C129-4645-9AEE-978A6ACD3D57}" destId="{1AFB940C-629A-4CB0-A01E-806BB5BD4765}" srcOrd="0" destOrd="0" presId="urn:microsoft.com/office/officeart/2018/5/layout/CenteredIconLabelDescriptionList"/>
    <dgm:cxn modelId="{4A985290-4B7D-46BD-9FE9-790616BA6E76}" type="presParOf" srcId="{1AFB940C-629A-4CB0-A01E-806BB5BD4765}" destId="{C23FA54D-E660-4DB5-B8D3-B940463710CB}" srcOrd="0" destOrd="0" presId="urn:microsoft.com/office/officeart/2018/5/layout/CenteredIconLabelDescriptionList"/>
    <dgm:cxn modelId="{FAC99C81-688E-474F-A17B-81E90C1E9F8A}" type="presParOf" srcId="{1AFB940C-629A-4CB0-A01E-806BB5BD4765}" destId="{49E30954-E58B-4CCC-B9DB-8F7F02D9742F}" srcOrd="1" destOrd="0" presId="urn:microsoft.com/office/officeart/2018/5/layout/CenteredIconLabelDescriptionList"/>
    <dgm:cxn modelId="{F8784B26-92C8-4F6F-9E1E-4041652ACD65}" type="presParOf" srcId="{1AFB940C-629A-4CB0-A01E-806BB5BD4765}" destId="{BC865867-58E9-4B9C-902D-0718FB8728B7}" srcOrd="2" destOrd="0" presId="urn:microsoft.com/office/officeart/2018/5/layout/CenteredIconLabelDescriptionList"/>
    <dgm:cxn modelId="{BC669517-656F-44EF-9168-CC8AA551321F}" type="presParOf" srcId="{1AFB940C-629A-4CB0-A01E-806BB5BD4765}" destId="{840C8913-D28D-4D88-96C7-5BCB84E4506D}" srcOrd="3" destOrd="0" presId="urn:microsoft.com/office/officeart/2018/5/layout/CenteredIconLabelDescriptionList"/>
    <dgm:cxn modelId="{A623BF80-301E-4CBC-BA94-950B44C21F3C}" type="presParOf" srcId="{1AFB940C-629A-4CB0-A01E-806BB5BD4765}" destId="{C38C6FB1-3D8D-4EF9-8D04-DD3041E529BE}" srcOrd="4" destOrd="0" presId="urn:microsoft.com/office/officeart/2018/5/layout/CenteredIconLabelDescriptionList"/>
    <dgm:cxn modelId="{B02E2CC2-7EFD-4FD9-BC8B-205D3C0F7CC0}" type="presParOf" srcId="{869E9C5F-C129-4645-9AEE-978A6ACD3D57}" destId="{4726915C-B462-4027-BC13-F239410B6CE9}" srcOrd="1" destOrd="0" presId="urn:microsoft.com/office/officeart/2018/5/layout/CenteredIconLabelDescriptionList"/>
    <dgm:cxn modelId="{6AD5E22F-E106-49B6-9C01-46781E84BCAA}" type="presParOf" srcId="{869E9C5F-C129-4645-9AEE-978A6ACD3D57}" destId="{535BE059-BD59-40B0-876D-C7D1C23C6EA9}" srcOrd="2" destOrd="0" presId="urn:microsoft.com/office/officeart/2018/5/layout/CenteredIconLabelDescriptionList"/>
    <dgm:cxn modelId="{9BAF52D5-1299-4767-A0BA-1915B9A363D2}" type="presParOf" srcId="{535BE059-BD59-40B0-876D-C7D1C23C6EA9}" destId="{89CBC194-F71D-4730-9C27-11F779B5C587}" srcOrd="0" destOrd="0" presId="urn:microsoft.com/office/officeart/2018/5/layout/CenteredIconLabelDescriptionList"/>
    <dgm:cxn modelId="{EF7F0681-2341-449D-988F-68359E79F00B}" type="presParOf" srcId="{535BE059-BD59-40B0-876D-C7D1C23C6EA9}" destId="{F1504B42-9DDA-43AC-BF2C-7A2CBEB4F84A}" srcOrd="1" destOrd="0" presId="urn:microsoft.com/office/officeart/2018/5/layout/CenteredIconLabelDescriptionList"/>
    <dgm:cxn modelId="{91C29534-9702-491A-8E0F-C96CF978E60A}" type="presParOf" srcId="{535BE059-BD59-40B0-876D-C7D1C23C6EA9}" destId="{FFF5599B-9B53-4D6A-B0C2-96A1712F8A43}" srcOrd="2" destOrd="0" presId="urn:microsoft.com/office/officeart/2018/5/layout/CenteredIconLabelDescriptionList"/>
    <dgm:cxn modelId="{79FE4B5C-A13E-4860-884C-78A6650E2C27}" type="presParOf" srcId="{535BE059-BD59-40B0-876D-C7D1C23C6EA9}" destId="{0A0427AA-B054-4D1A-943C-2ED061A84FD2}" srcOrd="3" destOrd="0" presId="urn:microsoft.com/office/officeart/2018/5/layout/CenteredIconLabelDescriptionList"/>
    <dgm:cxn modelId="{C19239A2-C209-4722-80A2-3B3CDC209E9D}" type="presParOf" srcId="{535BE059-BD59-40B0-876D-C7D1C23C6EA9}" destId="{7DC7E397-8F29-4AE5-8500-676743502D2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FA54D-E660-4DB5-B8D3-B940463710CB}">
      <dsp:nvSpPr>
        <dsp:cNvPr id="0" name=""/>
        <dsp:cNvSpPr/>
      </dsp:nvSpPr>
      <dsp:spPr>
        <a:xfrm>
          <a:off x="1138377" y="431738"/>
          <a:ext cx="1221399" cy="909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65867-58E9-4B9C-902D-0718FB8728B7}">
      <dsp:nvSpPr>
        <dsp:cNvPr id="0" name=""/>
        <dsp:cNvSpPr/>
      </dsp:nvSpPr>
      <dsp:spPr>
        <a:xfrm>
          <a:off x="4220" y="1449970"/>
          <a:ext cx="3489713" cy="38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500" u="sng" kern="1200"/>
            <a:t>Industry:</a:t>
          </a:r>
          <a:endParaRPr lang="en-US" sz="2500" kern="1200"/>
        </a:p>
      </dsp:txBody>
      <dsp:txXfrm>
        <a:off x="4220" y="1449970"/>
        <a:ext cx="3489713" cy="389920"/>
      </dsp:txXfrm>
    </dsp:sp>
    <dsp:sp modelId="{C38C6FB1-3D8D-4EF9-8D04-DD3041E529BE}">
      <dsp:nvSpPr>
        <dsp:cNvPr id="0" name=""/>
        <dsp:cNvSpPr/>
      </dsp:nvSpPr>
      <dsp:spPr>
        <a:xfrm>
          <a:off x="4220" y="1890317"/>
          <a:ext cx="3489713" cy="106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PEO - Professional Employer Organization</a:t>
          </a:r>
        </a:p>
      </dsp:txBody>
      <dsp:txXfrm>
        <a:off x="4220" y="1890317"/>
        <a:ext cx="3489713" cy="1062742"/>
      </dsp:txXfrm>
    </dsp:sp>
    <dsp:sp modelId="{89CBC194-F71D-4730-9C27-11F779B5C587}">
      <dsp:nvSpPr>
        <dsp:cNvPr id="0" name=""/>
        <dsp:cNvSpPr/>
      </dsp:nvSpPr>
      <dsp:spPr>
        <a:xfrm>
          <a:off x="5238790" y="431738"/>
          <a:ext cx="1221399" cy="90981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5599B-9B53-4D6A-B0C2-96A1712F8A43}">
      <dsp:nvSpPr>
        <dsp:cNvPr id="0" name=""/>
        <dsp:cNvSpPr/>
      </dsp:nvSpPr>
      <dsp:spPr>
        <a:xfrm>
          <a:off x="4104633" y="1449970"/>
          <a:ext cx="3489713" cy="38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500" u="sng" kern="1200"/>
            <a:t>Definitions:</a:t>
          </a:r>
          <a:endParaRPr lang="en-US" sz="2500" kern="1200"/>
        </a:p>
      </dsp:txBody>
      <dsp:txXfrm>
        <a:off x="4104633" y="1449970"/>
        <a:ext cx="3489713" cy="389920"/>
      </dsp:txXfrm>
    </dsp:sp>
    <dsp:sp modelId="{7DC7E397-8F29-4AE5-8500-676743502D2E}">
      <dsp:nvSpPr>
        <dsp:cNvPr id="0" name=""/>
        <dsp:cNvSpPr/>
      </dsp:nvSpPr>
      <dsp:spPr>
        <a:xfrm>
          <a:off x="4104633" y="1890317"/>
          <a:ext cx="3489713" cy="106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WSE</a:t>
          </a:r>
          <a:r>
            <a:rPr lang="en-US" sz="1700" kern="1200" dirty="0"/>
            <a:t> – Worksite Employee. Employees under the co-employment agreement that are supported by the payroll and human resources functions of the </a:t>
          </a:r>
          <a:r>
            <a:rPr lang="en-US" sz="1700" kern="1200" dirty="0" err="1"/>
            <a:t>PEO</a:t>
          </a:r>
          <a:r>
            <a:rPr lang="en-US" sz="1700" kern="1200" dirty="0"/>
            <a:t>.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Internal EE – Internal employees of the </a:t>
          </a:r>
          <a:r>
            <a:rPr lang="en-US" sz="1700" kern="1200" dirty="0" err="1"/>
            <a:t>PEO</a:t>
          </a:r>
          <a:r>
            <a:rPr lang="en-US" sz="1700" kern="1200" dirty="0"/>
            <a:t> that support clients and employees under the co-employment agreement.</a:t>
          </a:r>
        </a:p>
      </dsp:txBody>
      <dsp:txXfrm>
        <a:off x="4104633" y="1890317"/>
        <a:ext cx="3489713" cy="106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A4DB-4EA7-C94B-B8A1-F79D8AB4CCB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E1919-9E1C-E341-B2AD-52F2F84A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 Agenda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Summary – Domain Knowledge and Insight into the </a:t>
            </a:r>
            <a:r>
              <a:rPr lang="en-US" dirty="0" err="1"/>
              <a:t>PEO</a:t>
            </a:r>
            <a:r>
              <a:rPr lang="en-US" dirty="0"/>
              <a:t> Industry and standard benchmarks,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and methods used in the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and methods used in the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5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390468" y="6490448"/>
            <a:ext cx="710837" cy="3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79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Kandis Lamke</a:t>
            </a:r>
          </a:p>
          <a:p>
            <a:r>
              <a:rPr lang="en-US" dirty="0">
                <a:solidFill>
                  <a:schemeClr val="tx1"/>
                </a:solidFill>
              </a:rPr>
              <a:t>Ruben Garcia</a:t>
            </a:r>
          </a:p>
          <a:p>
            <a:r>
              <a:rPr lang="en-US" sz="1400" dirty="0">
                <a:solidFill>
                  <a:schemeClr val="tx1"/>
                </a:solidFill>
              </a:rPr>
              <a:t>April 3, 2020</a:t>
            </a:r>
          </a:p>
        </p:txBody>
      </p:sp>
    </p:spTree>
    <p:extLst>
      <p:ext uri="{BB962C8B-B14F-4D97-AF65-F5344CB8AC3E}">
        <p14:creationId xmlns:p14="http://schemas.microsoft.com/office/powerpoint/2010/main" val="7101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4" name="Picture 3" descr="A close up of a fence&#10;&#10;Description automatically generated">
            <a:extLst>
              <a:ext uri="{FF2B5EF4-FFF2-40B4-BE49-F238E27FC236}">
                <a16:creationId xmlns:a16="http://schemas.microsoft.com/office/drawing/2014/main" xmlns="" id="{DF374FCF-50DC-4915-80DB-76E2CC06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" y="1015997"/>
            <a:ext cx="9031111" cy="541866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FE73C79-8396-4224-AAD8-AC69145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115" y="349154"/>
            <a:ext cx="141942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xmlns="" id="{40E3C50B-04CB-4EA1-AF68-CC9EA1EC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7" y="1128859"/>
            <a:ext cx="8965065" cy="5336838"/>
          </a:xfrm>
          <a:prstGeom prst="rect">
            <a:avLst/>
          </a:prstGeo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8BE346C7-38BC-4351-BCE2-4028CB2E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930" y="100015"/>
            <a:ext cx="144800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03DF961-C0C5-4A3F-9A4B-11EA3CA5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6" y="872067"/>
            <a:ext cx="8567570" cy="559168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313B284-0287-42C6-95A7-4E8BB3A1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310" y="205224"/>
            <a:ext cx="143847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64" y="2557396"/>
            <a:ext cx="7645404" cy="12272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Project introduction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11080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1" y="336790"/>
            <a:ext cx="4445002" cy="1153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3" y="1549401"/>
            <a:ext cx="4423784" cy="490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1" y="1549401"/>
            <a:ext cx="4445002" cy="49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" y="1285165"/>
            <a:ext cx="4444062" cy="5166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11" y="1285165"/>
            <a:ext cx="4556944" cy="51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3507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18977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004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041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16" y="268044"/>
            <a:ext cx="6554867" cy="527823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116" y="922867"/>
            <a:ext cx="436880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/>
              <a:t>Introductions</a:t>
            </a:r>
            <a:endParaRPr lang="en-US" sz="2000" dirty="0"/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/>
              <a:t>Executive Summary</a:t>
            </a: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Industry Overview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Topic chosen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Key Objectives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/>
              <a:t>Used technologies &amp; Method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R programming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Python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/>
              <a:t>Project Results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Analysis</a:t>
            </a:r>
          </a:p>
          <a:p>
            <a:pPr marL="742950" lvl="1" indent="-28575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Key findings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/>
              <a:t>Conclusions</a:t>
            </a:r>
            <a:endParaRPr lang="en-US" sz="2000" dirty="0"/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/>
              <a:t>Next steps</a:t>
            </a:r>
            <a:endParaRPr lang="en-US" sz="2000" dirty="0"/>
          </a:p>
          <a:p>
            <a:pPr marL="285750" indent="-285750">
              <a:spcBef>
                <a:spcPts val="600"/>
              </a:spcBef>
              <a:buFont typeface="Wingdings" charset="2"/>
              <a:buChar char="§"/>
            </a:pPr>
            <a:r>
              <a:rPr lang="en-US" sz="2000" dirty="0" smtClean="0"/>
              <a:t>Q&amp;A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4" y="3496601"/>
            <a:ext cx="327558" cy="34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149" y="3156557"/>
            <a:ext cx="336974" cy="276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4" y="4637429"/>
            <a:ext cx="342309" cy="297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67" y="4232864"/>
            <a:ext cx="338856" cy="277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5" y="5274754"/>
            <a:ext cx="327558" cy="3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8874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4566" y="2833444"/>
            <a:ext cx="6554867" cy="7479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871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5677" r="1471" b="40669"/>
          <a:stretch/>
        </p:blipFill>
        <p:spPr bwMode="auto">
          <a:xfrm>
            <a:off x="76200" y="126999"/>
            <a:ext cx="8991600" cy="278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6" t="2047" r="1377"/>
          <a:stretch/>
        </p:blipFill>
        <p:spPr bwMode="auto">
          <a:xfrm>
            <a:off x="232333" y="3420533"/>
            <a:ext cx="2484475" cy="175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1" y="5997575"/>
            <a:ext cx="6419850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52" y="4862478"/>
            <a:ext cx="2264055" cy="10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3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617" y="988484"/>
            <a:ext cx="3539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Professional Experience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Chief Operating Officer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Controller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Accounting Manager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Entrepreneur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2400" dirty="0"/>
              <a:t>Education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Bachelor of Arts – Accounting Major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Licensed CPA</a:t>
            </a:r>
          </a:p>
          <a:p>
            <a:pPr marL="0"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21420" y="2239895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Kandis</a:t>
            </a:r>
          </a:p>
          <a:p>
            <a:r>
              <a:rPr lang="en-US" sz="4400" dirty="0"/>
              <a:t>Lamke</a:t>
            </a:r>
          </a:p>
        </p:txBody>
      </p:sp>
    </p:spTree>
    <p:extLst>
      <p:ext uri="{BB962C8B-B14F-4D97-AF65-F5344CB8AC3E}">
        <p14:creationId xmlns:p14="http://schemas.microsoft.com/office/powerpoint/2010/main" val="8029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616" y="989703"/>
            <a:ext cx="49218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Professional Experience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OpEx </a:t>
            </a:r>
            <a:r>
              <a:rPr lang="en-US" sz="2000" dirty="0" smtClean="0"/>
              <a:t>programs implementation across Global Operations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Lean transformation throughout the Supply Chain 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Centers of  Excellence implementation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Lead Supplier Development programs</a:t>
            </a:r>
            <a:endParaRPr lang="en-US" sz="2000" dirty="0"/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2400" dirty="0"/>
              <a:t>Education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MBA </a:t>
            </a:r>
            <a:r>
              <a:rPr lang="mr-IN" sz="2000" dirty="0" smtClean="0"/>
              <a:t>–</a:t>
            </a:r>
            <a:r>
              <a:rPr lang="en-US" sz="2000" dirty="0" smtClean="0"/>
              <a:t> Global Management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BS </a:t>
            </a:r>
            <a:r>
              <a:rPr lang="mr-IN" sz="2000" dirty="0" smtClean="0"/>
              <a:t>–</a:t>
            </a:r>
            <a:r>
              <a:rPr lang="en-US" sz="2000" dirty="0" smtClean="0"/>
              <a:t> Industrial Engineering</a:t>
            </a:r>
            <a:r>
              <a:rPr lang="en-US" sz="2000" dirty="0" smtClean="0"/>
              <a:t> 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Lean Six Sigma Black Belt 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Certified OCM professional</a:t>
            </a:r>
            <a:r>
              <a:rPr lang="en-US" sz="2000" dirty="0" smtClean="0"/>
              <a:t> 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/>
              <a:t>Certified SCM professional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21420" y="2209616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Ruben</a:t>
            </a:r>
          </a:p>
          <a:p>
            <a:r>
              <a:rPr lang="en-US" sz="4400" dirty="0"/>
              <a:t>Garcia</a:t>
            </a:r>
          </a:p>
        </p:txBody>
      </p:sp>
    </p:spTree>
    <p:extLst>
      <p:ext uri="{BB962C8B-B14F-4D97-AF65-F5344CB8AC3E}">
        <p14:creationId xmlns:p14="http://schemas.microsoft.com/office/powerpoint/2010/main" val="1245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7">
            <a:extLst>
              <a:ext uri="{FF2B5EF4-FFF2-40B4-BE49-F238E27FC236}">
                <a16:creationId xmlns:a16="http://schemas.microsoft.com/office/drawing/2014/main" xmlns="" id="{91DD536F-3F4A-4B15-A2D3-B9FB07F12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xmlns="" id="{1BE7BD64-C268-4BE6-8D67-F5DD171F0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xmlns="" id="{7D6C6E9A-567D-4054-B920-2E1BAF6D24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857250"/>
            <a:ext cx="7257143" cy="4082143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xmlns="" id="{94164FB2-EFB1-4531-A8F4-DD77A03E2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4871698"/>
            <a:ext cx="1540175" cy="1129052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57" name="Picture 15">
            <a:extLst>
              <a:ext uri="{FF2B5EF4-FFF2-40B4-BE49-F238E27FC236}">
                <a16:creationId xmlns:a16="http://schemas.microsoft.com/office/drawing/2014/main" xmlns="" id="{0E6BC652-4BE1-478A-BFA7-47149E82F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367393" y="4502250"/>
            <a:ext cx="1354657" cy="657584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58" name="Freeform: Shape 17">
            <a:extLst>
              <a:ext uri="{FF2B5EF4-FFF2-40B4-BE49-F238E27FC236}">
                <a16:creationId xmlns:a16="http://schemas.microsoft.com/office/drawing/2014/main" xmlns="" id="{57E6F9A8-1B4B-4FEF-942A-15CA97ECE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0128" y="857250"/>
            <a:ext cx="6633872" cy="51435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0519" y="2235660"/>
            <a:ext cx="5075418" cy="23866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950" dirty="0"/>
              <a:t>Project introduction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195454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2476583-CC33-45CE-B51B-215B5673C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35240" y="392784"/>
            <a:ext cx="7598569" cy="70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endParaRPr lang="en-US" sz="3600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xmlns="" id="{38EE3177-89FC-49D1-BAAC-C5165DBDB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759993"/>
              </p:ext>
            </p:extLst>
          </p:nvPr>
        </p:nvGraphicFramePr>
        <p:xfrm>
          <a:off x="771525" y="92435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853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PEO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6305" y="1051865"/>
            <a:ext cx="70100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/>
              <a:t>PEOs provide access to cost-effective training and development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/>
              <a:t>50% of business using PEOs are less likely to fail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/>
              <a:t>30% time relieved by SMB leadership due to administrative and transactional issues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/>
              <a:t>68% PEOs saw somewhat or significant revenue increase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/>
              <a:t>35% PEOs saw a significant increase in WS_EE per client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/>
              <a:t>56% PEOs saw somewhat or significant gross profit increase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/>
              <a:t>28% PEOs saw somewhat or significant INT_EE (including </a:t>
            </a:r>
            <a:r>
              <a:rPr lang="en-US" sz="2000" dirty="0" smtClean="0"/>
              <a:t> Sales</a:t>
            </a:r>
            <a:r>
              <a:rPr lang="en-US" sz="2000" dirty="0"/>
              <a:t>) increase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/>
              <a:t>48% PEOs saw somewhat or significant Clients increase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000" dirty="0"/>
              <a:t>85% PEOs see somewhat or significant WSEs change over the next 12 </a:t>
            </a:r>
            <a:r>
              <a:rPr lang="en-US" sz="2000" dirty="0" smtClean="0"/>
              <a:t>months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20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Methods</a:t>
            </a:r>
          </a:p>
        </p:txBody>
      </p:sp>
    </p:spTree>
    <p:extLst>
      <p:ext uri="{BB962C8B-B14F-4D97-AF65-F5344CB8AC3E}">
        <p14:creationId xmlns:p14="http://schemas.microsoft.com/office/powerpoint/2010/main" val="21282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6E188952-58BC-45DA-867B-DC2B6EE5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" y="1134533"/>
            <a:ext cx="8873068" cy="53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323</Words>
  <Application>Microsoft Macintosh PowerPoint</Application>
  <PresentationFormat>On-screen Show (4:3)</PresentationFormat>
  <Paragraphs>89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Mangal</vt:lpstr>
      <vt:lpstr>Wingdings</vt:lpstr>
      <vt:lpstr>Arial</vt:lpstr>
      <vt:lpstr>Celestial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Kandis Lamke</dc:creator>
  <cp:lastModifiedBy>Ruben Garcia</cp:lastModifiedBy>
  <cp:revision>13</cp:revision>
  <dcterms:created xsi:type="dcterms:W3CDTF">2020-03-30T02:55:07Z</dcterms:created>
  <dcterms:modified xsi:type="dcterms:W3CDTF">2020-03-30T06:00:04Z</dcterms:modified>
</cp:coreProperties>
</file>