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6"/>
  </p:notesMasterIdLst>
  <p:sldIdLst>
    <p:sldId id="256" r:id="rId2"/>
    <p:sldId id="258" r:id="rId3"/>
    <p:sldId id="269" r:id="rId4"/>
    <p:sldId id="276" r:id="rId5"/>
    <p:sldId id="264" r:id="rId6"/>
    <p:sldId id="277" r:id="rId7"/>
    <p:sldId id="266" r:id="rId8"/>
    <p:sldId id="270" r:id="rId9"/>
    <p:sldId id="274" r:id="rId10"/>
    <p:sldId id="272" r:id="rId11"/>
    <p:sldId id="278" r:id="rId12"/>
    <p:sldId id="27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610"/>
  </p:normalViewPr>
  <p:slideViewPr>
    <p:cSldViewPr snapToGrid="0" snapToObjects="1">
      <p:cViewPr varScale="1">
        <p:scale>
          <a:sx n="102" d="100"/>
          <a:sy n="102" d="100"/>
        </p:scale>
        <p:origin x="24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A4DB-4EA7-C94B-B8A1-F79D8AB4CCBE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E1919-9E1C-E341-B2AD-52F2F84A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7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Kandis Lamke</a:t>
            </a:r>
          </a:p>
          <a:p>
            <a:r>
              <a:rPr lang="en-US" dirty="0">
                <a:solidFill>
                  <a:schemeClr val="tx1"/>
                </a:solidFill>
              </a:rPr>
              <a:t>Ruben Garcia</a:t>
            </a:r>
          </a:p>
          <a:p>
            <a:r>
              <a:rPr lang="en-US" sz="1400" dirty="0">
                <a:solidFill>
                  <a:schemeClr val="tx1"/>
                </a:solidFill>
              </a:rPr>
              <a:t>April 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,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96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1369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963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0418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874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16" y="268044"/>
            <a:ext cx="6554867" cy="52782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4225" y="1074544"/>
            <a:ext cx="3539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Chief Operating Officer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Controller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Accounting Manager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Entrepreneur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Bachelor of Arts – Accounting Major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Licensed CPA</a:t>
            </a:r>
          </a:p>
          <a:p>
            <a:pPr marL="0"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21420" y="2188100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Kandis</a:t>
            </a:r>
            <a:endParaRPr lang="en-US" sz="4400" dirty="0"/>
          </a:p>
          <a:p>
            <a:r>
              <a:rPr lang="en-US" sz="4400" dirty="0"/>
              <a:t>Lamke</a:t>
            </a:r>
          </a:p>
        </p:txBody>
      </p:sp>
    </p:spTree>
    <p:extLst>
      <p:ext uri="{BB962C8B-B14F-4D97-AF65-F5344CB8AC3E}">
        <p14:creationId xmlns:p14="http://schemas.microsoft.com/office/powerpoint/2010/main" val="8029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Professional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617" y="989703"/>
            <a:ext cx="3539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Professional Experience</a:t>
            </a:r>
          </a:p>
          <a:p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400" dirty="0"/>
              <a:t> </a:t>
            </a:r>
            <a:endParaRPr lang="en-US" sz="20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2400" dirty="0"/>
              <a:t>Education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420" y="2188100"/>
            <a:ext cx="2431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Ruben</a:t>
            </a:r>
          </a:p>
          <a:p>
            <a:r>
              <a:rPr lang="en-US" sz="4400" dirty="0"/>
              <a:t>Garcia</a:t>
            </a:r>
          </a:p>
        </p:txBody>
      </p:sp>
    </p:spTree>
    <p:extLst>
      <p:ext uri="{BB962C8B-B14F-4D97-AF65-F5344CB8AC3E}">
        <p14:creationId xmlns:p14="http://schemas.microsoft.com/office/powerpoint/2010/main" val="12454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454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208531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1282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33152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70" y="6277777"/>
            <a:ext cx="1049134" cy="475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75216" y="268044"/>
            <a:ext cx="6554867" cy="5955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509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108</TotalTime>
  <Words>65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Celestial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Garcia</dc:creator>
  <cp:lastModifiedBy>Kandis Lamke</cp:lastModifiedBy>
  <cp:revision>12</cp:revision>
  <dcterms:created xsi:type="dcterms:W3CDTF">2020-03-28T02:42:40Z</dcterms:created>
  <dcterms:modified xsi:type="dcterms:W3CDTF">2020-03-28T19:13:57Z</dcterms:modified>
</cp:coreProperties>
</file>