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17"/>
  </p:notesMasterIdLst>
  <p:sldIdLst>
    <p:sldId id="256" r:id="rId2"/>
    <p:sldId id="258" r:id="rId3"/>
    <p:sldId id="269" r:id="rId4"/>
    <p:sldId id="276" r:id="rId5"/>
    <p:sldId id="264" r:id="rId6"/>
    <p:sldId id="277" r:id="rId7"/>
    <p:sldId id="266" r:id="rId8"/>
    <p:sldId id="270" r:id="rId9"/>
    <p:sldId id="274" r:id="rId10"/>
    <p:sldId id="272" r:id="rId11"/>
    <p:sldId id="278" r:id="rId12"/>
    <p:sldId id="275" r:id="rId13"/>
    <p:sldId id="267" r:id="rId14"/>
    <p:sldId id="268" r:id="rId15"/>
    <p:sldId id="28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3BA105-2B27-48A9-B6B4-03BC62812DFC}" v="8" dt="2020-03-29T19:07:43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2610"/>
  </p:normalViewPr>
  <p:slideViewPr>
    <p:cSldViewPr snapToGrid="0" snapToObjects="1">
      <p:cViewPr>
        <p:scale>
          <a:sx n="125" d="100"/>
          <a:sy n="125" d="100"/>
        </p:scale>
        <p:origin x="396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dis Lamke" userId="9cb7febe679b7ad2" providerId="LiveId" clId="{6C3BA105-2B27-48A9-B6B4-03BC62812DFC}"/>
    <pc:docChg chg="undo custSel mod addSld delSld modSld addSection delSection">
      <pc:chgData name="Kandis Lamke" userId="9cb7febe679b7ad2" providerId="LiveId" clId="{6C3BA105-2B27-48A9-B6B4-03BC62812DFC}" dt="2020-03-29T22:58:38.763" v="742" actId="20577"/>
      <pc:docMkLst>
        <pc:docMk/>
      </pc:docMkLst>
      <pc:sldChg chg="modSp mod">
        <pc:chgData name="Kandis Lamke" userId="9cb7febe679b7ad2" providerId="LiveId" clId="{6C3BA105-2B27-48A9-B6B4-03BC62812DFC}" dt="2020-03-28T19:58:20.976" v="198" actId="20577"/>
        <pc:sldMkLst>
          <pc:docMk/>
          <pc:sldMk cId="710178265" sldId="256"/>
        </pc:sldMkLst>
        <pc:spChg chg="mod">
          <ac:chgData name="Kandis Lamke" userId="9cb7febe679b7ad2" providerId="LiveId" clId="{6C3BA105-2B27-48A9-B6B4-03BC62812DFC}" dt="2020-03-28T19:58:20.976" v="198" actId="20577"/>
          <ac:spMkLst>
            <pc:docMk/>
            <pc:sldMk cId="710178265" sldId="256"/>
            <ac:spMk id="3" creationId="{00000000-0000-0000-0000-000000000000}"/>
          </ac:spMkLst>
        </pc:spChg>
      </pc:sldChg>
      <pc:sldChg chg="addSp delSp modSp mod setBg setClrOvrMap">
        <pc:chgData name="Kandis Lamke" userId="9cb7febe679b7ad2" providerId="LiveId" clId="{6C3BA105-2B27-48A9-B6B4-03BC62812DFC}" dt="2020-03-28T19:47:17.904" v="39" actId="1076"/>
        <pc:sldMkLst>
          <pc:docMk/>
          <pc:sldMk cId="1954549449" sldId="264"/>
        </pc:sldMkLst>
        <pc:spChg chg="mod">
          <ac:chgData name="Kandis Lamke" userId="9cb7febe679b7ad2" providerId="LiveId" clId="{6C3BA105-2B27-48A9-B6B4-03BC62812DFC}" dt="2020-03-28T19:47:17.904" v="39" actId="1076"/>
          <ac:spMkLst>
            <pc:docMk/>
            <pc:sldMk cId="1954549449" sldId="264"/>
            <ac:spMk id="3" creationId="{00000000-0000-0000-0000-000000000000}"/>
          </ac:spMkLst>
        </pc:spChg>
        <pc:spChg chg="add del mod">
          <ac:chgData name="Kandis Lamke" userId="9cb7febe679b7ad2" providerId="LiveId" clId="{6C3BA105-2B27-48A9-B6B4-03BC62812DFC}" dt="2020-03-28T19:45:18.947" v="1"/>
          <ac:spMkLst>
            <pc:docMk/>
            <pc:sldMk cId="1954549449" sldId="264"/>
            <ac:spMk id="4" creationId="{88E07059-A474-493E-B7C8-70ACB804029F}"/>
          </ac:spMkLst>
        </pc:spChg>
        <pc:spChg chg="add del mod">
          <ac:chgData name="Kandis Lamke" userId="9cb7febe679b7ad2" providerId="LiveId" clId="{6C3BA105-2B27-48A9-B6B4-03BC62812DFC}" dt="2020-03-28T19:45:18.947" v="1"/>
          <ac:spMkLst>
            <pc:docMk/>
            <pc:sldMk cId="1954549449" sldId="264"/>
            <ac:spMk id="5" creationId="{FB982754-F73C-40B3-B15E-20AF47D1580B}"/>
          </ac:spMkLst>
        </pc:spChg>
        <pc:spChg chg="add del">
          <ac:chgData name="Kandis Lamke" userId="9cb7febe679b7ad2" providerId="LiveId" clId="{6C3BA105-2B27-48A9-B6B4-03BC62812DFC}" dt="2020-03-28T19:45:49.691" v="3" actId="26606"/>
          <ac:spMkLst>
            <pc:docMk/>
            <pc:sldMk cId="1954549449" sldId="264"/>
            <ac:spMk id="10" creationId="{DF43132E-D4DF-4A83-9344-A782D0F5D9F6}"/>
          </ac:spMkLst>
        </pc:spChg>
        <pc:spChg chg="add del">
          <ac:chgData name="Kandis Lamke" userId="9cb7febe679b7ad2" providerId="LiveId" clId="{6C3BA105-2B27-48A9-B6B4-03BC62812DFC}" dt="2020-03-28T19:45:56.656" v="5" actId="26606"/>
          <ac:spMkLst>
            <pc:docMk/>
            <pc:sldMk cId="1954549449" sldId="264"/>
            <ac:spMk id="17" creationId="{C04F8797-ED77-4C70-AAEA-0DE48267C25C}"/>
          </ac:spMkLst>
        </pc:spChg>
        <pc:spChg chg="add del">
          <ac:chgData name="Kandis Lamke" userId="9cb7febe679b7ad2" providerId="LiveId" clId="{6C3BA105-2B27-48A9-B6B4-03BC62812DFC}" dt="2020-03-28T19:45:56.656" v="5" actId="26606"/>
          <ac:spMkLst>
            <pc:docMk/>
            <pc:sldMk cId="1954549449" sldId="264"/>
            <ac:spMk id="18" creationId="{CAD06229-FEB7-4CC9-8BE7-1A9457B9C601}"/>
          </ac:spMkLst>
        </pc:spChg>
        <pc:spChg chg="add del">
          <ac:chgData name="Kandis Lamke" userId="9cb7febe679b7ad2" providerId="LiveId" clId="{6C3BA105-2B27-48A9-B6B4-03BC62812DFC}" dt="2020-03-28T19:46:01.923" v="7" actId="26606"/>
          <ac:spMkLst>
            <pc:docMk/>
            <pc:sldMk cId="1954549449" sldId="264"/>
            <ac:spMk id="21" creationId="{3D1E5586-8BB5-40F6-96C3-2E87DD7CE5CD}"/>
          </ac:spMkLst>
        </pc:spChg>
        <pc:spChg chg="add del">
          <ac:chgData name="Kandis Lamke" userId="9cb7febe679b7ad2" providerId="LiveId" clId="{6C3BA105-2B27-48A9-B6B4-03BC62812DFC}" dt="2020-03-28T19:46:08.300" v="9" actId="26606"/>
          <ac:spMkLst>
            <pc:docMk/>
            <pc:sldMk cId="1954549449" sldId="264"/>
            <ac:spMk id="25" creationId="{DF43132E-D4DF-4A83-9344-A782D0F5D9F6}"/>
          </ac:spMkLst>
        </pc:spChg>
        <pc:spChg chg="add del">
          <ac:chgData name="Kandis Lamke" userId="9cb7febe679b7ad2" providerId="LiveId" clId="{6C3BA105-2B27-48A9-B6B4-03BC62812DFC}" dt="2020-03-28T19:46:10.719" v="11" actId="26606"/>
          <ac:spMkLst>
            <pc:docMk/>
            <pc:sldMk cId="1954549449" sldId="264"/>
            <ac:spMk id="29" creationId="{CD9E0036-D626-45D9-B0FA-B920385A6152}"/>
          </ac:spMkLst>
        </pc:spChg>
        <pc:spChg chg="add del">
          <ac:chgData name="Kandis Lamke" userId="9cb7febe679b7ad2" providerId="LiveId" clId="{6C3BA105-2B27-48A9-B6B4-03BC62812DFC}" dt="2020-03-28T19:46:11.931" v="13" actId="26606"/>
          <ac:spMkLst>
            <pc:docMk/>
            <pc:sldMk cId="1954549449" sldId="264"/>
            <ac:spMk id="32" creationId="{3D1E5586-8BB5-40F6-96C3-2E87DD7CE5CD}"/>
          </ac:spMkLst>
        </pc:spChg>
        <pc:spChg chg="add del">
          <ac:chgData name="Kandis Lamke" userId="9cb7febe679b7ad2" providerId="LiveId" clId="{6C3BA105-2B27-48A9-B6B4-03BC62812DFC}" dt="2020-03-28T19:46:13.779" v="15" actId="26606"/>
          <ac:spMkLst>
            <pc:docMk/>
            <pc:sldMk cId="1954549449" sldId="264"/>
            <ac:spMk id="36" creationId="{C04F8797-ED77-4C70-AAEA-0DE48267C25C}"/>
          </ac:spMkLst>
        </pc:spChg>
        <pc:spChg chg="add del">
          <ac:chgData name="Kandis Lamke" userId="9cb7febe679b7ad2" providerId="LiveId" clId="{6C3BA105-2B27-48A9-B6B4-03BC62812DFC}" dt="2020-03-28T19:46:13.779" v="15" actId="26606"/>
          <ac:spMkLst>
            <pc:docMk/>
            <pc:sldMk cId="1954549449" sldId="264"/>
            <ac:spMk id="37" creationId="{CAD06229-FEB7-4CC9-8BE7-1A9457B9C601}"/>
          </ac:spMkLst>
        </pc:spChg>
        <pc:spChg chg="add del">
          <ac:chgData name="Kandis Lamke" userId="9cb7febe679b7ad2" providerId="LiveId" clId="{6C3BA105-2B27-48A9-B6B4-03BC62812DFC}" dt="2020-03-28T19:46:17.026" v="17" actId="26606"/>
          <ac:spMkLst>
            <pc:docMk/>
            <pc:sldMk cId="1954549449" sldId="264"/>
            <ac:spMk id="42" creationId="{1BE7BD64-C268-4BE6-8D67-F5DD171F0154}"/>
          </ac:spMkLst>
        </pc:spChg>
        <pc:spChg chg="add del">
          <ac:chgData name="Kandis Lamke" userId="9cb7febe679b7ad2" providerId="LiveId" clId="{6C3BA105-2B27-48A9-B6B4-03BC62812DFC}" dt="2020-03-28T19:46:17.026" v="17" actId="26606"/>
          <ac:spMkLst>
            <pc:docMk/>
            <pc:sldMk cId="1954549449" sldId="264"/>
            <ac:spMk id="46" creationId="{57E6F9A8-1B4B-4FEF-942A-15CA97ECE0BA}"/>
          </ac:spMkLst>
        </pc:spChg>
        <pc:spChg chg="add del">
          <ac:chgData name="Kandis Lamke" userId="9cb7febe679b7ad2" providerId="LiveId" clId="{6C3BA105-2B27-48A9-B6B4-03BC62812DFC}" dt="2020-03-28T19:46:21.703" v="19" actId="26606"/>
          <ac:spMkLst>
            <pc:docMk/>
            <pc:sldMk cId="1954549449" sldId="264"/>
            <ac:spMk id="49" creationId="{D5FE3208-9FD8-4883-AB1F-FF214491BBD4}"/>
          </ac:spMkLst>
        </pc:spChg>
        <pc:spChg chg="add del">
          <ac:chgData name="Kandis Lamke" userId="9cb7febe679b7ad2" providerId="LiveId" clId="{6C3BA105-2B27-48A9-B6B4-03BC62812DFC}" dt="2020-03-28T19:46:21.703" v="19" actId="26606"/>
          <ac:spMkLst>
            <pc:docMk/>
            <pc:sldMk cId="1954549449" sldId="264"/>
            <ac:spMk id="51" creationId="{1E6E1A7C-A9E7-4BB0-AD38-5060AA3E1937}"/>
          </ac:spMkLst>
        </pc:spChg>
        <pc:spChg chg="add">
          <ac:chgData name="Kandis Lamke" userId="9cb7febe679b7ad2" providerId="LiveId" clId="{6C3BA105-2B27-48A9-B6B4-03BC62812DFC}" dt="2020-03-28T19:46:21.762" v="20" actId="26606"/>
          <ac:spMkLst>
            <pc:docMk/>
            <pc:sldMk cId="1954549449" sldId="264"/>
            <ac:spMk id="54" creationId="{1BE7BD64-C268-4BE6-8D67-F5DD171F0154}"/>
          </ac:spMkLst>
        </pc:spChg>
        <pc:spChg chg="add">
          <ac:chgData name="Kandis Lamke" userId="9cb7febe679b7ad2" providerId="LiveId" clId="{6C3BA105-2B27-48A9-B6B4-03BC62812DFC}" dt="2020-03-28T19:46:21.762" v="20" actId="26606"/>
          <ac:spMkLst>
            <pc:docMk/>
            <pc:sldMk cId="1954549449" sldId="264"/>
            <ac:spMk id="58" creationId="{57E6F9A8-1B4B-4FEF-942A-15CA97ECE0BA}"/>
          </ac:spMkLst>
        </pc:spChg>
        <pc:picChg chg="ord">
          <ac:chgData name="Kandis Lamke" userId="9cb7febe679b7ad2" providerId="LiveId" clId="{6C3BA105-2B27-48A9-B6B4-03BC62812DFC}" dt="2020-03-28T19:46:21.762" v="20" actId="26606"/>
          <ac:picMkLst>
            <pc:docMk/>
            <pc:sldMk cId="1954549449" sldId="264"/>
            <ac:picMk id="2" creationId="{00000000-0000-0000-0000-000000000000}"/>
          </ac:picMkLst>
        </pc:picChg>
        <pc:picChg chg="add del">
          <ac:chgData name="Kandis Lamke" userId="9cb7febe679b7ad2" providerId="LiveId" clId="{6C3BA105-2B27-48A9-B6B4-03BC62812DFC}" dt="2020-03-28T19:45:49.691" v="3" actId="26606"/>
          <ac:picMkLst>
            <pc:docMk/>
            <pc:sldMk cId="1954549449" sldId="264"/>
            <ac:picMk id="8" creationId="{91DD536F-3F4A-4B15-A2D3-B9FB07F1233D}"/>
          </ac:picMkLst>
        </pc:picChg>
        <pc:picChg chg="add del">
          <ac:chgData name="Kandis Lamke" userId="9cb7febe679b7ad2" providerId="LiveId" clId="{6C3BA105-2B27-48A9-B6B4-03BC62812DFC}" dt="2020-03-28T19:45:56.656" v="5" actId="26606"/>
          <ac:picMkLst>
            <pc:docMk/>
            <pc:sldMk cId="1954549449" sldId="264"/>
            <ac:picMk id="14" creationId="{42B44E02-2041-49BE-AF61-F91454DC3AA8}"/>
          </ac:picMkLst>
        </pc:picChg>
        <pc:picChg chg="add del">
          <ac:chgData name="Kandis Lamke" userId="9cb7febe679b7ad2" providerId="LiveId" clId="{6C3BA105-2B27-48A9-B6B4-03BC62812DFC}" dt="2020-03-28T19:45:56.656" v="5" actId="26606"/>
          <ac:picMkLst>
            <pc:docMk/>
            <pc:sldMk cId="1954549449" sldId="264"/>
            <ac:picMk id="15" creationId="{91DD536F-3F4A-4B15-A2D3-B9FB07F1233D}"/>
          </ac:picMkLst>
        </pc:picChg>
        <pc:picChg chg="add del">
          <ac:chgData name="Kandis Lamke" userId="9cb7febe679b7ad2" providerId="LiveId" clId="{6C3BA105-2B27-48A9-B6B4-03BC62812DFC}" dt="2020-03-28T19:45:56.656" v="5" actId="26606"/>
          <ac:picMkLst>
            <pc:docMk/>
            <pc:sldMk cId="1954549449" sldId="264"/>
            <ac:picMk id="16" creationId="{08625290-97B7-41E9-9685-D438F86FC9EA}"/>
          </ac:picMkLst>
        </pc:picChg>
        <pc:picChg chg="add del">
          <ac:chgData name="Kandis Lamke" userId="9cb7febe679b7ad2" providerId="LiveId" clId="{6C3BA105-2B27-48A9-B6B4-03BC62812DFC}" dt="2020-03-28T19:46:01.923" v="7" actId="26606"/>
          <ac:picMkLst>
            <pc:docMk/>
            <pc:sldMk cId="1954549449" sldId="264"/>
            <ac:picMk id="20" creationId="{91DD536F-3F4A-4B15-A2D3-B9FB07F1233D}"/>
          </ac:picMkLst>
        </pc:picChg>
        <pc:picChg chg="add del">
          <ac:chgData name="Kandis Lamke" userId="9cb7febe679b7ad2" providerId="LiveId" clId="{6C3BA105-2B27-48A9-B6B4-03BC62812DFC}" dt="2020-03-28T19:46:08.300" v="9" actId="26606"/>
          <ac:picMkLst>
            <pc:docMk/>
            <pc:sldMk cId="1954549449" sldId="264"/>
            <ac:picMk id="24" creationId="{91DD536F-3F4A-4B15-A2D3-B9FB07F1233D}"/>
          </ac:picMkLst>
        </pc:picChg>
        <pc:picChg chg="add del">
          <ac:chgData name="Kandis Lamke" userId="9cb7febe679b7ad2" providerId="LiveId" clId="{6C3BA105-2B27-48A9-B6B4-03BC62812DFC}" dt="2020-03-28T19:46:10.719" v="11" actId="26606"/>
          <ac:picMkLst>
            <pc:docMk/>
            <pc:sldMk cId="1954549449" sldId="264"/>
            <ac:picMk id="28" creationId="{91DD536F-3F4A-4B15-A2D3-B9FB07F1233D}"/>
          </ac:picMkLst>
        </pc:picChg>
        <pc:picChg chg="add del">
          <ac:chgData name="Kandis Lamke" userId="9cb7febe679b7ad2" providerId="LiveId" clId="{6C3BA105-2B27-48A9-B6B4-03BC62812DFC}" dt="2020-03-28T19:46:11.931" v="13" actId="26606"/>
          <ac:picMkLst>
            <pc:docMk/>
            <pc:sldMk cId="1954549449" sldId="264"/>
            <ac:picMk id="31" creationId="{91DD536F-3F4A-4B15-A2D3-B9FB07F1233D}"/>
          </ac:picMkLst>
        </pc:picChg>
        <pc:picChg chg="add del">
          <ac:chgData name="Kandis Lamke" userId="9cb7febe679b7ad2" providerId="LiveId" clId="{6C3BA105-2B27-48A9-B6B4-03BC62812DFC}" dt="2020-03-28T19:46:13.779" v="15" actId="26606"/>
          <ac:picMkLst>
            <pc:docMk/>
            <pc:sldMk cId="1954549449" sldId="264"/>
            <ac:picMk id="35" creationId="{91DD536F-3F4A-4B15-A2D3-B9FB07F1233D}"/>
          </ac:picMkLst>
        </pc:picChg>
        <pc:picChg chg="add del">
          <ac:chgData name="Kandis Lamke" userId="9cb7febe679b7ad2" providerId="LiveId" clId="{6C3BA105-2B27-48A9-B6B4-03BC62812DFC}" dt="2020-03-28T19:46:13.779" v="15" actId="26606"/>
          <ac:picMkLst>
            <pc:docMk/>
            <pc:sldMk cId="1954549449" sldId="264"/>
            <ac:picMk id="38" creationId="{42B44E02-2041-49BE-AF61-F91454DC3AA8}"/>
          </ac:picMkLst>
        </pc:picChg>
        <pc:picChg chg="add del">
          <ac:chgData name="Kandis Lamke" userId="9cb7febe679b7ad2" providerId="LiveId" clId="{6C3BA105-2B27-48A9-B6B4-03BC62812DFC}" dt="2020-03-28T19:46:13.779" v="15" actId="26606"/>
          <ac:picMkLst>
            <pc:docMk/>
            <pc:sldMk cId="1954549449" sldId="264"/>
            <ac:picMk id="39" creationId="{08625290-97B7-41E9-9685-D438F86FC9EA}"/>
          </ac:picMkLst>
        </pc:picChg>
        <pc:picChg chg="add del">
          <ac:chgData name="Kandis Lamke" userId="9cb7febe679b7ad2" providerId="LiveId" clId="{6C3BA105-2B27-48A9-B6B4-03BC62812DFC}" dt="2020-03-28T19:46:17.026" v="17" actId="26606"/>
          <ac:picMkLst>
            <pc:docMk/>
            <pc:sldMk cId="1954549449" sldId="264"/>
            <ac:picMk id="41" creationId="{91DD536F-3F4A-4B15-A2D3-B9FB07F1233D}"/>
          </ac:picMkLst>
        </pc:picChg>
        <pc:picChg chg="add del">
          <ac:chgData name="Kandis Lamke" userId="9cb7febe679b7ad2" providerId="LiveId" clId="{6C3BA105-2B27-48A9-B6B4-03BC62812DFC}" dt="2020-03-28T19:46:17.026" v="17" actId="26606"/>
          <ac:picMkLst>
            <pc:docMk/>
            <pc:sldMk cId="1954549449" sldId="264"/>
            <ac:picMk id="43" creationId="{7D6C6E9A-567D-4054-B920-2E1BAF6D2426}"/>
          </ac:picMkLst>
        </pc:picChg>
        <pc:picChg chg="add del">
          <ac:chgData name="Kandis Lamke" userId="9cb7febe679b7ad2" providerId="LiveId" clId="{6C3BA105-2B27-48A9-B6B4-03BC62812DFC}" dt="2020-03-28T19:46:17.026" v="17" actId="26606"/>
          <ac:picMkLst>
            <pc:docMk/>
            <pc:sldMk cId="1954549449" sldId="264"/>
            <ac:picMk id="44" creationId="{94164FB2-EFB1-4531-A8F4-DD77A03E2CCB}"/>
          </ac:picMkLst>
        </pc:picChg>
        <pc:picChg chg="add del">
          <ac:chgData name="Kandis Lamke" userId="9cb7febe679b7ad2" providerId="LiveId" clId="{6C3BA105-2B27-48A9-B6B4-03BC62812DFC}" dt="2020-03-28T19:46:17.026" v="17" actId="26606"/>
          <ac:picMkLst>
            <pc:docMk/>
            <pc:sldMk cId="1954549449" sldId="264"/>
            <ac:picMk id="45" creationId="{0E6BC652-4BE1-478A-BFA7-47149E82F2F1}"/>
          </ac:picMkLst>
        </pc:picChg>
        <pc:picChg chg="add del">
          <ac:chgData name="Kandis Lamke" userId="9cb7febe679b7ad2" providerId="LiveId" clId="{6C3BA105-2B27-48A9-B6B4-03BC62812DFC}" dt="2020-03-28T19:46:21.703" v="19" actId="26606"/>
          <ac:picMkLst>
            <pc:docMk/>
            <pc:sldMk cId="1954549449" sldId="264"/>
            <ac:picMk id="48" creationId="{91DD536F-3F4A-4B15-A2D3-B9FB07F1233D}"/>
          </ac:picMkLst>
        </pc:picChg>
        <pc:picChg chg="add del">
          <ac:chgData name="Kandis Lamke" userId="9cb7febe679b7ad2" providerId="LiveId" clId="{6C3BA105-2B27-48A9-B6B4-03BC62812DFC}" dt="2020-03-28T19:46:21.703" v="19" actId="26606"/>
          <ac:picMkLst>
            <pc:docMk/>
            <pc:sldMk cId="1954549449" sldId="264"/>
            <ac:picMk id="50" creationId="{72E5EC71-6645-4F98-85CD-71B3EA38936C}"/>
          </ac:picMkLst>
        </pc:picChg>
        <pc:picChg chg="add">
          <ac:chgData name="Kandis Lamke" userId="9cb7febe679b7ad2" providerId="LiveId" clId="{6C3BA105-2B27-48A9-B6B4-03BC62812DFC}" dt="2020-03-28T19:46:21.762" v="20" actId="26606"/>
          <ac:picMkLst>
            <pc:docMk/>
            <pc:sldMk cId="1954549449" sldId="264"/>
            <ac:picMk id="53" creationId="{91DD536F-3F4A-4B15-A2D3-B9FB07F1233D}"/>
          </ac:picMkLst>
        </pc:picChg>
        <pc:picChg chg="add">
          <ac:chgData name="Kandis Lamke" userId="9cb7febe679b7ad2" providerId="LiveId" clId="{6C3BA105-2B27-48A9-B6B4-03BC62812DFC}" dt="2020-03-28T19:46:21.762" v="20" actId="26606"/>
          <ac:picMkLst>
            <pc:docMk/>
            <pc:sldMk cId="1954549449" sldId="264"/>
            <ac:picMk id="55" creationId="{7D6C6E9A-567D-4054-B920-2E1BAF6D2426}"/>
          </ac:picMkLst>
        </pc:picChg>
        <pc:picChg chg="add">
          <ac:chgData name="Kandis Lamke" userId="9cb7febe679b7ad2" providerId="LiveId" clId="{6C3BA105-2B27-48A9-B6B4-03BC62812DFC}" dt="2020-03-28T19:46:21.762" v="20" actId="26606"/>
          <ac:picMkLst>
            <pc:docMk/>
            <pc:sldMk cId="1954549449" sldId="264"/>
            <ac:picMk id="56" creationId="{94164FB2-EFB1-4531-A8F4-DD77A03E2CCB}"/>
          </ac:picMkLst>
        </pc:picChg>
        <pc:picChg chg="add">
          <ac:chgData name="Kandis Lamke" userId="9cb7febe679b7ad2" providerId="LiveId" clId="{6C3BA105-2B27-48A9-B6B4-03BC62812DFC}" dt="2020-03-28T19:46:21.762" v="20" actId="26606"/>
          <ac:picMkLst>
            <pc:docMk/>
            <pc:sldMk cId="1954549449" sldId="264"/>
            <ac:picMk id="57" creationId="{0E6BC652-4BE1-478A-BFA7-47149E82F2F1}"/>
          </ac:picMkLst>
        </pc:picChg>
        <pc:cxnChg chg="add del">
          <ac:chgData name="Kandis Lamke" userId="9cb7febe679b7ad2" providerId="LiveId" clId="{6C3BA105-2B27-48A9-B6B4-03BC62812DFC}" dt="2020-03-28T19:45:49.691" v="3" actId="26606"/>
          <ac:cxnSpMkLst>
            <pc:docMk/>
            <pc:sldMk cId="1954549449" sldId="264"/>
            <ac:cxnSpMk id="12" creationId="{6AA24BC1-1577-4586-AD7A-417660E37253}"/>
          </ac:cxnSpMkLst>
        </pc:cxnChg>
        <pc:cxnChg chg="add del">
          <ac:chgData name="Kandis Lamke" userId="9cb7febe679b7ad2" providerId="LiveId" clId="{6C3BA105-2B27-48A9-B6B4-03BC62812DFC}" dt="2020-03-28T19:46:01.923" v="7" actId="26606"/>
          <ac:cxnSpMkLst>
            <pc:docMk/>
            <pc:sldMk cId="1954549449" sldId="264"/>
            <ac:cxnSpMk id="22" creationId="{8A832D40-B9E2-4CE7-9E0A-B35591EA2035}"/>
          </ac:cxnSpMkLst>
        </pc:cxnChg>
        <pc:cxnChg chg="add del">
          <ac:chgData name="Kandis Lamke" userId="9cb7febe679b7ad2" providerId="LiveId" clId="{6C3BA105-2B27-48A9-B6B4-03BC62812DFC}" dt="2020-03-28T19:46:08.300" v="9" actId="26606"/>
          <ac:cxnSpMkLst>
            <pc:docMk/>
            <pc:sldMk cId="1954549449" sldId="264"/>
            <ac:cxnSpMk id="26" creationId="{6AA24BC1-1577-4586-AD7A-417660E37253}"/>
          </ac:cxnSpMkLst>
        </pc:cxnChg>
        <pc:cxnChg chg="add del">
          <ac:chgData name="Kandis Lamke" userId="9cb7febe679b7ad2" providerId="LiveId" clId="{6C3BA105-2B27-48A9-B6B4-03BC62812DFC}" dt="2020-03-28T19:46:11.931" v="13" actId="26606"/>
          <ac:cxnSpMkLst>
            <pc:docMk/>
            <pc:sldMk cId="1954549449" sldId="264"/>
            <ac:cxnSpMk id="33" creationId="{8A832D40-B9E2-4CE7-9E0A-B35591EA2035}"/>
          </ac:cxnSpMkLst>
        </pc:cxnChg>
      </pc:sldChg>
      <pc:sldChg chg="modSp mod">
        <pc:chgData name="Kandis Lamke" userId="9cb7febe679b7ad2" providerId="LiveId" clId="{6C3BA105-2B27-48A9-B6B4-03BC62812DFC}" dt="2020-03-28T19:48:54.675" v="82" actId="20577"/>
        <pc:sldMkLst>
          <pc:docMk/>
          <pc:sldMk cId="2128279396" sldId="266"/>
        </pc:sldMkLst>
        <pc:spChg chg="mod">
          <ac:chgData name="Kandis Lamke" userId="9cb7febe679b7ad2" providerId="LiveId" clId="{6C3BA105-2B27-48A9-B6B4-03BC62812DFC}" dt="2020-03-28T19:48:54.675" v="82" actId="20577"/>
          <ac:spMkLst>
            <pc:docMk/>
            <pc:sldMk cId="2128279396" sldId="266"/>
            <ac:spMk id="3" creationId="{00000000-0000-0000-0000-000000000000}"/>
          </ac:spMkLst>
        </pc:spChg>
      </pc:sldChg>
      <pc:sldChg chg="modSp mod">
        <pc:chgData name="Kandis Lamke" userId="9cb7febe679b7ad2" providerId="LiveId" clId="{6C3BA105-2B27-48A9-B6B4-03BC62812DFC}" dt="2020-03-28T19:49:44.224" v="159" actId="20577"/>
        <pc:sldMkLst>
          <pc:docMk/>
          <pc:sldMk cId="1331526367" sldId="270"/>
        </pc:sldMkLst>
        <pc:spChg chg="mod">
          <ac:chgData name="Kandis Lamke" userId="9cb7febe679b7ad2" providerId="LiveId" clId="{6C3BA105-2B27-48A9-B6B4-03BC62812DFC}" dt="2020-03-28T19:49:44.224" v="159" actId="20577"/>
          <ac:spMkLst>
            <pc:docMk/>
            <pc:sldMk cId="1331526367" sldId="270"/>
            <ac:spMk id="3" creationId="{00000000-0000-0000-0000-000000000000}"/>
          </ac:spMkLst>
        </pc:spChg>
      </pc:sldChg>
      <pc:sldChg chg="modSp mod">
        <pc:chgData name="Kandis Lamke" userId="9cb7febe679b7ad2" providerId="LiveId" clId="{6C3BA105-2B27-48A9-B6B4-03BC62812DFC}" dt="2020-03-28T19:49:22.659" v="136" actId="20577"/>
        <pc:sldMkLst>
          <pc:docMk/>
          <pc:sldMk cId="363968032" sldId="272"/>
        </pc:sldMkLst>
        <pc:spChg chg="mod">
          <ac:chgData name="Kandis Lamke" userId="9cb7febe679b7ad2" providerId="LiveId" clId="{6C3BA105-2B27-48A9-B6B4-03BC62812DFC}" dt="2020-03-28T19:49:22.659" v="136" actId="20577"/>
          <ac:spMkLst>
            <pc:docMk/>
            <pc:sldMk cId="363968032" sldId="272"/>
            <ac:spMk id="3" creationId="{00000000-0000-0000-0000-000000000000}"/>
          </ac:spMkLst>
        </pc:spChg>
      </pc:sldChg>
      <pc:sldChg chg="modSp mod">
        <pc:chgData name="Kandis Lamke" userId="9cb7febe679b7ad2" providerId="LiveId" clId="{6C3BA105-2B27-48A9-B6B4-03BC62812DFC}" dt="2020-03-28T19:49:50.802" v="173" actId="20577"/>
        <pc:sldMkLst>
          <pc:docMk/>
          <pc:sldMk cId="1745092152" sldId="274"/>
        </pc:sldMkLst>
        <pc:spChg chg="mod">
          <ac:chgData name="Kandis Lamke" userId="9cb7febe679b7ad2" providerId="LiveId" clId="{6C3BA105-2B27-48A9-B6B4-03BC62812DFC}" dt="2020-03-28T19:49:50.802" v="173" actId="20577"/>
          <ac:spMkLst>
            <pc:docMk/>
            <pc:sldMk cId="1745092152" sldId="274"/>
            <ac:spMk id="3" creationId="{00000000-0000-0000-0000-000000000000}"/>
          </ac:spMkLst>
        </pc:spChg>
      </pc:sldChg>
      <pc:sldChg chg="addSp delSp modSp mod setBg">
        <pc:chgData name="Kandis Lamke" userId="9cb7febe679b7ad2" providerId="LiveId" clId="{6C3BA105-2B27-48A9-B6B4-03BC62812DFC}" dt="2020-03-29T22:58:38.763" v="742" actId="20577"/>
        <pc:sldMkLst>
          <pc:docMk/>
          <pc:sldMk cId="2085319269" sldId="277"/>
        </pc:sldMkLst>
        <pc:spChg chg="add del mod">
          <ac:chgData name="Kandis Lamke" userId="9cb7febe679b7ad2" providerId="LiveId" clId="{6C3BA105-2B27-48A9-B6B4-03BC62812DFC}" dt="2020-03-29T19:06:38.130" v="210" actId="26606"/>
          <ac:spMkLst>
            <pc:docMk/>
            <pc:sldMk cId="2085319269" sldId="277"/>
            <ac:spMk id="3" creationId="{00000000-0000-0000-0000-000000000000}"/>
          </ac:spMkLst>
        </pc:spChg>
        <pc:spChg chg="add del mod">
          <ac:chgData name="Kandis Lamke" userId="9cb7febe679b7ad2" providerId="LiveId" clId="{6C3BA105-2B27-48A9-B6B4-03BC62812DFC}" dt="2020-03-29T19:06:40.493" v="211"/>
          <ac:spMkLst>
            <pc:docMk/>
            <pc:sldMk cId="2085319269" sldId="277"/>
            <ac:spMk id="4" creationId="{4A86B3AE-78E8-4ACE-9E4A-0B8D08ED3F97}"/>
          </ac:spMkLst>
        </pc:spChg>
        <pc:spChg chg="add del mod">
          <ac:chgData name="Kandis Lamke" userId="9cb7febe679b7ad2" providerId="LiveId" clId="{6C3BA105-2B27-48A9-B6B4-03BC62812DFC}" dt="2020-03-29T19:06:40.493" v="211"/>
          <ac:spMkLst>
            <pc:docMk/>
            <pc:sldMk cId="2085319269" sldId="277"/>
            <ac:spMk id="5" creationId="{CC01D125-2BF7-434D-B3B7-A7796C65D131}"/>
          </ac:spMkLst>
        </pc:spChg>
        <pc:spChg chg="add mod">
          <ac:chgData name="Kandis Lamke" userId="9cb7febe679b7ad2" providerId="LiveId" clId="{6C3BA105-2B27-48A9-B6B4-03BC62812DFC}" dt="2020-03-29T22:58:38.763" v="742" actId="20577"/>
          <ac:spMkLst>
            <pc:docMk/>
            <pc:sldMk cId="2085319269" sldId="277"/>
            <ac:spMk id="6" creationId="{FD079600-C61A-49C3-B6F5-651F4C6BE524}"/>
          </ac:spMkLst>
        </pc:spChg>
        <pc:spChg chg="add del">
          <ac:chgData name="Kandis Lamke" userId="9cb7febe679b7ad2" providerId="LiveId" clId="{6C3BA105-2B27-48A9-B6B4-03BC62812DFC}" dt="2020-03-29T19:06:33.929" v="208" actId="26606"/>
          <ac:spMkLst>
            <pc:docMk/>
            <pc:sldMk cId="2085319269" sldId="277"/>
            <ac:spMk id="10" creationId="{DF43132E-D4DF-4A83-9344-A782D0F5D9F6}"/>
          </ac:spMkLst>
        </pc:spChg>
        <pc:spChg chg="add del">
          <ac:chgData name="Kandis Lamke" userId="9cb7febe679b7ad2" providerId="LiveId" clId="{6C3BA105-2B27-48A9-B6B4-03BC62812DFC}" dt="2020-03-29T19:06:38.130" v="210" actId="26606"/>
          <ac:spMkLst>
            <pc:docMk/>
            <pc:sldMk cId="2085319269" sldId="277"/>
            <ac:spMk id="14" creationId="{3D1E5586-8BB5-40F6-96C3-2E87DD7CE5CD}"/>
          </ac:spMkLst>
        </pc:spChg>
        <pc:picChg chg="ord">
          <ac:chgData name="Kandis Lamke" userId="9cb7febe679b7ad2" providerId="LiveId" clId="{6C3BA105-2B27-48A9-B6B4-03BC62812DFC}" dt="2020-03-29T19:06:38.130" v="210" actId="26606"/>
          <ac:picMkLst>
            <pc:docMk/>
            <pc:sldMk cId="2085319269" sldId="277"/>
            <ac:picMk id="2" creationId="{00000000-0000-0000-0000-000000000000}"/>
          </ac:picMkLst>
        </pc:picChg>
        <pc:cxnChg chg="add del">
          <ac:chgData name="Kandis Lamke" userId="9cb7febe679b7ad2" providerId="LiveId" clId="{6C3BA105-2B27-48A9-B6B4-03BC62812DFC}" dt="2020-03-29T19:06:33.929" v="208" actId="26606"/>
          <ac:cxnSpMkLst>
            <pc:docMk/>
            <pc:sldMk cId="2085319269" sldId="277"/>
            <ac:cxnSpMk id="12" creationId="{6AA24BC1-1577-4586-AD7A-417660E37253}"/>
          </ac:cxnSpMkLst>
        </pc:cxnChg>
        <pc:cxnChg chg="add del">
          <ac:chgData name="Kandis Lamke" userId="9cb7febe679b7ad2" providerId="LiveId" clId="{6C3BA105-2B27-48A9-B6B4-03BC62812DFC}" dt="2020-03-29T19:06:38.130" v="210" actId="26606"/>
          <ac:cxnSpMkLst>
            <pc:docMk/>
            <pc:sldMk cId="2085319269" sldId="277"/>
            <ac:cxnSpMk id="15" creationId="{8A832D40-B9E2-4CE7-9E0A-B35591EA2035}"/>
          </ac:cxnSpMkLst>
        </pc:cxnChg>
      </pc:sldChg>
      <pc:sldChg chg="modSp mod">
        <pc:chgData name="Kandis Lamke" userId="9cb7febe679b7ad2" providerId="LiveId" clId="{6C3BA105-2B27-48A9-B6B4-03BC62812DFC}" dt="2020-03-28T19:49:28.309" v="145" actId="5793"/>
        <pc:sldMkLst>
          <pc:docMk/>
          <pc:sldMk cId="1913698023" sldId="278"/>
        </pc:sldMkLst>
        <pc:spChg chg="mod">
          <ac:chgData name="Kandis Lamke" userId="9cb7febe679b7ad2" providerId="LiveId" clId="{6C3BA105-2B27-48A9-B6B4-03BC62812DFC}" dt="2020-03-28T19:49:28.309" v="145" actId="5793"/>
          <ac:spMkLst>
            <pc:docMk/>
            <pc:sldMk cId="1913698023" sldId="278"/>
            <ac:spMk id="3" creationId="{00000000-0000-0000-0000-000000000000}"/>
          </ac:spMkLst>
        </pc:spChg>
      </pc:sldChg>
      <pc:sldChg chg="add del">
        <pc:chgData name="Kandis Lamke" userId="9cb7febe679b7ad2" providerId="LiveId" clId="{6C3BA105-2B27-48A9-B6B4-03BC62812DFC}" dt="2020-03-28T19:50:36.617" v="176" actId="2696"/>
        <pc:sldMkLst>
          <pc:docMk/>
          <pc:sldMk cId="4145799849" sldId="279"/>
        </pc:sldMkLst>
      </pc:sldChg>
      <pc:sldChg chg="modSp add mod">
        <pc:chgData name="Kandis Lamke" userId="9cb7febe679b7ad2" providerId="LiveId" clId="{6C3BA105-2B27-48A9-B6B4-03BC62812DFC}" dt="2020-03-28T19:51:11.561" v="196" actId="403"/>
        <pc:sldMkLst>
          <pc:docMk/>
          <pc:sldMk cId="788715917" sldId="280"/>
        </pc:sldMkLst>
        <pc:spChg chg="mod">
          <ac:chgData name="Kandis Lamke" userId="9cb7febe679b7ad2" providerId="LiveId" clId="{6C3BA105-2B27-48A9-B6B4-03BC62812DFC}" dt="2020-03-28T19:51:11.561" v="196" actId="403"/>
          <ac:spMkLst>
            <pc:docMk/>
            <pc:sldMk cId="788715917" sldId="28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5A4DB-4EA7-C94B-B8A1-F79D8AB4CCBE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E1919-9E1C-E341-B2AD-52F2F84A9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26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79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tiff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Kandis Lamke</a:t>
            </a:r>
          </a:p>
          <a:p>
            <a:r>
              <a:rPr lang="en-US" dirty="0">
                <a:solidFill>
                  <a:schemeClr val="tx1"/>
                </a:solidFill>
              </a:rPr>
              <a:t>Ruben Garcia</a:t>
            </a:r>
          </a:p>
          <a:p>
            <a:r>
              <a:rPr lang="en-US" sz="1400" dirty="0">
                <a:solidFill>
                  <a:schemeClr val="tx1"/>
                </a:solidFill>
              </a:rPr>
              <a:t>April 3, 2020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370" y="6277777"/>
            <a:ext cx="1049134" cy="4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78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370" y="6277777"/>
            <a:ext cx="1049134" cy="47573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results</a:t>
            </a:r>
          </a:p>
        </p:txBody>
      </p:sp>
    </p:spTree>
    <p:extLst>
      <p:ext uri="{BB962C8B-B14F-4D97-AF65-F5344CB8AC3E}">
        <p14:creationId xmlns:p14="http://schemas.microsoft.com/office/powerpoint/2010/main" val="363968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370" y="6277777"/>
            <a:ext cx="1049134" cy="47573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results</a:t>
            </a:r>
          </a:p>
        </p:txBody>
      </p:sp>
    </p:spTree>
    <p:extLst>
      <p:ext uri="{BB962C8B-B14F-4D97-AF65-F5344CB8AC3E}">
        <p14:creationId xmlns:p14="http://schemas.microsoft.com/office/powerpoint/2010/main" val="1913698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370" y="6277777"/>
            <a:ext cx="1049134" cy="47573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79631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370" y="6277777"/>
            <a:ext cx="1049134" cy="47573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504184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370" y="6277777"/>
            <a:ext cx="1049134" cy="47573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588749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370" y="6277777"/>
            <a:ext cx="1049134" cy="47573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294566" y="28334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88715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16" y="268044"/>
            <a:ext cx="6554867" cy="527823"/>
          </a:xfrm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370" y="6277777"/>
            <a:ext cx="1049134" cy="4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370" y="6277777"/>
            <a:ext cx="1049134" cy="47573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Professional profile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94225" y="1074544"/>
            <a:ext cx="35392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Professional Experience</a:t>
            </a:r>
          </a:p>
          <a:p>
            <a:endParaRPr lang="en-US" sz="2400" dirty="0"/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Chief Operating Officer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Controller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Accounting Manager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Entrepreneur </a:t>
            </a:r>
          </a:p>
          <a:p>
            <a:pPr marL="285750" indent="-285750">
              <a:buFont typeface="Wingdings" charset="2"/>
              <a:buChar char="§"/>
            </a:pPr>
            <a:endParaRPr lang="en-US" sz="2400" dirty="0"/>
          </a:p>
          <a:p>
            <a:r>
              <a:rPr lang="en-US" sz="2400" dirty="0"/>
              <a:t>Education</a:t>
            </a:r>
          </a:p>
          <a:p>
            <a:endParaRPr lang="en-US" sz="2400" dirty="0"/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Bachelor of Arts – Accounting Major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Licensed CPA</a:t>
            </a:r>
          </a:p>
          <a:p>
            <a:pPr marL="0" lvl="1"/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121420" y="2188100"/>
            <a:ext cx="24312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Kandis</a:t>
            </a:r>
            <a:endParaRPr lang="en-US" sz="4400" dirty="0"/>
          </a:p>
          <a:p>
            <a:r>
              <a:rPr lang="en-US" sz="4400" dirty="0"/>
              <a:t>Lamke</a:t>
            </a:r>
          </a:p>
        </p:txBody>
      </p:sp>
    </p:spTree>
    <p:extLst>
      <p:ext uri="{BB962C8B-B14F-4D97-AF65-F5344CB8AC3E}">
        <p14:creationId xmlns:p14="http://schemas.microsoft.com/office/powerpoint/2010/main" val="802907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370" y="6277777"/>
            <a:ext cx="1049134" cy="47573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Professional profile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8617" y="989703"/>
            <a:ext cx="35392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Professional Experience</a:t>
            </a:r>
          </a:p>
          <a:p>
            <a:endParaRPr lang="en-US" sz="2400" dirty="0"/>
          </a:p>
          <a:p>
            <a:pPr marL="742950" lvl="1" indent="-285750">
              <a:buFont typeface="Wingdings" charset="2"/>
              <a:buChar char="§"/>
            </a:pPr>
            <a:r>
              <a:rPr lang="en-US" sz="2400" dirty="0"/>
              <a:t> </a:t>
            </a:r>
            <a:endParaRPr lang="en-US" sz="2000" dirty="0"/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 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 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 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 </a:t>
            </a:r>
          </a:p>
          <a:p>
            <a:pPr marL="285750" indent="-285750">
              <a:buFont typeface="Wingdings" charset="2"/>
              <a:buChar char="§"/>
            </a:pPr>
            <a:endParaRPr lang="en-US" sz="2400" dirty="0"/>
          </a:p>
          <a:p>
            <a:r>
              <a:rPr lang="en-US" sz="2400" dirty="0"/>
              <a:t>Education</a:t>
            </a:r>
          </a:p>
          <a:p>
            <a:pPr marL="285750" indent="-285750">
              <a:buFont typeface="Wingdings" charset="2"/>
              <a:buChar char="§"/>
            </a:pPr>
            <a:endParaRPr lang="en-US" sz="2400" dirty="0"/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 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 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 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 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1420" y="2188100"/>
            <a:ext cx="24312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Ruben</a:t>
            </a:r>
          </a:p>
          <a:p>
            <a:r>
              <a:rPr lang="en-US" sz="4400" dirty="0"/>
              <a:t>Garcia</a:t>
            </a:r>
          </a:p>
        </p:txBody>
      </p:sp>
    </p:spTree>
    <p:extLst>
      <p:ext uri="{BB962C8B-B14F-4D97-AF65-F5344CB8AC3E}">
        <p14:creationId xmlns:p14="http://schemas.microsoft.com/office/powerpoint/2010/main" val="124544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7">
            <a:extLst>
              <a:ext uri="{FF2B5EF4-FFF2-40B4-BE49-F238E27FC236}">
                <a16:creationId xmlns:a16="http://schemas.microsoft.com/office/drawing/2014/main" id="{91DD536F-3F4A-4B15-A2D3-B9FB07F12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 useBgFill="1">
        <p:nvSpPr>
          <p:cNvPr id="54" name="Rectangle 9">
            <a:extLst>
              <a:ext uri="{FF2B5EF4-FFF2-40B4-BE49-F238E27FC236}">
                <a16:creationId xmlns:a16="http://schemas.microsoft.com/office/drawing/2014/main" id="{1BE7BD64-C268-4BE6-8D67-F5DD171F0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5" name="Picture 11">
            <a:extLst>
              <a:ext uri="{FF2B5EF4-FFF2-40B4-BE49-F238E27FC236}">
                <a16:creationId xmlns:a16="http://schemas.microsoft.com/office/drawing/2014/main" id="{7D6C6E9A-567D-4054-B920-2E1BAF6D2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857250"/>
            <a:ext cx="7257143" cy="4082143"/>
          </a:xfrm>
          <a:custGeom>
            <a:avLst/>
            <a:gdLst>
              <a:gd name="connsiteX0" fmla="*/ 0 w 9676190"/>
              <a:gd name="connsiteY0" fmla="*/ 0 h 5442857"/>
              <a:gd name="connsiteX1" fmla="*/ 9676190 w 9676190"/>
              <a:gd name="connsiteY1" fmla="*/ 0 h 5442857"/>
              <a:gd name="connsiteX2" fmla="*/ 9676190 w 9676190"/>
              <a:gd name="connsiteY2" fmla="*/ 5442857 h 5442857"/>
              <a:gd name="connsiteX3" fmla="*/ 1890711 w 9676190"/>
              <a:gd name="connsiteY3" fmla="*/ 5442857 h 5442857"/>
              <a:gd name="connsiteX4" fmla="*/ 1883227 w 9676190"/>
              <a:gd name="connsiteY4" fmla="*/ 5203371 h 5442857"/>
              <a:gd name="connsiteX5" fmla="*/ 1872341 w 9676190"/>
              <a:gd name="connsiteY5" fmla="*/ 5170714 h 5442857"/>
              <a:gd name="connsiteX6" fmla="*/ 1828798 w 9676190"/>
              <a:gd name="connsiteY6" fmla="*/ 5116285 h 5442857"/>
              <a:gd name="connsiteX7" fmla="*/ 1796141 w 9676190"/>
              <a:gd name="connsiteY7" fmla="*/ 4953000 h 5442857"/>
              <a:gd name="connsiteX8" fmla="*/ 1817912 w 9676190"/>
              <a:gd name="connsiteY8" fmla="*/ 4909457 h 5442857"/>
              <a:gd name="connsiteX9" fmla="*/ 1741712 w 9676190"/>
              <a:gd name="connsiteY9" fmla="*/ 4789714 h 5442857"/>
              <a:gd name="connsiteX10" fmla="*/ 1730827 w 9676190"/>
              <a:gd name="connsiteY10" fmla="*/ 4757057 h 5442857"/>
              <a:gd name="connsiteX11" fmla="*/ 1687284 w 9676190"/>
              <a:gd name="connsiteY11" fmla="*/ 4702628 h 5442857"/>
              <a:gd name="connsiteX12" fmla="*/ 1632855 w 9676190"/>
              <a:gd name="connsiteY12" fmla="*/ 4593771 h 5442857"/>
              <a:gd name="connsiteX13" fmla="*/ 1600198 w 9676190"/>
              <a:gd name="connsiteY13" fmla="*/ 4572000 h 5442857"/>
              <a:gd name="connsiteX14" fmla="*/ 1578427 w 9676190"/>
              <a:gd name="connsiteY14" fmla="*/ 4550228 h 5442857"/>
              <a:gd name="connsiteX15" fmla="*/ 1556655 w 9676190"/>
              <a:gd name="connsiteY15" fmla="*/ 4517571 h 5442857"/>
              <a:gd name="connsiteX16" fmla="*/ 1523998 w 9676190"/>
              <a:gd name="connsiteY16" fmla="*/ 4506685 h 5442857"/>
              <a:gd name="connsiteX17" fmla="*/ 1491341 w 9676190"/>
              <a:gd name="connsiteY17" fmla="*/ 4484914 h 5442857"/>
              <a:gd name="connsiteX18" fmla="*/ 1415141 w 9676190"/>
              <a:gd name="connsiteY18" fmla="*/ 4463143 h 5442857"/>
              <a:gd name="connsiteX19" fmla="*/ 1349827 w 9676190"/>
              <a:gd name="connsiteY19" fmla="*/ 4397828 h 5442857"/>
              <a:gd name="connsiteX20" fmla="*/ 1328055 w 9676190"/>
              <a:gd name="connsiteY20" fmla="*/ 4376057 h 5442857"/>
              <a:gd name="connsiteX21" fmla="*/ 1295398 w 9676190"/>
              <a:gd name="connsiteY21" fmla="*/ 4354285 h 5442857"/>
              <a:gd name="connsiteX22" fmla="*/ 1262741 w 9676190"/>
              <a:gd name="connsiteY22" fmla="*/ 4321628 h 5442857"/>
              <a:gd name="connsiteX23" fmla="*/ 1197427 w 9676190"/>
              <a:gd name="connsiteY23" fmla="*/ 4299857 h 5442857"/>
              <a:gd name="connsiteX24" fmla="*/ 1153884 w 9676190"/>
              <a:gd name="connsiteY24" fmla="*/ 4288971 h 5442857"/>
              <a:gd name="connsiteX25" fmla="*/ 1088570 w 9676190"/>
              <a:gd name="connsiteY25" fmla="*/ 4267200 h 5442857"/>
              <a:gd name="connsiteX26" fmla="*/ 1023255 w 9676190"/>
              <a:gd name="connsiteY26" fmla="*/ 4223657 h 5442857"/>
              <a:gd name="connsiteX27" fmla="*/ 1001484 w 9676190"/>
              <a:gd name="connsiteY27" fmla="*/ 4201885 h 5442857"/>
              <a:gd name="connsiteX28" fmla="*/ 947055 w 9676190"/>
              <a:gd name="connsiteY28" fmla="*/ 4191000 h 5442857"/>
              <a:gd name="connsiteX29" fmla="*/ 903512 w 9676190"/>
              <a:gd name="connsiteY29" fmla="*/ 4180114 h 5442857"/>
              <a:gd name="connsiteX30" fmla="*/ 870855 w 9676190"/>
              <a:gd name="connsiteY30" fmla="*/ 4158343 h 5442857"/>
              <a:gd name="connsiteX31" fmla="*/ 805541 w 9676190"/>
              <a:gd name="connsiteY31" fmla="*/ 4136571 h 5442857"/>
              <a:gd name="connsiteX32" fmla="*/ 772884 w 9676190"/>
              <a:gd name="connsiteY32" fmla="*/ 4125685 h 5442857"/>
              <a:gd name="connsiteX33" fmla="*/ 707570 w 9676190"/>
              <a:gd name="connsiteY33" fmla="*/ 4103914 h 5442857"/>
              <a:gd name="connsiteX34" fmla="*/ 674912 w 9676190"/>
              <a:gd name="connsiteY34" fmla="*/ 4093028 h 5442857"/>
              <a:gd name="connsiteX35" fmla="*/ 631370 w 9676190"/>
              <a:gd name="connsiteY35" fmla="*/ 4082143 h 5442857"/>
              <a:gd name="connsiteX36" fmla="*/ 359227 w 9676190"/>
              <a:gd name="connsiteY36" fmla="*/ 4093028 h 5442857"/>
              <a:gd name="connsiteX37" fmla="*/ 293912 w 9676190"/>
              <a:gd name="connsiteY37" fmla="*/ 4136571 h 5442857"/>
              <a:gd name="connsiteX38" fmla="*/ 217712 w 9676190"/>
              <a:gd name="connsiteY38" fmla="*/ 4158343 h 5442857"/>
              <a:gd name="connsiteX39" fmla="*/ 185055 w 9676190"/>
              <a:gd name="connsiteY39" fmla="*/ 4180114 h 5442857"/>
              <a:gd name="connsiteX40" fmla="*/ 141512 w 9676190"/>
              <a:gd name="connsiteY40" fmla="*/ 4201885 h 5442857"/>
              <a:gd name="connsiteX41" fmla="*/ 119741 w 9676190"/>
              <a:gd name="connsiteY41" fmla="*/ 4223657 h 5442857"/>
              <a:gd name="connsiteX42" fmla="*/ 87084 w 9676190"/>
              <a:gd name="connsiteY42" fmla="*/ 4234543 h 5442857"/>
              <a:gd name="connsiteX43" fmla="*/ 10884 w 9676190"/>
              <a:gd name="connsiteY43" fmla="*/ 4278085 h 5442857"/>
              <a:gd name="connsiteX44" fmla="*/ 0 w 9676190"/>
              <a:gd name="connsiteY44" fmla="*/ 4287781 h 544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676190" h="5442857">
                <a:moveTo>
                  <a:pt x="0" y="0"/>
                </a:moveTo>
                <a:lnTo>
                  <a:pt x="9676190" y="0"/>
                </a:lnTo>
                <a:lnTo>
                  <a:pt x="9676190" y="5442857"/>
                </a:lnTo>
                <a:lnTo>
                  <a:pt x="1890711" y="5442857"/>
                </a:lnTo>
                <a:lnTo>
                  <a:pt x="1883227" y="5203371"/>
                </a:lnTo>
                <a:cubicBezTo>
                  <a:pt x="1882572" y="5191915"/>
                  <a:pt x="1877473" y="5180977"/>
                  <a:pt x="1872341" y="5170714"/>
                </a:cubicBezTo>
                <a:cubicBezTo>
                  <a:pt x="1858608" y="5143249"/>
                  <a:pt x="1849049" y="5136536"/>
                  <a:pt x="1828798" y="5116285"/>
                </a:cubicBezTo>
                <a:cubicBezTo>
                  <a:pt x="1791950" y="5005739"/>
                  <a:pt x="1816272" y="5093911"/>
                  <a:pt x="1796141" y="4953000"/>
                </a:cubicBezTo>
                <a:cubicBezTo>
                  <a:pt x="1793524" y="4934684"/>
                  <a:pt x="1814283" y="4916714"/>
                  <a:pt x="1817912" y="4909457"/>
                </a:cubicBezTo>
                <a:cubicBezTo>
                  <a:pt x="1792512" y="4869543"/>
                  <a:pt x="1756672" y="4834597"/>
                  <a:pt x="1741712" y="4789714"/>
                </a:cubicBezTo>
                <a:cubicBezTo>
                  <a:pt x="1738084" y="4778828"/>
                  <a:pt x="1735959" y="4767320"/>
                  <a:pt x="1730827" y="4757057"/>
                </a:cubicBezTo>
                <a:cubicBezTo>
                  <a:pt x="1717096" y="4729596"/>
                  <a:pt x="1707532" y="4722877"/>
                  <a:pt x="1687284" y="4702628"/>
                </a:cubicBezTo>
                <a:cubicBezTo>
                  <a:pt x="1677462" y="4663342"/>
                  <a:pt x="1671736" y="4619691"/>
                  <a:pt x="1632855" y="4593771"/>
                </a:cubicBezTo>
                <a:cubicBezTo>
                  <a:pt x="1621969" y="4586514"/>
                  <a:pt x="1610414" y="4580173"/>
                  <a:pt x="1600198" y="4572000"/>
                </a:cubicBezTo>
                <a:cubicBezTo>
                  <a:pt x="1592184" y="4565589"/>
                  <a:pt x="1584838" y="4558242"/>
                  <a:pt x="1578427" y="4550228"/>
                </a:cubicBezTo>
                <a:cubicBezTo>
                  <a:pt x="1570254" y="4540012"/>
                  <a:pt x="1566871" y="4525744"/>
                  <a:pt x="1556655" y="4517571"/>
                </a:cubicBezTo>
                <a:cubicBezTo>
                  <a:pt x="1547695" y="4510403"/>
                  <a:pt x="1534261" y="4511817"/>
                  <a:pt x="1523998" y="4506685"/>
                </a:cubicBezTo>
                <a:cubicBezTo>
                  <a:pt x="1512296" y="4500834"/>
                  <a:pt x="1503043" y="4490765"/>
                  <a:pt x="1491341" y="4484914"/>
                </a:cubicBezTo>
                <a:cubicBezTo>
                  <a:pt x="1475720" y="4477104"/>
                  <a:pt x="1429098" y="4466632"/>
                  <a:pt x="1415141" y="4463143"/>
                </a:cubicBezTo>
                <a:lnTo>
                  <a:pt x="1349827" y="4397828"/>
                </a:lnTo>
                <a:cubicBezTo>
                  <a:pt x="1342570" y="4390571"/>
                  <a:pt x="1336594" y="4381750"/>
                  <a:pt x="1328055" y="4376057"/>
                </a:cubicBezTo>
                <a:cubicBezTo>
                  <a:pt x="1317169" y="4368800"/>
                  <a:pt x="1305449" y="4362661"/>
                  <a:pt x="1295398" y="4354285"/>
                </a:cubicBezTo>
                <a:cubicBezTo>
                  <a:pt x="1283572" y="4344430"/>
                  <a:pt x="1276198" y="4329104"/>
                  <a:pt x="1262741" y="4321628"/>
                </a:cubicBezTo>
                <a:cubicBezTo>
                  <a:pt x="1242680" y="4310483"/>
                  <a:pt x="1219691" y="4305423"/>
                  <a:pt x="1197427" y="4299857"/>
                </a:cubicBezTo>
                <a:cubicBezTo>
                  <a:pt x="1182913" y="4296228"/>
                  <a:pt x="1168214" y="4293270"/>
                  <a:pt x="1153884" y="4288971"/>
                </a:cubicBezTo>
                <a:cubicBezTo>
                  <a:pt x="1131903" y="4282377"/>
                  <a:pt x="1088570" y="4267200"/>
                  <a:pt x="1088570" y="4267200"/>
                </a:cubicBezTo>
                <a:cubicBezTo>
                  <a:pt x="1066798" y="4252686"/>
                  <a:pt x="1041757" y="4242160"/>
                  <a:pt x="1023255" y="4223657"/>
                </a:cubicBezTo>
                <a:cubicBezTo>
                  <a:pt x="1015998" y="4216400"/>
                  <a:pt x="1010917" y="4205928"/>
                  <a:pt x="1001484" y="4201885"/>
                </a:cubicBezTo>
                <a:cubicBezTo>
                  <a:pt x="984478" y="4194597"/>
                  <a:pt x="965117" y="4195014"/>
                  <a:pt x="947055" y="4191000"/>
                </a:cubicBezTo>
                <a:cubicBezTo>
                  <a:pt x="932450" y="4187755"/>
                  <a:pt x="918026" y="4183743"/>
                  <a:pt x="903512" y="4180114"/>
                </a:cubicBezTo>
                <a:cubicBezTo>
                  <a:pt x="892626" y="4172857"/>
                  <a:pt x="882810" y="4163656"/>
                  <a:pt x="870855" y="4158343"/>
                </a:cubicBezTo>
                <a:cubicBezTo>
                  <a:pt x="849884" y="4149022"/>
                  <a:pt x="827312" y="4143828"/>
                  <a:pt x="805541" y="4136571"/>
                </a:cubicBezTo>
                <a:lnTo>
                  <a:pt x="772884" y="4125685"/>
                </a:lnTo>
                <a:lnTo>
                  <a:pt x="707570" y="4103914"/>
                </a:lnTo>
                <a:cubicBezTo>
                  <a:pt x="696684" y="4100285"/>
                  <a:pt x="686044" y="4095811"/>
                  <a:pt x="674912" y="4093028"/>
                </a:cubicBezTo>
                <a:lnTo>
                  <a:pt x="631370" y="4082143"/>
                </a:lnTo>
                <a:cubicBezTo>
                  <a:pt x="540656" y="4085771"/>
                  <a:pt x="448856" y="4078572"/>
                  <a:pt x="359227" y="4093028"/>
                </a:cubicBezTo>
                <a:cubicBezTo>
                  <a:pt x="333395" y="4097194"/>
                  <a:pt x="318735" y="4128296"/>
                  <a:pt x="293912" y="4136571"/>
                </a:cubicBezTo>
                <a:cubicBezTo>
                  <a:pt x="247062" y="4152188"/>
                  <a:pt x="272387" y="4144674"/>
                  <a:pt x="217712" y="4158343"/>
                </a:cubicBezTo>
                <a:cubicBezTo>
                  <a:pt x="206826" y="4165600"/>
                  <a:pt x="196414" y="4173623"/>
                  <a:pt x="185055" y="4180114"/>
                </a:cubicBezTo>
                <a:cubicBezTo>
                  <a:pt x="170966" y="4188165"/>
                  <a:pt x="155014" y="4192884"/>
                  <a:pt x="141512" y="4201885"/>
                </a:cubicBezTo>
                <a:cubicBezTo>
                  <a:pt x="132973" y="4207578"/>
                  <a:pt x="128542" y="4218376"/>
                  <a:pt x="119741" y="4223657"/>
                </a:cubicBezTo>
                <a:cubicBezTo>
                  <a:pt x="109902" y="4229561"/>
                  <a:pt x="97631" y="4230023"/>
                  <a:pt x="87084" y="4234543"/>
                </a:cubicBezTo>
                <a:cubicBezTo>
                  <a:pt x="63016" y="4244858"/>
                  <a:pt x="31908" y="4261266"/>
                  <a:pt x="10884" y="4278085"/>
                </a:cubicBezTo>
                <a:lnTo>
                  <a:pt x="0" y="4287781"/>
                </a:lnTo>
                <a:close/>
              </a:path>
            </a:pathLst>
          </a:custGeom>
        </p:spPr>
      </p:pic>
      <p:pic>
        <p:nvPicPr>
          <p:cNvPr id="56" name="Picture 13">
            <a:extLst>
              <a:ext uri="{FF2B5EF4-FFF2-40B4-BE49-F238E27FC236}">
                <a16:creationId xmlns:a16="http://schemas.microsoft.com/office/drawing/2014/main" id="{94164FB2-EFB1-4531-A8F4-DD77A03E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2" r="78777"/>
          <a:stretch/>
        </p:blipFill>
        <p:spPr>
          <a:xfrm>
            <a:off x="0" y="4871698"/>
            <a:ext cx="1540175" cy="1129052"/>
          </a:xfrm>
          <a:custGeom>
            <a:avLst/>
            <a:gdLst>
              <a:gd name="connsiteX0" fmla="*/ 1355645 w 2053566"/>
              <a:gd name="connsiteY0" fmla="*/ 0 h 1505403"/>
              <a:gd name="connsiteX1" fmla="*/ 2053566 w 2053566"/>
              <a:gd name="connsiteY1" fmla="*/ 0 h 1505403"/>
              <a:gd name="connsiteX2" fmla="*/ 2053566 w 2053566"/>
              <a:gd name="connsiteY2" fmla="*/ 500084 h 1505403"/>
              <a:gd name="connsiteX3" fmla="*/ 2046514 w 2053566"/>
              <a:gd name="connsiteY3" fmla="*/ 493032 h 1505403"/>
              <a:gd name="connsiteX4" fmla="*/ 2002971 w 2053566"/>
              <a:gd name="connsiteY4" fmla="*/ 438603 h 1505403"/>
              <a:gd name="connsiteX5" fmla="*/ 1970314 w 2053566"/>
              <a:gd name="connsiteY5" fmla="*/ 416832 h 1505403"/>
              <a:gd name="connsiteX6" fmla="*/ 1926771 w 2053566"/>
              <a:gd name="connsiteY6" fmla="*/ 373289 h 1505403"/>
              <a:gd name="connsiteX7" fmla="*/ 1905000 w 2053566"/>
              <a:gd name="connsiteY7" fmla="*/ 351517 h 1505403"/>
              <a:gd name="connsiteX8" fmla="*/ 1839686 w 2053566"/>
              <a:gd name="connsiteY8" fmla="*/ 307974 h 1505403"/>
              <a:gd name="connsiteX9" fmla="*/ 1774371 w 2053566"/>
              <a:gd name="connsiteY9" fmla="*/ 286203 h 1505403"/>
              <a:gd name="connsiteX10" fmla="*/ 1741714 w 2053566"/>
              <a:gd name="connsiteY10" fmla="*/ 264432 h 1505403"/>
              <a:gd name="connsiteX11" fmla="*/ 1676400 w 2053566"/>
              <a:gd name="connsiteY11" fmla="*/ 242660 h 1505403"/>
              <a:gd name="connsiteX12" fmla="*/ 1643743 w 2053566"/>
              <a:gd name="connsiteY12" fmla="*/ 210003 h 1505403"/>
              <a:gd name="connsiteX13" fmla="*/ 1600200 w 2053566"/>
              <a:gd name="connsiteY13" fmla="*/ 199117 h 1505403"/>
              <a:gd name="connsiteX14" fmla="*/ 1578429 w 2053566"/>
              <a:gd name="connsiteY14" fmla="*/ 155574 h 1505403"/>
              <a:gd name="connsiteX15" fmla="*/ 1502229 w 2053566"/>
              <a:gd name="connsiteY15" fmla="*/ 90260 h 1505403"/>
              <a:gd name="connsiteX16" fmla="*/ 1436914 w 2053566"/>
              <a:gd name="connsiteY16" fmla="*/ 46717 h 1505403"/>
              <a:gd name="connsiteX17" fmla="*/ 1404257 w 2053566"/>
              <a:gd name="connsiteY17" fmla="*/ 24946 h 1505403"/>
              <a:gd name="connsiteX18" fmla="*/ 1360714 w 2053566"/>
              <a:gd name="connsiteY18" fmla="*/ 3174 h 1505403"/>
              <a:gd name="connsiteX19" fmla="*/ 0 w 2053566"/>
              <a:gd name="connsiteY19" fmla="*/ 0 h 1505403"/>
              <a:gd name="connsiteX20" fmla="*/ 614898 w 2053566"/>
              <a:gd name="connsiteY20" fmla="*/ 0 h 1505403"/>
              <a:gd name="connsiteX21" fmla="*/ 620486 w 2053566"/>
              <a:gd name="connsiteY21" fmla="*/ 35832 h 1505403"/>
              <a:gd name="connsiteX22" fmla="*/ 685800 w 2053566"/>
              <a:gd name="connsiteY22" fmla="*/ 101146 h 1505403"/>
              <a:gd name="connsiteX23" fmla="*/ 718457 w 2053566"/>
              <a:gd name="connsiteY23" fmla="*/ 122917 h 1505403"/>
              <a:gd name="connsiteX24" fmla="*/ 762000 w 2053566"/>
              <a:gd name="connsiteY24" fmla="*/ 133803 h 1505403"/>
              <a:gd name="connsiteX25" fmla="*/ 794657 w 2053566"/>
              <a:gd name="connsiteY25" fmla="*/ 144689 h 1505403"/>
              <a:gd name="connsiteX26" fmla="*/ 838200 w 2053566"/>
              <a:gd name="connsiteY26" fmla="*/ 155574 h 1505403"/>
              <a:gd name="connsiteX27" fmla="*/ 903514 w 2053566"/>
              <a:gd name="connsiteY27" fmla="*/ 177346 h 1505403"/>
              <a:gd name="connsiteX28" fmla="*/ 968829 w 2053566"/>
              <a:gd name="connsiteY28" fmla="*/ 210003 h 1505403"/>
              <a:gd name="connsiteX29" fmla="*/ 1012371 w 2053566"/>
              <a:gd name="connsiteY29" fmla="*/ 242660 h 1505403"/>
              <a:gd name="connsiteX30" fmla="*/ 1045029 w 2053566"/>
              <a:gd name="connsiteY30" fmla="*/ 253546 h 1505403"/>
              <a:gd name="connsiteX31" fmla="*/ 1077686 w 2053566"/>
              <a:gd name="connsiteY31" fmla="*/ 286203 h 1505403"/>
              <a:gd name="connsiteX32" fmla="*/ 1110343 w 2053566"/>
              <a:gd name="connsiteY32" fmla="*/ 297089 h 1505403"/>
              <a:gd name="connsiteX33" fmla="*/ 1175657 w 2053566"/>
              <a:gd name="connsiteY33" fmla="*/ 340632 h 1505403"/>
              <a:gd name="connsiteX34" fmla="*/ 1208314 w 2053566"/>
              <a:gd name="connsiteY34" fmla="*/ 362403 h 1505403"/>
              <a:gd name="connsiteX35" fmla="*/ 1284514 w 2053566"/>
              <a:gd name="connsiteY35" fmla="*/ 384174 h 1505403"/>
              <a:gd name="connsiteX36" fmla="*/ 1317171 w 2053566"/>
              <a:gd name="connsiteY36" fmla="*/ 405946 h 1505403"/>
              <a:gd name="connsiteX37" fmla="*/ 1382486 w 2053566"/>
              <a:gd name="connsiteY37" fmla="*/ 427717 h 1505403"/>
              <a:gd name="connsiteX38" fmla="*/ 1436914 w 2053566"/>
              <a:gd name="connsiteY38" fmla="*/ 471260 h 1505403"/>
              <a:gd name="connsiteX39" fmla="*/ 1458686 w 2053566"/>
              <a:gd name="connsiteY39" fmla="*/ 493032 h 1505403"/>
              <a:gd name="connsiteX40" fmla="*/ 1524000 w 2053566"/>
              <a:gd name="connsiteY40" fmla="*/ 514803 h 1505403"/>
              <a:gd name="connsiteX41" fmla="*/ 1578429 w 2053566"/>
              <a:gd name="connsiteY41" fmla="*/ 569232 h 1505403"/>
              <a:gd name="connsiteX42" fmla="*/ 1611086 w 2053566"/>
              <a:gd name="connsiteY42" fmla="*/ 601889 h 1505403"/>
              <a:gd name="connsiteX43" fmla="*/ 1687286 w 2053566"/>
              <a:gd name="connsiteY43" fmla="*/ 667203 h 1505403"/>
              <a:gd name="connsiteX44" fmla="*/ 1763486 w 2053566"/>
              <a:gd name="connsiteY44" fmla="*/ 743403 h 1505403"/>
              <a:gd name="connsiteX45" fmla="*/ 1796143 w 2053566"/>
              <a:gd name="connsiteY45" fmla="*/ 776060 h 1505403"/>
              <a:gd name="connsiteX46" fmla="*/ 1817914 w 2053566"/>
              <a:gd name="connsiteY46" fmla="*/ 797832 h 1505403"/>
              <a:gd name="connsiteX47" fmla="*/ 1883229 w 2053566"/>
              <a:gd name="connsiteY47" fmla="*/ 841374 h 1505403"/>
              <a:gd name="connsiteX48" fmla="*/ 1915886 w 2053566"/>
              <a:gd name="connsiteY48" fmla="*/ 863146 h 1505403"/>
              <a:gd name="connsiteX49" fmla="*/ 1948543 w 2053566"/>
              <a:gd name="connsiteY49" fmla="*/ 895803 h 1505403"/>
              <a:gd name="connsiteX50" fmla="*/ 1992086 w 2053566"/>
              <a:gd name="connsiteY50" fmla="*/ 906689 h 1505403"/>
              <a:gd name="connsiteX51" fmla="*/ 2024743 w 2053566"/>
              <a:gd name="connsiteY51" fmla="*/ 917574 h 1505403"/>
              <a:gd name="connsiteX52" fmla="*/ 2053566 w 2053566"/>
              <a:gd name="connsiteY52" fmla="*/ 925251 h 1505403"/>
              <a:gd name="connsiteX53" fmla="*/ 2053566 w 2053566"/>
              <a:gd name="connsiteY53" fmla="*/ 1505403 h 1505403"/>
              <a:gd name="connsiteX54" fmla="*/ 0 w 2053566"/>
              <a:gd name="connsiteY54" fmla="*/ 1505403 h 150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053566" h="1505403">
                <a:moveTo>
                  <a:pt x="1355645" y="0"/>
                </a:moveTo>
                <a:lnTo>
                  <a:pt x="2053566" y="0"/>
                </a:lnTo>
                <a:lnTo>
                  <a:pt x="2053566" y="500084"/>
                </a:lnTo>
                <a:lnTo>
                  <a:pt x="2046514" y="493032"/>
                </a:lnTo>
                <a:cubicBezTo>
                  <a:pt x="2021363" y="461593"/>
                  <a:pt x="2032180" y="461970"/>
                  <a:pt x="2002971" y="438603"/>
                </a:cubicBezTo>
                <a:cubicBezTo>
                  <a:pt x="1992755" y="430430"/>
                  <a:pt x="1980247" y="425346"/>
                  <a:pt x="1970314" y="416832"/>
                </a:cubicBezTo>
                <a:cubicBezTo>
                  <a:pt x="1954729" y="403474"/>
                  <a:pt x="1941285" y="387803"/>
                  <a:pt x="1926771" y="373289"/>
                </a:cubicBezTo>
                <a:cubicBezTo>
                  <a:pt x="1919514" y="366032"/>
                  <a:pt x="1913539" y="357210"/>
                  <a:pt x="1905000" y="351517"/>
                </a:cubicBezTo>
                <a:cubicBezTo>
                  <a:pt x="1883229" y="337003"/>
                  <a:pt x="1864509" y="316248"/>
                  <a:pt x="1839686" y="307974"/>
                </a:cubicBezTo>
                <a:cubicBezTo>
                  <a:pt x="1817914" y="300717"/>
                  <a:pt x="1793466" y="298933"/>
                  <a:pt x="1774371" y="286203"/>
                </a:cubicBezTo>
                <a:cubicBezTo>
                  <a:pt x="1763485" y="278946"/>
                  <a:pt x="1753669" y="269745"/>
                  <a:pt x="1741714" y="264432"/>
                </a:cubicBezTo>
                <a:cubicBezTo>
                  <a:pt x="1720743" y="255111"/>
                  <a:pt x="1676400" y="242660"/>
                  <a:pt x="1676400" y="242660"/>
                </a:cubicBezTo>
                <a:cubicBezTo>
                  <a:pt x="1665514" y="231774"/>
                  <a:pt x="1657109" y="217641"/>
                  <a:pt x="1643743" y="210003"/>
                </a:cubicBezTo>
                <a:cubicBezTo>
                  <a:pt x="1630753" y="202580"/>
                  <a:pt x="1614393" y="203848"/>
                  <a:pt x="1600200" y="199117"/>
                </a:cubicBezTo>
                <a:cubicBezTo>
                  <a:pt x="1592503" y="196551"/>
                  <a:pt x="1582058" y="162831"/>
                  <a:pt x="1578429" y="155574"/>
                </a:cubicBezTo>
                <a:cubicBezTo>
                  <a:pt x="1553029" y="133803"/>
                  <a:pt x="1528745" y="110657"/>
                  <a:pt x="1502229" y="90260"/>
                </a:cubicBezTo>
                <a:cubicBezTo>
                  <a:pt x="1481489" y="74306"/>
                  <a:pt x="1458686" y="61231"/>
                  <a:pt x="1436914" y="46717"/>
                </a:cubicBezTo>
                <a:cubicBezTo>
                  <a:pt x="1426028" y="39460"/>
                  <a:pt x="1415959" y="30797"/>
                  <a:pt x="1404257" y="24946"/>
                </a:cubicBezTo>
                <a:cubicBezTo>
                  <a:pt x="1389743" y="17689"/>
                  <a:pt x="1374803" y="11225"/>
                  <a:pt x="1360714" y="3174"/>
                </a:cubicBezTo>
                <a:close/>
                <a:moveTo>
                  <a:pt x="0" y="0"/>
                </a:moveTo>
                <a:lnTo>
                  <a:pt x="614898" y="0"/>
                </a:lnTo>
                <a:lnTo>
                  <a:pt x="620486" y="35832"/>
                </a:lnTo>
                <a:cubicBezTo>
                  <a:pt x="631645" y="64528"/>
                  <a:pt x="660182" y="84067"/>
                  <a:pt x="685800" y="101146"/>
                </a:cubicBezTo>
                <a:cubicBezTo>
                  <a:pt x="696686" y="108403"/>
                  <a:pt x="706432" y="117763"/>
                  <a:pt x="718457" y="122917"/>
                </a:cubicBezTo>
                <a:cubicBezTo>
                  <a:pt x="732208" y="128810"/>
                  <a:pt x="747615" y="129693"/>
                  <a:pt x="762000" y="133803"/>
                </a:cubicBezTo>
                <a:cubicBezTo>
                  <a:pt x="773033" y="136955"/>
                  <a:pt x="783624" y="141537"/>
                  <a:pt x="794657" y="144689"/>
                </a:cubicBezTo>
                <a:cubicBezTo>
                  <a:pt x="809042" y="148799"/>
                  <a:pt x="823870" y="151275"/>
                  <a:pt x="838200" y="155574"/>
                </a:cubicBezTo>
                <a:cubicBezTo>
                  <a:pt x="860181" y="162168"/>
                  <a:pt x="884419" y="164616"/>
                  <a:pt x="903514" y="177346"/>
                </a:cubicBezTo>
                <a:cubicBezTo>
                  <a:pt x="945719" y="205482"/>
                  <a:pt x="923759" y="194980"/>
                  <a:pt x="968829" y="210003"/>
                </a:cubicBezTo>
                <a:cubicBezTo>
                  <a:pt x="983343" y="220889"/>
                  <a:pt x="996619" y="233659"/>
                  <a:pt x="1012371" y="242660"/>
                </a:cubicBezTo>
                <a:cubicBezTo>
                  <a:pt x="1022334" y="248353"/>
                  <a:pt x="1035481" y="247181"/>
                  <a:pt x="1045029" y="253546"/>
                </a:cubicBezTo>
                <a:cubicBezTo>
                  <a:pt x="1057838" y="262085"/>
                  <a:pt x="1064877" y="277664"/>
                  <a:pt x="1077686" y="286203"/>
                </a:cubicBezTo>
                <a:cubicBezTo>
                  <a:pt x="1087233" y="292568"/>
                  <a:pt x="1100312" y="291516"/>
                  <a:pt x="1110343" y="297089"/>
                </a:cubicBezTo>
                <a:cubicBezTo>
                  <a:pt x="1133216" y="309796"/>
                  <a:pt x="1153886" y="326118"/>
                  <a:pt x="1175657" y="340632"/>
                </a:cubicBezTo>
                <a:cubicBezTo>
                  <a:pt x="1186543" y="347889"/>
                  <a:pt x="1195622" y="359230"/>
                  <a:pt x="1208314" y="362403"/>
                </a:cubicBezTo>
                <a:cubicBezTo>
                  <a:pt x="1262989" y="376072"/>
                  <a:pt x="1237664" y="368558"/>
                  <a:pt x="1284514" y="384174"/>
                </a:cubicBezTo>
                <a:cubicBezTo>
                  <a:pt x="1295400" y="391431"/>
                  <a:pt x="1305216" y="400632"/>
                  <a:pt x="1317171" y="405946"/>
                </a:cubicBezTo>
                <a:cubicBezTo>
                  <a:pt x="1338142" y="415267"/>
                  <a:pt x="1382486" y="427717"/>
                  <a:pt x="1382486" y="427717"/>
                </a:cubicBezTo>
                <a:cubicBezTo>
                  <a:pt x="1435049" y="480282"/>
                  <a:pt x="1368259" y="416336"/>
                  <a:pt x="1436914" y="471260"/>
                </a:cubicBezTo>
                <a:cubicBezTo>
                  <a:pt x="1444928" y="477671"/>
                  <a:pt x="1449506" y="488442"/>
                  <a:pt x="1458686" y="493032"/>
                </a:cubicBezTo>
                <a:cubicBezTo>
                  <a:pt x="1479212" y="503295"/>
                  <a:pt x="1524000" y="514803"/>
                  <a:pt x="1524000" y="514803"/>
                </a:cubicBezTo>
                <a:lnTo>
                  <a:pt x="1578429" y="569232"/>
                </a:lnTo>
                <a:cubicBezTo>
                  <a:pt x="1589315" y="580118"/>
                  <a:pt x="1598277" y="593350"/>
                  <a:pt x="1611086" y="601889"/>
                </a:cubicBezTo>
                <a:cubicBezTo>
                  <a:pt x="1660822" y="635046"/>
                  <a:pt x="1634492" y="614409"/>
                  <a:pt x="1687286" y="667203"/>
                </a:cubicBezTo>
                <a:lnTo>
                  <a:pt x="1763486" y="743403"/>
                </a:lnTo>
                <a:lnTo>
                  <a:pt x="1796143" y="776060"/>
                </a:lnTo>
                <a:cubicBezTo>
                  <a:pt x="1803400" y="783317"/>
                  <a:pt x="1809374" y="792139"/>
                  <a:pt x="1817914" y="797832"/>
                </a:cubicBezTo>
                <a:lnTo>
                  <a:pt x="1883229" y="841374"/>
                </a:lnTo>
                <a:cubicBezTo>
                  <a:pt x="1894115" y="848631"/>
                  <a:pt x="1906635" y="853895"/>
                  <a:pt x="1915886" y="863146"/>
                </a:cubicBezTo>
                <a:cubicBezTo>
                  <a:pt x="1926772" y="874032"/>
                  <a:pt x="1935177" y="888165"/>
                  <a:pt x="1948543" y="895803"/>
                </a:cubicBezTo>
                <a:cubicBezTo>
                  <a:pt x="1961533" y="903226"/>
                  <a:pt x="1977701" y="902579"/>
                  <a:pt x="1992086" y="906689"/>
                </a:cubicBezTo>
                <a:cubicBezTo>
                  <a:pt x="2003119" y="909841"/>
                  <a:pt x="2013673" y="914555"/>
                  <a:pt x="2024743" y="917574"/>
                </a:cubicBezTo>
                <a:lnTo>
                  <a:pt x="2053566" y="925251"/>
                </a:lnTo>
                <a:lnTo>
                  <a:pt x="2053566" y="1505403"/>
                </a:lnTo>
                <a:lnTo>
                  <a:pt x="0" y="1505403"/>
                </a:lnTo>
                <a:close/>
              </a:path>
            </a:pathLst>
          </a:custGeom>
        </p:spPr>
      </p:pic>
      <p:pic>
        <p:nvPicPr>
          <p:cNvPr id="57" name="Picture 15">
            <a:extLst>
              <a:ext uri="{FF2B5EF4-FFF2-40B4-BE49-F238E27FC236}">
                <a16:creationId xmlns:a16="http://schemas.microsoft.com/office/drawing/2014/main" id="{0E6BC652-4BE1-478A-BFA7-47149E82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3" r="26442" b="66400"/>
          <a:stretch/>
        </p:blipFill>
        <p:spPr>
          <a:xfrm rot="1800000" flipH="1">
            <a:off x="367393" y="4502250"/>
            <a:ext cx="1354657" cy="657584"/>
          </a:xfrm>
          <a:custGeom>
            <a:avLst/>
            <a:gdLst>
              <a:gd name="connsiteX0" fmla="*/ 527412 w 1806209"/>
              <a:gd name="connsiteY0" fmla="*/ 0 h 876778"/>
              <a:gd name="connsiteX1" fmla="*/ 0 w 1806209"/>
              <a:gd name="connsiteY1" fmla="*/ 0 h 876778"/>
              <a:gd name="connsiteX2" fmla="*/ 0 w 1806209"/>
              <a:gd name="connsiteY2" fmla="*/ 255471 h 876778"/>
              <a:gd name="connsiteX3" fmla="*/ 10065 w 1806209"/>
              <a:gd name="connsiteY3" fmla="*/ 245407 h 876778"/>
              <a:gd name="connsiteX4" fmla="*/ 20951 w 1806209"/>
              <a:gd name="connsiteY4" fmla="*/ 234521 h 876778"/>
              <a:gd name="connsiteX5" fmla="*/ 53608 w 1806209"/>
              <a:gd name="connsiteY5" fmla="*/ 223635 h 876778"/>
              <a:gd name="connsiteX6" fmla="*/ 118922 w 1806209"/>
              <a:gd name="connsiteY6" fmla="*/ 190978 h 876778"/>
              <a:gd name="connsiteX7" fmla="*/ 206008 w 1806209"/>
              <a:gd name="connsiteY7" fmla="*/ 147435 h 876778"/>
              <a:gd name="connsiteX8" fmla="*/ 238665 w 1806209"/>
              <a:gd name="connsiteY8" fmla="*/ 125664 h 876778"/>
              <a:gd name="connsiteX9" fmla="*/ 260436 w 1806209"/>
              <a:gd name="connsiteY9" fmla="*/ 103892 h 876778"/>
              <a:gd name="connsiteX10" fmla="*/ 303979 w 1806209"/>
              <a:gd name="connsiteY10" fmla="*/ 93007 h 876778"/>
              <a:gd name="connsiteX11" fmla="*/ 336636 w 1806209"/>
              <a:gd name="connsiteY11" fmla="*/ 82121 h 876778"/>
              <a:gd name="connsiteX12" fmla="*/ 358408 w 1806209"/>
              <a:gd name="connsiteY12" fmla="*/ 60350 h 876778"/>
              <a:gd name="connsiteX13" fmla="*/ 412836 w 1806209"/>
              <a:gd name="connsiteY13" fmla="*/ 49464 h 876778"/>
              <a:gd name="connsiteX14" fmla="*/ 478151 w 1806209"/>
              <a:gd name="connsiteY14" fmla="*/ 27692 h 876778"/>
              <a:gd name="connsiteX15" fmla="*/ 510808 w 1806209"/>
              <a:gd name="connsiteY15" fmla="*/ 16807 h 876778"/>
              <a:gd name="connsiteX16" fmla="*/ 1806209 w 1806209"/>
              <a:gd name="connsiteY16" fmla="*/ 0 h 876778"/>
              <a:gd name="connsiteX17" fmla="*/ 708134 w 1806209"/>
              <a:gd name="connsiteY17" fmla="*/ 0 h 876778"/>
              <a:gd name="connsiteX18" fmla="*/ 709028 w 1806209"/>
              <a:gd name="connsiteY18" fmla="*/ 1950 h 876778"/>
              <a:gd name="connsiteX19" fmla="*/ 641436 w 1806209"/>
              <a:gd name="connsiteY19" fmla="*/ 71235 h 876778"/>
              <a:gd name="connsiteX20" fmla="*/ 576122 w 1806209"/>
              <a:gd name="connsiteY20" fmla="*/ 114778 h 876778"/>
              <a:gd name="connsiteX21" fmla="*/ 543465 w 1806209"/>
              <a:gd name="connsiteY21" fmla="*/ 125664 h 876778"/>
              <a:gd name="connsiteX22" fmla="*/ 510808 w 1806209"/>
              <a:gd name="connsiteY22" fmla="*/ 147435 h 876778"/>
              <a:gd name="connsiteX23" fmla="*/ 314865 w 1806209"/>
              <a:gd name="connsiteY23" fmla="*/ 169207 h 876778"/>
              <a:gd name="connsiteX24" fmla="*/ 260436 w 1806209"/>
              <a:gd name="connsiteY24" fmla="*/ 212750 h 876778"/>
              <a:gd name="connsiteX25" fmla="*/ 195122 w 1806209"/>
              <a:gd name="connsiteY25" fmla="*/ 256292 h 876778"/>
              <a:gd name="connsiteX26" fmla="*/ 140694 w 1806209"/>
              <a:gd name="connsiteY26" fmla="*/ 321607 h 876778"/>
              <a:gd name="connsiteX27" fmla="*/ 86265 w 1806209"/>
              <a:gd name="connsiteY27" fmla="*/ 376035 h 876778"/>
              <a:gd name="connsiteX28" fmla="*/ 42722 w 1806209"/>
              <a:gd name="connsiteY28" fmla="*/ 430464 h 876778"/>
              <a:gd name="connsiteX29" fmla="*/ 2368 w 1806209"/>
              <a:gd name="connsiteY29" fmla="*/ 445198 h 876778"/>
              <a:gd name="connsiteX30" fmla="*/ 0 w 1806209"/>
              <a:gd name="connsiteY30" fmla="*/ 445880 h 876778"/>
              <a:gd name="connsiteX31" fmla="*/ 0 w 1806209"/>
              <a:gd name="connsiteY31" fmla="*/ 876778 h 876778"/>
              <a:gd name="connsiteX32" fmla="*/ 1806209 w 1806209"/>
              <a:gd name="connsiteY32" fmla="*/ 876778 h 87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06209" h="876778">
                <a:moveTo>
                  <a:pt x="527412" y="0"/>
                </a:moveTo>
                <a:lnTo>
                  <a:pt x="0" y="0"/>
                </a:lnTo>
                <a:lnTo>
                  <a:pt x="0" y="255471"/>
                </a:lnTo>
                <a:lnTo>
                  <a:pt x="10065" y="245407"/>
                </a:lnTo>
                <a:cubicBezTo>
                  <a:pt x="13308" y="241284"/>
                  <a:pt x="16551" y="237161"/>
                  <a:pt x="20951" y="234521"/>
                </a:cubicBezTo>
                <a:cubicBezTo>
                  <a:pt x="30790" y="228617"/>
                  <a:pt x="43345" y="228767"/>
                  <a:pt x="53608" y="223635"/>
                </a:cubicBezTo>
                <a:cubicBezTo>
                  <a:pt x="138017" y="181431"/>
                  <a:pt x="36838" y="218340"/>
                  <a:pt x="118922" y="190978"/>
                </a:cubicBezTo>
                <a:cubicBezTo>
                  <a:pt x="156922" y="152980"/>
                  <a:pt x="130958" y="172453"/>
                  <a:pt x="206008" y="147435"/>
                </a:cubicBezTo>
                <a:cubicBezTo>
                  <a:pt x="216894" y="140178"/>
                  <a:pt x="228449" y="133837"/>
                  <a:pt x="238665" y="125664"/>
                </a:cubicBezTo>
                <a:cubicBezTo>
                  <a:pt x="246679" y="119253"/>
                  <a:pt x="251256" y="108482"/>
                  <a:pt x="260436" y="103892"/>
                </a:cubicBezTo>
                <a:cubicBezTo>
                  <a:pt x="273817" y="97201"/>
                  <a:pt x="289594" y="97117"/>
                  <a:pt x="303979" y="93007"/>
                </a:cubicBezTo>
                <a:cubicBezTo>
                  <a:pt x="315012" y="89855"/>
                  <a:pt x="325750" y="85750"/>
                  <a:pt x="336636" y="82121"/>
                </a:cubicBezTo>
                <a:cubicBezTo>
                  <a:pt x="343893" y="74864"/>
                  <a:pt x="348975" y="64393"/>
                  <a:pt x="358408" y="60350"/>
                </a:cubicBezTo>
                <a:cubicBezTo>
                  <a:pt x="375414" y="53062"/>
                  <a:pt x="394986" y="54332"/>
                  <a:pt x="412836" y="49464"/>
                </a:cubicBezTo>
                <a:cubicBezTo>
                  <a:pt x="434977" y="43425"/>
                  <a:pt x="456379" y="34949"/>
                  <a:pt x="478151" y="27692"/>
                </a:cubicBezTo>
                <a:lnTo>
                  <a:pt x="510808" y="16807"/>
                </a:lnTo>
                <a:close/>
                <a:moveTo>
                  <a:pt x="1806209" y="0"/>
                </a:moveTo>
                <a:lnTo>
                  <a:pt x="708134" y="0"/>
                </a:lnTo>
                <a:lnTo>
                  <a:pt x="709028" y="1950"/>
                </a:lnTo>
                <a:cubicBezTo>
                  <a:pt x="728907" y="60380"/>
                  <a:pt x="677113" y="62316"/>
                  <a:pt x="641436" y="71235"/>
                </a:cubicBezTo>
                <a:cubicBezTo>
                  <a:pt x="619665" y="85749"/>
                  <a:pt x="600945" y="106503"/>
                  <a:pt x="576122" y="114778"/>
                </a:cubicBezTo>
                <a:cubicBezTo>
                  <a:pt x="565236" y="118407"/>
                  <a:pt x="553728" y="120532"/>
                  <a:pt x="543465" y="125664"/>
                </a:cubicBezTo>
                <a:cubicBezTo>
                  <a:pt x="531763" y="131515"/>
                  <a:pt x="523220" y="143298"/>
                  <a:pt x="510808" y="147435"/>
                </a:cubicBezTo>
                <a:cubicBezTo>
                  <a:pt x="474669" y="159481"/>
                  <a:pt x="324413" y="168411"/>
                  <a:pt x="314865" y="169207"/>
                </a:cubicBezTo>
                <a:cubicBezTo>
                  <a:pt x="241324" y="193719"/>
                  <a:pt x="321038" y="159724"/>
                  <a:pt x="260436" y="212750"/>
                </a:cubicBezTo>
                <a:cubicBezTo>
                  <a:pt x="240744" y="229980"/>
                  <a:pt x="195122" y="256292"/>
                  <a:pt x="195122" y="256292"/>
                </a:cubicBezTo>
                <a:cubicBezTo>
                  <a:pt x="141076" y="337364"/>
                  <a:pt x="210531" y="237803"/>
                  <a:pt x="140694" y="321607"/>
                </a:cubicBezTo>
                <a:cubicBezTo>
                  <a:pt x="95337" y="376034"/>
                  <a:pt x="146135" y="336122"/>
                  <a:pt x="86265" y="376035"/>
                </a:cubicBezTo>
                <a:cubicBezTo>
                  <a:pt x="78573" y="387573"/>
                  <a:pt x="58234" y="422708"/>
                  <a:pt x="42722" y="430464"/>
                </a:cubicBezTo>
                <a:cubicBezTo>
                  <a:pt x="32459" y="435596"/>
                  <a:pt x="16131" y="441039"/>
                  <a:pt x="2368" y="445198"/>
                </a:cubicBezTo>
                <a:lnTo>
                  <a:pt x="0" y="445880"/>
                </a:lnTo>
                <a:lnTo>
                  <a:pt x="0" y="876778"/>
                </a:lnTo>
                <a:lnTo>
                  <a:pt x="1806209" y="876778"/>
                </a:lnTo>
                <a:close/>
              </a:path>
            </a:pathLst>
          </a:custGeom>
        </p:spPr>
      </p:pic>
      <p:sp>
        <p:nvSpPr>
          <p:cNvPr id="58" name="Freeform: Shape 17">
            <a:extLst>
              <a:ext uri="{FF2B5EF4-FFF2-40B4-BE49-F238E27FC236}">
                <a16:creationId xmlns:a16="http://schemas.microsoft.com/office/drawing/2014/main" id="{57E6F9A8-1B4B-4FEF-942A-15CA97ECE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10128" y="857250"/>
            <a:ext cx="6633872" cy="51435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450519" y="2235660"/>
            <a:ext cx="5075418" cy="23866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4950" dirty="0"/>
              <a:t>Project introduction and Background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370" y="6277777"/>
            <a:ext cx="1049134" cy="4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49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370" y="6277777"/>
            <a:ext cx="1049134" cy="47573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079600-C61A-49C3-B6F5-651F4C6BE524}"/>
              </a:ext>
            </a:extLst>
          </p:cNvPr>
          <p:cNvSpPr txBox="1"/>
          <p:nvPr/>
        </p:nvSpPr>
        <p:spPr>
          <a:xfrm>
            <a:off x="857250" y="1344930"/>
            <a:ext cx="74295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Industry: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PEO</a:t>
            </a:r>
            <a:r>
              <a:rPr lang="en-US" dirty="0"/>
              <a:t> - Professional Employer Organization</a:t>
            </a:r>
          </a:p>
          <a:p>
            <a:endParaRPr lang="en-US" dirty="0"/>
          </a:p>
          <a:p>
            <a:r>
              <a:rPr lang="en-US" u="sng" dirty="0"/>
              <a:t>Definitions: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WSE</a:t>
            </a:r>
            <a:r>
              <a:rPr lang="en-US" dirty="0"/>
              <a:t> – Worksite Employee. Employees under the co-employment agreement that are supported by the payroll and human resources functions of the </a:t>
            </a:r>
            <a:r>
              <a:rPr lang="en-US" dirty="0" err="1"/>
              <a:t>PEO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Internal EE – Internal employees of the </a:t>
            </a:r>
            <a:r>
              <a:rPr lang="en-US" dirty="0" err="1"/>
              <a:t>PEO</a:t>
            </a:r>
            <a:r>
              <a:rPr lang="en-US" dirty="0"/>
              <a:t> that support clients and employees under </a:t>
            </a:r>
            <a:r>
              <a:rPr lang="en-US"/>
              <a:t>the co-employment </a:t>
            </a:r>
            <a:r>
              <a:rPr lang="en-US" dirty="0"/>
              <a:t>agreement.</a:t>
            </a:r>
          </a:p>
        </p:txBody>
      </p:sp>
    </p:spTree>
    <p:extLst>
      <p:ext uri="{BB962C8B-B14F-4D97-AF65-F5344CB8AC3E}">
        <p14:creationId xmlns:p14="http://schemas.microsoft.com/office/powerpoint/2010/main" val="208531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370" y="6277777"/>
            <a:ext cx="1049134" cy="47573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Methods</a:t>
            </a:r>
          </a:p>
        </p:txBody>
      </p:sp>
    </p:spTree>
    <p:extLst>
      <p:ext uri="{BB962C8B-B14F-4D97-AF65-F5344CB8AC3E}">
        <p14:creationId xmlns:p14="http://schemas.microsoft.com/office/powerpoint/2010/main" val="212827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370" y="6277777"/>
            <a:ext cx="1049134" cy="47573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results</a:t>
            </a:r>
          </a:p>
        </p:txBody>
      </p:sp>
    </p:spTree>
    <p:extLst>
      <p:ext uri="{BB962C8B-B14F-4D97-AF65-F5344CB8AC3E}">
        <p14:creationId xmlns:p14="http://schemas.microsoft.com/office/powerpoint/2010/main" val="133152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370" y="6277777"/>
            <a:ext cx="1049134" cy="47573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results</a:t>
            </a:r>
          </a:p>
        </p:txBody>
      </p:sp>
    </p:spTree>
    <p:extLst>
      <p:ext uri="{BB962C8B-B14F-4D97-AF65-F5344CB8AC3E}">
        <p14:creationId xmlns:p14="http://schemas.microsoft.com/office/powerpoint/2010/main" val="1745092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121</Words>
  <Application>Microsoft Office PowerPoint</Application>
  <PresentationFormat>On-screen Show (4:3)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Celestial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Kandis Lamke</dc:creator>
  <cp:lastModifiedBy>Kandis Lamke</cp:lastModifiedBy>
  <cp:revision>1</cp:revision>
  <dcterms:created xsi:type="dcterms:W3CDTF">2020-03-28T19:46:21Z</dcterms:created>
  <dcterms:modified xsi:type="dcterms:W3CDTF">2020-03-29T22:58:46Z</dcterms:modified>
</cp:coreProperties>
</file>