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4" r:id="rId6"/>
    <p:sldId id="259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MO使" lastIdx="1" clrIdx="0">
    <p:extLst>
      <p:ext uri="{19B8F6BF-5375-455C-9EA6-DF929625EA0E}">
        <p15:presenceInfo xmlns:p15="http://schemas.microsoft.com/office/powerpoint/2012/main" userId="Microsoft Office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40" d="100"/>
        <a:sy n="140" d="100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B3E9-37D9-874D-92C2-2DC5337606D5}" type="datetimeFigureOut">
              <a:rPr kumimoji="1" lang="zh-TW" altLang="en-US" smtClean="0"/>
              <a:t>2018/6/13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EC9C-3C95-4847-9029-823F36CA22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122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89%E7%AB%8B%E9%9B%BB%E8%A6%96" TargetMode="External"/><Relationship Id="rId7" Type="http://schemas.openxmlformats.org/officeDocument/2006/relationships/hyperlink" Target="https://zh.wikipedia.org/wiki/%E9%BB%84%E8%B7%AF%E6%A2%93%E8%8C%B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99%B3%E6%BC%A2%E5%85%B8" TargetMode="External"/><Relationship Id="rId5" Type="http://schemas.openxmlformats.org/officeDocument/2006/relationships/hyperlink" Target="https://zh.wikipedia.org/wiki/%E5%90%B3%E5%AE%97%E6%86%B2" TargetMode="External"/><Relationship Id="rId4" Type="http://schemas.openxmlformats.org/officeDocument/2006/relationships/hyperlink" Target="https://zh.wikipedia.org/wiki/%E7%B6%9C%E8%97%9D%E7%AF%80%E7%9B%A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大家好，我們這組做的是預測</a:t>
            </a:r>
            <a:r>
              <a:rPr kumimoji="1" lang="en-US" altLang="zh-TW" dirty="0" err="1"/>
              <a:t>youtube</a:t>
            </a:r>
            <a:r>
              <a:rPr kumimoji="1" lang="zh-CN" altLang="en-US" dirty="0"/>
              <a:t>上面「綜藝大熱門」的觀看次數的預測。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綜藝大熱門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（英語：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Door Night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）為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三立電視"/>
              </a:rPr>
              <a:t>三立電視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綜藝節目"/>
              </a:rPr>
              <a:t>綜藝節目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吳宗憲"/>
              </a:rPr>
              <a:t>吳宗憲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陳漢典"/>
              </a:rPr>
              <a:t>陳漢典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黃路梓茵"/>
              </a:rPr>
              <a:t>LuLu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主持。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上面是每週四集，因為這個綜藝節目收視率高，並且每週有四集之多，所以我們選擇它。</a:t>
            </a: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FEC9C-3C95-4847-9029-823F36CA22D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0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首先先來介紹我們的ＴＤＥ，Ｔ的話很明確的就是每集觀看次數預測。之前我們其實是想要做綜藝大熱門的收視率的預測，但是和助教討論到收視率可能會受同一時段其他節目影響，所以我們改</a:t>
            </a:r>
            <a:r>
              <a:rPr kumimoji="1" lang="zh-CN" altLang="en-US" dirty="0"/>
              <a:t>做</a:t>
            </a:r>
            <a:r>
              <a:rPr kumimoji="1" lang="en-US" altLang="zh-TW" dirty="0" err="1"/>
              <a:t>youtube</a:t>
            </a:r>
            <a:r>
              <a:rPr kumimoji="1" lang="zh-CN" altLang="en-US" dirty="0"/>
              <a:t>觀看次數的預測。</a:t>
            </a: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FEC9C-3C95-4847-9029-823F36CA22D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247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我們的Ｅ是節目主題＆</a:t>
            </a:r>
            <a:r>
              <a:rPr lang="zh-TW" altLang="en-US" dirty="0"/>
              <a:t>來賓，我們是從維基百科上面爬到這些資料。主題經由手動分類分成四類（跳下張），來賓的話重複性低（下下張），</a:t>
            </a:r>
            <a:r>
              <a:rPr lang="en-US" altLang="zh-TW" dirty="0" err="1"/>
              <a:t>youtube</a:t>
            </a:r>
            <a:r>
              <a:rPr lang="zh-CN" altLang="en-US" dirty="0"/>
              <a:t>上面可以爬下觀看次</a:t>
            </a:r>
            <a:r>
              <a:rPr lang="zh-CN" altLang="en-US"/>
              <a:t>數，整集的觀看次數分</a:t>
            </a:r>
            <a:r>
              <a:rPr lang="zh-CN" altLang="en-US" dirty="0"/>
              <a:t>佈從一兩</a:t>
            </a:r>
            <a:r>
              <a:rPr lang="zh-CN" altLang="en-US"/>
              <a:t>百萬都有，</a:t>
            </a:r>
            <a:r>
              <a:rPr lang="zh-CN" altLang="en-US" dirty="0"/>
              <a:t>少一點就十幾二十萬。時間是</a:t>
            </a:r>
            <a:r>
              <a:rPr lang="zh-TW" altLang="zh-TW" dirty="0"/>
              <a:t> </a:t>
            </a:r>
            <a:r>
              <a:rPr lang="en-US" altLang="zh-TW" dirty="0"/>
              <a:t>2017</a:t>
            </a:r>
            <a:r>
              <a:rPr lang="zh-CN" altLang="en-US" dirty="0"/>
              <a:t>年</a:t>
            </a:r>
            <a:r>
              <a:rPr lang="zh-TW" altLang="zh-TW" dirty="0"/>
              <a:t>五月二十二到</a:t>
            </a:r>
            <a:r>
              <a:rPr lang="en-US" altLang="zh-TW" dirty="0"/>
              <a:t>2018</a:t>
            </a:r>
            <a:r>
              <a:rPr lang="zh-CN" altLang="en-US" dirty="0"/>
              <a:t>年</a:t>
            </a:r>
            <a:r>
              <a:rPr lang="zh-TW" altLang="zh-TW" dirty="0"/>
              <a:t>五月二十四</a:t>
            </a:r>
            <a:r>
              <a:rPr lang="zh-TW" altLang="en-US" dirty="0"/>
              <a:t>。</a:t>
            </a: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FEC9C-3C95-4847-9029-823F36CA22D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309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我們發現分成這四類的定義比較明確和平均。</a:t>
            </a:r>
            <a:r>
              <a:rPr kumimoji="1" lang="zh-TW" altLang="en-US" dirty="0"/>
              <a:t>這些分類是用手動分的，之後</a:t>
            </a:r>
            <a:r>
              <a:rPr kumimoji="1" lang="zh-CN" altLang="en-US" dirty="0"/>
              <a:t>想要做</a:t>
            </a:r>
            <a:r>
              <a:rPr kumimoji="1" lang="zh-TW" altLang="en-US" dirty="0"/>
              <a:t>可以用關鍵字分群。（跳回來）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FEC9C-3C95-4847-9029-823F36CA22D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60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至於來賓我們後來發現</a:t>
            </a:r>
            <a:r>
              <a:rPr lang="zh-CN" altLang="en-US" dirty="0"/>
              <a:t>有大概有</a:t>
            </a:r>
            <a:r>
              <a:rPr lang="en-US" altLang="zh-CN" dirty="0"/>
              <a:t>938</a:t>
            </a:r>
            <a:r>
              <a:rPr lang="zh-CN" altLang="en-US" dirty="0"/>
              <a:t>位人次的來賓，有</a:t>
            </a:r>
            <a:r>
              <a:rPr lang="en-US" altLang="zh-CN" dirty="0"/>
              <a:t>705</a:t>
            </a:r>
            <a:r>
              <a:rPr lang="zh-CN" altLang="en-US" dirty="0"/>
              <a:t>位只有來一次，這張圖是前</a:t>
            </a:r>
            <a:r>
              <a:rPr lang="en-US" altLang="zh-CN" dirty="0"/>
              <a:t>25</a:t>
            </a:r>
            <a:r>
              <a:rPr lang="zh-CN" altLang="en-US" dirty="0"/>
              <a:t>高的來賓（跳回去）</a:t>
            </a: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FEC9C-3C95-4847-9029-823F36CA22D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06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我們的</a:t>
            </a:r>
            <a:r>
              <a:rPr kumimoji="1" lang="en-US" altLang="zh-TW" dirty="0"/>
              <a:t>P</a:t>
            </a:r>
            <a:r>
              <a:rPr kumimoji="1" lang="zh-CN" altLang="en-US" dirty="0"/>
              <a:t>是希望藉由主題和來賓，訓練出模型，之後來預測新的影片的觀看次數。</a:t>
            </a: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FEC9C-3C95-4847-9029-823F36CA22D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652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BAD4B-E558-E942-80B3-3E9A7C9D5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8382265" cy="3255264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綜藝大熱門觀看次數</a:t>
            </a:r>
            <a:r>
              <a:rPr kumimoji="1" lang="zh-CN" altLang="en-US" sz="4800" dirty="0"/>
              <a:t>預測</a:t>
            </a:r>
            <a:endParaRPr kumimoji="1"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0CA0DA-8020-3940-83C2-141A0DA8F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顏嘉佑、黃侲艗、沈祐珍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32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67264-6EC6-B74E-B959-0577AF07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F0D62-0E00-704B-9AB8-8BBD6EF4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想要預測</a:t>
            </a:r>
            <a:r>
              <a:rPr lang="en-US" altLang="zh-TW" sz="3600" dirty="0" err="1"/>
              <a:t>youtube</a:t>
            </a:r>
            <a:r>
              <a:rPr lang="zh-TW" altLang="zh-TW" sz="3600" dirty="0"/>
              <a:t>上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zh-TW" sz="3600" dirty="0"/>
              <a:t>「綜藝大熱門」的</a:t>
            </a:r>
            <a:r>
              <a:rPr lang="zh-TW" altLang="en-US" sz="3600" dirty="0"/>
              <a:t>每集的</a:t>
            </a:r>
            <a:r>
              <a:rPr lang="zh-TW" altLang="zh-TW" sz="3600" dirty="0"/>
              <a:t>觀看次數</a:t>
            </a:r>
          </a:p>
          <a:p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6244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63BD1-3C7C-7B41-8B43-DE70B934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FA6CE-BADD-E24B-8373-59BAE03E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維基百科爬綜藝節目主題＆</a:t>
            </a:r>
            <a:r>
              <a:rPr lang="zh-TW" altLang="en-US" dirty="0"/>
              <a:t>來賓</a:t>
            </a:r>
            <a:r>
              <a:rPr lang="zh-TW" altLang="zh-TW" dirty="0"/>
              <a:t> </a:t>
            </a:r>
            <a:endParaRPr lang="en-US" altLang="zh-TW" dirty="0"/>
          </a:p>
          <a:p>
            <a:r>
              <a:rPr lang="zh-TW" altLang="zh-TW" dirty="0"/>
              <a:t>主題</a:t>
            </a:r>
            <a:r>
              <a:rPr lang="zh-TW" altLang="en-US" dirty="0"/>
              <a:t>分類成歌曲、藝人、活動、事件類（可參考</a:t>
            </a:r>
            <a:r>
              <a:rPr lang="zh-TW" altLang="en-US" dirty="0">
                <a:hlinkClick r:id="rId3" action="ppaction://hlinksldjump"/>
              </a:rPr>
              <a:t>下張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CN" altLang="en-US" dirty="0"/>
              <a:t>來賓重複性低（可參考</a:t>
            </a:r>
            <a:r>
              <a:rPr lang="zh-CN" altLang="en-US" dirty="0">
                <a:hlinkClick r:id="rId4" action="ppaction://hlinksldjump"/>
              </a:rPr>
              <a:t>下下張</a:t>
            </a:r>
            <a:r>
              <a:rPr lang="zh-CN" altLang="en-US" dirty="0"/>
              <a:t>）</a:t>
            </a:r>
            <a:endParaRPr lang="en-US" altLang="zh-TW" dirty="0"/>
          </a:p>
          <a:p>
            <a:r>
              <a:rPr lang="en-US" altLang="zh-TW" dirty="0" err="1"/>
              <a:t>Youtube</a:t>
            </a:r>
            <a:r>
              <a:rPr lang="en-US" altLang="zh-TW" dirty="0"/>
              <a:t> </a:t>
            </a:r>
            <a:r>
              <a:rPr lang="zh-TW" altLang="zh-TW" dirty="0"/>
              <a:t>爬觀看次數</a:t>
            </a:r>
          </a:p>
          <a:p>
            <a:r>
              <a:rPr lang="zh-TW" altLang="zh-TW" dirty="0"/>
              <a:t>時間是</a:t>
            </a:r>
            <a:r>
              <a:rPr lang="en-US" altLang="zh-TW" dirty="0"/>
              <a:t>2017</a:t>
            </a:r>
            <a:r>
              <a:rPr lang="zh-CN" altLang="en-US" dirty="0"/>
              <a:t>年</a:t>
            </a:r>
            <a:r>
              <a:rPr lang="zh-TW" altLang="zh-TW" dirty="0"/>
              <a:t>五月二十二到</a:t>
            </a:r>
            <a:r>
              <a:rPr lang="en-US" altLang="zh-TW" dirty="0"/>
              <a:t>2018</a:t>
            </a:r>
            <a:r>
              <a:rPr lang="zh-CN" altLang="en-US" dirty="0"/>
              <a:t>年</a:t>
            </a:r>
            <a:r>
              <a:rPr lang="zh-TW" altLang="zh-TW" dirty="0"/>
              <a:t>五月二十四</a:t>
            </a:r>
            <a:endParaRPr lang="en-US" altLang="zh-TW" dirty="0"/>
          </a:p>
          <a:p>
            <a:r>
              <a:rPr lang="zh-TW" altLang="en-US" dirty="0">
                <a:hlinkClick r:id="rId5" action="ppaction://hlinksldjump"/>
              </a:rPr>
              <a:t>Ｐ</a:t>
            </a:r>
            <a:endParaRPr lang="zh-TW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59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BD599-D32C-D449-91A0-16AAEFB2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主題定義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80353-C014-5F4D-A09D-7CEFB703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歌曲：從題目中可以看出節目主要在唱歌或是歌曲相關</a:t>
            </a:r>
            <a:endParaRPr kumimoji="1" lang="en-US" altLang="zh-TW" dirty="0"/>
          </a:p>
          <a:p>
            <a:r>
              <a:rPr kumimoji="1" lang="zh-TW" altLang="en-US" dirty="0"/>
              <a:t>藝人：以藝人本身為特色的主題</a:t>
            </a:r>
            <a:endParaRPr kumimoji="1" lang="en-US" altLang="zh-TW" dirty="0"/>
          </a:p>
          <a:p>
            <a:r>
              <a:rPr kumimoji="1" lang="zh-TW" altLang="en-US" dirty="0"/>
              <a:t>活動：節目主要是一個活動</a:t>
            </a:r>
            <a:endParaRPr kumimoji="1" lang="en-US" altLang="zh-TW" dirty="0"/>
          </a:p>
          <a:p>
            <a:r>
              <a:rPr kumimoji="1" lang="zh-TW" altLang="en-US" dirty="0"/>
              <a:t>事件：以某事件、故事為題材的節目</a:t>
            </a:r>
            <a:endParaRPr kumimoji="1" lang="en-US" altLang="zh-TW" dirty="0"/>
          </a:p>
          <a:p>
            <a:r>
              <a:rPr kumimoji="1" lang="zh-TW" altLang="en-US" dirty="0">
                <a:hlinkClick r:id="rId3" action="ppaction://hlinksldjump"/>
              </a:rPr>
              <a:t>回Ｅ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66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EC08C-E555-8242-9392-8D69433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來賓分佈</a:t>
            </a:r>
            <a:br>
              <a:rPr kumimoji="1" lang="en-US" altLang="zh-TW" dirty="0"/>
            </a:br>
            <a:r>
              <a:rPr kumimoji="1" lang="zh-TW" altLang="en-US" dirty="0"/>
              <a:t>列出前</a:t>
            </a:r>
            <a:r>
              <a:rPr kumimoji="1" lang="en-US" altLang="zh-TW" dirty="0"/>
              <a:t>25</a:t>
            </a:r>
            <a:r>
              <a:rPr kumimoji="1" lang="zh-CN" altLang="en-US" dirty="0"/>
              <a:t>高</a:t>
            </a:r>
            <a:br>
              <a:rPr kumimoji="1" lang="en-US" altLang="zh-CN" dirty="0"/>
            </a:br>
            <a:r>
              <a:rPr kumimoji="1" lang="zh-CN" altLang="en-US" sz="2000" dirty="0">
                <a:hlinkClick r:id="rId3" action="ppaction://hlinksldjump"/>
              </a:rPr>
              <a:t>回Ｅ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3C7FDCB-82A2-3A48-9DED-0219AD1D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19534" y="1229710"/>
            <a:ext cx="7890225" cy="4110508"/>
          </a:xfrm>
        </p:spPr>
      </p:pic>
    </p:spTree>
    <p:extLst>
      <p:ext uri="{BB962C8B-B14F-4D97-AF65-F5344CB8AC3E}">
        <p14:creationId xmlns:p14="http://schemas.microsoft.com/office/powerpoint/2010/main" val="6182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7D93E-7A2E-664B-92E8-ADE47EF7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2F029-C2DC-0544-A684-F20EED8D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藉由主題和來賓，訓練出模型</a:t>
            </a:r>
            <a:endParaRPr kumimoji="1" lang="en-US" altLang="zh-TW" sz="3600" dirty="0"/>
          </a:p>
          <a:p>
            <a:r>
              <a:rPr kumimoji="1" lang="zh-TW" altLang="en-US" sz="3600" dirty="0"/>
              <a:t>預測新發佈的影片的觀看次數</a:t>
            </a:r>
          </a:p>
        </p:txBody>
      </p:sp>
    </p:spTree>
    <p:extLst>
      <p:ext uri="{BB962C8B-B14F-4D97-AF65-F5344CB8AC3E}">
        <p14:creationId xmlns:p14="http://schemas.microsoft.com/office/powerpoint/2010/main" val="40491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4C674-E32E-CA49-970C-C7F54ED5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之後的事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BD637-D97A-0043-800D-F766F14F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主題關鍵字分群</a:t>
            </a:r>
            <a:endParaRPr kumimoji="1" lang="en-US" altLang="zh-TW" dirty="0"/>
          </a:p>
          <a:p>
            <a:r>
              <a:rPr kumimoji="1" lang="zh-TW" altLang="en-US" dirty="0"/>
              <a:t>維基爬到的資料和</a:t>
            </a:r>
            <a:r>
              <a:rPr kumimoji="1" lang="en-US" altLang="zh-TW" dirty="0" err="1"/>
              <a:t>youtube</a:t>
            </a:r>
            <a:r>
              <a:rPr kumimoji="1" lang="zh-CN" altLang="en-US" dirty="0"/>
              <a:t>的觀看次數整理</a:t>
            </a:r>
            <a:endParaRPr kumimoji="1" lang="en-US" altLang="zh-CN" dirty="0"/>
          </a:p>
          <a:p>
            <a:r>
              <a:rPr kumimoji="1" lang="zh-CN" altLang="en-US" dirty="0"/>
              <a:t>找機器學習模型</a:t>
            </a:r>
            <a:endParaRPr kumimoji="1" lang="en-US" altLang="zh-CN" dirty="0"/>
          </a:p>
          <a:p>
            <a:r>
              <a:rPr kumimoji="1" lang="zh-CN" altLang="en-US" dirty="0"/>
              <a:t>訓練</a:t>
            </a:r>
            <a:endParaRPr kumimoji="1" lang="en-US" altLang="zh-CN" dirty="0"/>
          </a:p>
          <a:p>
            <a:r>
              <a:rPr kumimoji="1" lang="zh-CN" altLang="en-US" dirty="0"/>
              <a:t>預測</a:t>
            </a:r>
            <a:endParaRPr kumimoji="1" lang="en-US" altLang="zh-CN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46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373921CD-C35E-004F-A91E-3C9A70342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Thanks</a:t>
            </a:r>
            <a:endParaRPr kumimoji="1" lang="zh-TW" altLang="en-US" dirty="0"/>
          </a:p>
        </p:txBody>
      </p:sp>
      <p:sp>
        <p:nvSpPr>
          <p:cNvPr id="9" name="副標題 8">
            <a:extLst>
              <a:ext uri="{FF2B5EF4-FFF2-40B4-BE49-F238E27FC236}">
                <a16:creationId xmlns:a16="http://schemas.microsoft.com/office/drawing/2014/main" id="{CC051B68-CA5C-D540-BA82-25CC401CE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630181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231</TotalTime>
  <Words>531</Words>
  <Application>Microsoft Macintosh PowerPoint</Application>
  <PresentationFormat>寬螢幕</PresentationFormat>
  <Paragraphs>43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等线</vt:lpstr>
      <vt:lpstr>幼圆</vt:lpstr>
      <vt:lpstr>Calibri</vt:lpstr>
      <vt:lpstr>Corbel</vt:lpstr>
      <vt:lpstr>Wingdings 2</vt:lpstr>
      <vt:lpstr>框架</vt:lpstr>
      <vt:lpstr>綜藝大熱門觀看次數預測</vt:lpstr>
      <vt:lpstr>T</vt:lpstr>
      <vt:lpstr>E </vt:lpstr>
      <vt:lpstr>主題定義</vt:lpstr>
      <vt:lpstr>來賓分佈 列出前25高 回Ｅ</vt:lpstr>
      <vt:lpstr>P </vt:lpstr>
      <vt:lpstr>之後的事</vt:lpstr>
      <vt:lpstr>Thanks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綜藝大熱門觀看次數</dc:title>
  <dc:creator>Microsoft Office 使用者</dc:creator>
  <cp:lastModifiedBy>Microsoft Office 使用者</cp:lastModifiedBy>
  <cp:revision>17</cp:revision>
  <dcterms:created xsi:type="dcterms:W3CDTF">2018-06-07T02:27:02Z</dcterms:created>
  <dcterms:modified xsi:type="dcterms:W3CDTF">2018-06-13T15:18:49Z</dcterms:modified>
</cp:coreProperties>
</file>