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49fab5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49fab5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49fab57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49fab57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b4c9c493e316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b4c9c493e316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64e2c5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64e2c5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b4c9c493e316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b4c9c493e316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64e2c5ec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64e2c5ec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gonna </a:t>
            </a:r>
            <a:r>
              <a:rPr lang="en"/>
              <a:t>explain</a:t>
            </a:r>
            <a:r>
              <a:rPr lang="en"/>
              <a:t> how we reach to solution using semantic web technologies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64e2c5e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64e2c5e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64e2c5ec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64e2c5ec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719cfe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719cfe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64e2c5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64e2c5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64e2c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64e2c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ea174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ea174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Bicycle Query System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Reinforced by Semantic Web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725" y="2792600"/>
            <a:ext cx="787006" cy="9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268050" y="3486350"/>
            <a:ext cx="26079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Jiawei XU        </a:t>
            </a:r>
            <a:r>
              <a:rPr b="1" lang="en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Malshani R.G</a:t>
            </a:r>
            <a:endParaRPr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 rot="-5400000">
            <a:off x="-1740300" y="2100750"/>
            <a:ext cx="49212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Comparison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446075" y="328725"/>
            <a:ext cx="3114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about database and query with/without semantic web: RDFa, RDFs, Apache Jena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369825" y="1135588"/>
            <a:ext cx="40452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Easily </a:t>
            </a:r>
            <a:r>
              <a:rPr lang="en"/>
              <a:t>extensible to new city and</a:t>
            </a:r>
            <a:r>
              <a:rPr lang="en"/>
              <a:t> meet different data formats of cities’ public bicycle sharing website.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stable to face change of data for</a:t>
            </a:r>
            <a:r>
              <a:rPr lang="en"/>
              <a:t>mat compare with get data from JCDecaux API. In fact, a good solution should has both ways to get data.</a:t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369825" y="86275"/>
            <a:ext cx="85713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Comparison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11637" t="0"/>
          <a:stretch/>
        </p:blipFill>
        <p:spPr>
          <a:xfrm>
            <a:off x="4774675" y="1381112"/>
            <a:ext cx="4166451" cy="29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8585775" y="2232875"/>
            <a:ext cx="1692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First Prototype, then: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Refactor the Model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more properties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Add more descriptions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Refactor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Optimize the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 more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Good usage of RDFa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871" y="1266325"/>
            <a:ext cx="4091424" cy="33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3058175" y="3773225"/>
            <a:ext cx="1682700" cy="1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 YOU!</a:t>
            </a:r>
            <a:endParaRPr sz="9600"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Problems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Many kinds of open data have been published in web sites</a:t>
            </a:r>
            <a:endParaRPr sz="1900"/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Bicycle sharing stations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Bus, tram, train and car system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Problems: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Data published in specific websites: government’s website...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Not use same format for the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An integrated public bicycle sharing system is need in many domains: Travel, Work, Joy...</a:t>
            </a:r>
            <a:endParaRPr sz="19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Solution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342525"/>
            <a:ext cx="8520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Intermediate outputs: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Domain Ontology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Application to extract open data from web sites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Model for represent the data of bicycle sharing stations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Website for query information of stations</a:t>
            </a:r>
            <a:endParaRPr sz="16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3047125"/>
            <a:ext cx="8520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❖"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Final output (</a:t>
            </a:r>
            <a:r>
              <a:rPr lang="en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yet </a:t>
            </a: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still working):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pen Sans"/>
              <a:buChar char="➢"/>
            </a:pPr>
            <a:r>
              <a:rPr b="1" lang="en" sz="16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Website to search available bicycles at bicycle stations</a:t>
            </a:r>
            <a:endParaRPr b="1" sz="16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Combine other transport data, even weather and price detail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➢"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Provide a trip planning solution: closest or has most available bikes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1" y="2873225"/>
            <a:ext cx="1660950" cy="1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175" y="1678550"/>
            <a:ext cx="2025225" cy="10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1575" y="1497094"/>
            <a:ext cx="1143875" cy="11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3928" y="3015740"/>
            <a:ext cx="1660950" cy="114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4350" y="1152425"/>
            <a:ext cx="910175" cy="9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5120" y="1247450"/>
            <a:ext cx="910175" cy="9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2207925" y="3414825"/>
            <a:ext cx="1775100" cy="7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938" y="4241076"/>
            <a:ext cx="1143875" cy="5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 rot="2700000">
            <a:off x="2896186" y="2564788"/>
            <a:ext cx="1775121" cy="797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 rot="-1181066">
            <a:off x="5119719" y="2715372"/>
            <a:ext cx="1775029" cy="799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For now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take three cities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Different concepts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Different key value pairs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Design our own ontology: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Not validated by domain experts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382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266325"/>
            <a:ext cx="596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Develop the ontology in Protege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Extract Static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 the Model by generating RDF Triplets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Extract Dynamic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Update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Apache Jena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SPARQL, FUESKI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Create Website and REST API to visualize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 SpringBoot, Maven, AJAX, BootStrap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Add RDFa to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Apache Jena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SPARQL, FUESKI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193150" y="212000"/>
            <a:ext cx="1548900" cy="7074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pages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937375" y="300900"/>
            <a:ext cx="705000" cy="16962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475075" y="1095725"/>
            <a:ext cx="344100" cy="7074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925375" y="1095725"/>
            <a:ext cx="300900" cy="7074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6332475" y="1095725"/>
            <a:ext cx="300900" cy="7074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781875" y="550475"/>
            <a:ext cx="1092300" cy="19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781875" y="1312475"/>
            <a:ext cx="1092300" cy="19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020075" y="275675"/>
            <a:ext cx="8541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943875" y="1037675"/>
            <a:ext cx="8541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242800" y="1672500"/>
            <a:ext cx="17811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Dynamic pages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811750" y="2814375"/>
            <a:ext cx="1023300" cy="11121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5400000">
            <a:off x="7991975" y="2291375"/>
            <a:ext cx="595800" cy="19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Stations Ontology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152425"/>
            <a:ext cx="8167657" cy="34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RDFs Example of a Station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88" y="1266325"/>
            <a:ext cx="7322636" cy="34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Statistics: Historical Data of Station</a:t>
            </a:r>
            <a:r>
              <a:rPr lang="en"/>
              <a:t>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00375" y="1633725"/>
            <a:ext cx="3469200" cy="25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Statistics graph </a:t>
            </a:r>
            <a:r>
              <a:rPr lang="en"/>
              <a:t>based on dynamic </a:t>
            </a:r>
            <a:r>
              <a:rPr lang="en"/>
              <a:t>data of stations is</a:t>
            </a:r>
            <a:r>
              <a:rPr lang="en"/>
              <a:t> interested by public bicycle sharing company. For example: transfer some bicycles to meet the need of Business zone of a city.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1" title="Points scored"/>
          <p:cNvPicPr preferRelativeResize="0"/>
          <p:nvPr/>
        </p:nvPicPr>
        <p:blipFill rotWithShape="1">
          <a:blip r:embed="rId3">
            <a:alphaModFix/>
          </a:blip>
          <a:srcRect b="0" l="0" r="1058" t="0"/>
          <a:stretch/>
        </p:blipFill>
        <p:spPr>
          <a:xfrm>
            <a:off x="4491225" y="1469005"/>
            <a:ext cx="4341075" cy="271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