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T Sans Narrow" charset="0"/>
      <p:regular r:id="rId16"/>
      <p:bold r:id="rId17"/>
    </p:embeddedFont>
    <p:embeddedFont>
      <p:font typeface="Open Sans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49fab5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c49fab5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1b4c9c493e316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1b4c9c493e3167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64e2c5e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64e2c5e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1b4c9c493e316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1b4c9c493e316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64e2c5ec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64e2c5ec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gonna explain how we reach to solution using semantic web technologies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64e2c5e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64e2c5e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64e2c5ec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64e2c5ec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719cfe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719cfe5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64e2c5e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64e2c5e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64e2c5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64e2c5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49fab57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49fab57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Bicycle Query System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Reinforced by Semantic Web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725" y="2792600"/>
            <a:ext cx="787006" cy="9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3268050" y="3486350"/>
            <a:ext cx="26079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Jiawei XU        Malshani R.G</a:t>
            </a:r>
            <a:endParaRPr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 rot="-5400000">
            <a:off x="-1740300" y="2100750"/>
            <a:ext cx="49212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Comparison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446075" y="328725"/>
            <a:ext cx="31146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Something about database and query with/without semantic web: RDFa, RDFs, Apache Jena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ubTitle" idx="1"/>
          </p:nvPr>
        </p:nvSpPr>
        <p:spPr>
          <a:xfrm>
            <a:off x="369825" y="1135588"/>
            <a:ext cx="4045200" cy="3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Easily extensible to new city and meet different data formats of cities’ public bicycle sharing website.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stable to face change of data format compare with get data from JCDecaux API. In fact, a good solution should has both ways to get data.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69825" y="86275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Comparison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r="11637"/>
          <a:stretch/>
        </p:blipFill>
        <p:spPr>
          <a:xfrm>
            <a:off x="4774675" y="1381112"/>
            <a:ext cx="4166451" cy="29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8585775" y="2232875"/>
            <a:ext cx="169200" cy="393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First Prototype, then: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Refactor the Model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Add more properties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Add more descriptions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Refactor the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Optimize the queries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Add more cities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Good usage of RDFa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871" y="1266325"/>
            <a:ext cx="4091424" cy="33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3058175" y="3773225"/>
            <a:ext cx="1682700" cy="13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YOU!</a:t>
            </a:r>
            <a:endParaRPr sz="9600"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Problems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266300"/>
            <a:ext cx="8520600" cy="3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Many kinds of open data have been published in web sites</a:t>
            </a:r>
            <a:endParaRPr sz="1900"/>
          </a:p>
          <a:p>
            <a:pPr marL="914400" lvl="1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➢"/>
            </a:pPr>
            <a:r>
              <a:rPr lang="en" sz="1900" dirty="0"/>
              <a:t>Bicycle sharing stations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 dirty="0"/>
              <a:t>Bus, tram, train and car </a:t>
            </a:r>
            <a:r>
              <a:rPr lang="en" sz="1900" dirty="0" smtClean="0"/>
              <a:t>system</a:t>
            </a: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-GB" sz="1900" dirty="0" smtClean="0"/>
              <a:t>W</a:t>
            </a:r>
            <a:r>
              <a:rPr lang="en" sz="1900" dirty="0" smtClean="0"/>
              <a:t>eather data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dirty="0"/>
              <a:t>Problems: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❖"/>
            </a:pPr>
            <a:r>
              <a:rPr lang="en" sz="1600" dirty="0"/>
              <a:t>Data published in specific websites: government’s website...</a:t>
            </a:r>
            <a:endParaRPr sz="16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600" dirty="0"/>
              <a:t>Not use same format for the data</a:t>
            </a:r>
            <a:endParaRPr sz="16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600" dirty="0"/>
              <a:t>An integrated public bicycle sharing system is need in many domains: Travel, Work, Joy...</a:t>
            </a:r>
            <a:endParaRPr sz="160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Solution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85206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Intermediate outputs:</a:t>
            </a:r>
            <a:endParaRPr sz="19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Domain Ontology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Application to extract open data from web sites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Model for represent the data of bicycle sharing stations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Website for query information of stations</a:t>
            </a:r>
            <a:endParaRPr sz="160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11700" y="3047125"/>
            <a:ext cx="85206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❖"/>
            </a:pP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Final output (</a:t>
            </a:r>
            <a:r>
              <a:rPr lang="en" sz="19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yet </a:t>
            </a: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 still working):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Open Sans"/>
              <a:buChar char="➢"/>
            </a:pPr>
            <a:r>
              <a:rPr lang="en" sz="1600" b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Website to search available bicycles at bicycle stations</a:t>
            </a:r>
            <a:endParaRPr sz="1600"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➢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Combine other transport data, even weather and price detail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➢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Provide a trip planning solution: closest or has most available bikes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1" y="2873225"/>
            <a:ext cx="1660950" cy="16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175" y="1678550"/>
            <a:ext cx="2025225" cy="10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1575" y="1497094"/>
            <a:ext cx="1143875" cy="11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3928" y="3015740"/>
            <a:ext cx="1660950" cy="114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4350" y="1152425"/>
            <a:ext cx="910175" cy="9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5120" y="1247450"/>
            <a:ext cx="910175" cy="9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2207925" y="3414825"/>
            <a:ext cx="1775100" cy="7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938" y="4241076"/>
            <a:ext cx="1143875" cy="5470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 rot="2700000">
            <a:off x="2896186" y="2564788"/>
            <a:ext cx="1775121" cy="797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00" name="Google Shape;100;p16"/>
          <p:cNvSpPr/>
          <p:nvPr/>
        </p:nvSpPr>
        <p:spPr>
          <a:xfrm rot="-1181066">
            <a:off x="5119719" y="2715372"/>
            <a:ext cx="1775029" cy="7999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For now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We take three cities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Different concepts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Different key value pairs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Design our own ontology: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Not validated by domain experts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828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963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Store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Develop the ontology in Protege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Extract Static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Create the Model by generating RDF Triplets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Extract Dynamic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Update the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Apache Jena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SPARQL, FUESKI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Create Website and REST API to visualize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Use SpringBoot, Maven, AJAX, BootStrap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Add RDFa to 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Apache Jena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SPARQL, FUESKI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193150" y="212000"/>
            <a:ext cx="1548900" cy="7074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pages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937375" y="300900"/>
            <a:ext cx="705000" cy="1696200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5475075" y="1095725"/>
            <a:ext cx="344100" cy="7074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925375" y="1095725"/>
            <a:ext cx="300900" cy="7074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332475" y="1095725"/>
            <a:ext cx="300900" cy="7074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6781875" y="550475"/>
            <a:ext cx="1092300" cy="19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6781875" y="1312475"/>
            <a:ext cx="1092300" cy="19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020075" y="275675"/>
            <a:ext cx="854100" cy="1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943875" y="1037675"/>
            <a:ext cx="854100" cy="1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Update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242800" y="1672500"/>
            <a:ext cx="1781100" cy="1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Dynamic pages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7811750" y="2814375"/>
            <a:ext cx="1023300" cy="1112100"/>
          </a:xfrm>
          <a:prstGeom prst="foldedCorne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5400000">
            <a:off x="7991975" y="2291375"/>
            <a:ext cx="595800" cy="19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Stations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Ontology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4377" t="7614" r="10619" b="11330"/>
          <a:stretch>
            <a:fillRect/>
          </a:stretch>
        </p:blipFill>
        <p:spPr bwMode="auto">
          <a:xfrm>
            <a:off x="1925568" y="143550"/>
            <a:ext cx="7565261" cy="459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RDFs Example of a Station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688" y="1266325"/>
            <a:ext cx="7322636" cy="34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367</Words>
  <PresentationFormat>On-screen Show (16:9)</PresentationFormat>
  <Paragraphs>80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PT Sans Narrow</vt:lpstr>
      <vt:lpstr>Open Sans</vt:lpstr>
      <vt:lpstr>Tropic</vt:lpstr>
      <vt:lpstr>Public Bicycle Query System</vt:lpstr>
      <vt:lpstr>Introduction: Problems</vt:lpstr>
      <vt:lpstr>Introduction: Solution</vt:lpstr>
      <vt:lpstr>System Architecture</vt:lpstr>
      <vt:lpstr>Concerns</vt:lpstr>
      <vt:lpstr>Implementation </vt:lpstr>
      <vt:lpstr>Stations  Ontology</vt:lpstr>
      <vt:lpstr>Simple RDFs Example of a Station</vt:lpstr>
      <vt:lpstr>Slide 9</vt:lpstr>
      <vt:lpstr>Vertical Comparison</vt:lpstr>
      <vt:lpstr>Horizontal Comparison</vt:lpstr>
      <vt:lpstr>Future works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Bicycle Query System</dc:title>
  <cp:lastModifiedBy>Windows User</cp:lastModifiedBy>
  <cp:revision>3</cp:revision>
  <dcterms:modified xsi:type="dcterms:W3CDTF">2020-01-20T19:40:27Z</dcterms:modified>
</cp:coreProperties>
</file>