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58" r:id="rId4"/>
    <p:sldId id="259" r:id="rId5"/>
    <p:sldId id="260" r:id="rId6"/>
    <p:sldId id="270" r:id="rId7"/>
    <p:sldId id="271" r:id="rId8"/>
    <p:sldId id="261" r:id="rId9"/>
    <p:sldId id="262" r:id="rId10"/>
    <p:sldId id="272" r:id="rId11"/>
    <p:sldId id="264" r:id="rId12"/>
    <p:sldId id="273" r:id="rId13"/>
    <p:sldId id="269" r:id="rId14"/>
    <p:sldId id="274" r:id="rId15"/>
    <p:sldId id="263" r:id="rId16"/>
    <p:sldId id="275" r:id="rId17"/>
    <p:sldId id="276" r:id="rId18"/>
    <p:sldId id="277" r:id="rId19"/>
    <p:sldId id="278" r:id="rId20"/>
    <p:sldId id="279" r:id="rId21"/>
    <p:sldId id="265" r:id="rId2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24-08-2025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8/24/2025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8/24/2025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8/24/2025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8/24/2025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8/24/2025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8/24/2025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4.xml" /></Relationships>
</file>

<file path=ppt/slides/_rels/slide17.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18.xml.rels><?xml version="1.0" encoding="UTF-8" standalone="yes"?>
<Relationships xmlns="http://schemas.openxmlformats.org/package/2006/relationships"><Relationship Id="rId2" Type="http://schemas.openxmlformats.org/officeDocument/2006/relationships/image" Target="../media/image13.jpeg" /><Relationship Id="rId1" Type="http://schemas.openxmlformats.org/officeDocument/2006/relationships/slideLayout" Target="../slideLayouts/slideLayout4.xml" /></Relationships>
</file>

<file path=ppt/slides/_rels/slide19.xml.rels><?xml version="1.0" encoding="UTF-8" standalone="yes"?>
<Relationships xmlns="http://schemas.openxmlformats.org/package/2006/relationships"><Relationship Id="rId2" Type="http://schemas.openxmlformats.org/officeDocument/2006/relationships/image" Target="../media/image14.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20.xml.rels><?xml version="1.0" encoding="UTF-8" standalone="yes"?>
<Relationships xmlns="http://schemas.openxmlformats.org/package/2006/relationships"><Relationship Id="rId2" Type="http://schemas.openxmlformats.org/officeDocument/2006/relationships/image" Target="../media/image15.jpeg" /><Relationship Id="rId1" Type="http://schemas.openxmlformats.org/officeDocument/2006/relationships/slideLayout" Target="../slideLayouts/slideLayout4.xml" /></Relationships>
</file>

<file path=ppt/slides/_rels/slide2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a:t>
            </a:r>
            <a:r>
              <a:rPr lang="en-US" sz="2400" b="1" dirty="0"/>
              <a:t>G</a:t>
            </a:r>
            <a:r>
              <a:rPr lang="en-US" sz="2400" dirty="0"/>
              <a:t>.</a:t>
            </a:r>
            <a:r>
              <a:rPr lang="en-US" sz="2400" b="1" dirty="0"/>
              <a:t>AARTHI</a:t>
            </a:r>
          </a:p>
          <a:p>
            <a:r>
              <a:rPr lang="en-US" sz="2400" dirty="0"/>
              <a:t>REGISTER NO AND NMID: </a:t>
            </a:r>
            <a:r>
              <a:rPr lang="en-US" sz="2400" b="1" dirty="0"/>
              <a:t>1B78C83B0813FD387C347342D48337</a:t>
            </a:r>
            <a:endParaRPr lang="en-US" sz="2400" b="1" dirty="0">
              <a:cs typeface="Calibri"/>
            </a:endParaRPr>
          </a:p>
          <a:p>
            <a:r>
              <a:rPr lang="en-US" sz="2400" dirty="0"/>
              <a:t>DEPARTMENT: </a:t>
            </a:r>
            <a:r>
              <a:rPr lang="en-US" sz="2400" b="1" dirty="0"/>
              <a:t>BCA-II</a:t>
            </a:r>
            <a:r>
              <a:rPr lang="en-US" sz="2400" dirty="0"/>
              <a:t> </a:t>
            </a:r>
            <a:r>
              <a:rPr lang="en-US" sz="2400" b="1" dirty="0"/>
              <a:t>year</a:t>
            </a:r>
          </a:p>
          <a:p>
            <a:r>
              <a:rPr lang="en-US" sz="2400" dirty="0"/>
              <a:t>COLLEGE: COLLEGE/ </a:t>
            </a:r>
            <a:r>
              <a:rPr lang="en-US" sz="2400" dirty="0" err="1"/>
              <a:t>UNIVERSITY:</a:t>
            </a:r>
            <a:r>
              <a:rPr lang="en-US" sz="2400" b="1" dirty="0" err="1"/>
              <a:t>Shree</a:t>
            </a:r>
            <a:r>
              <a:rPr lang="en-US" sz="2400" dirty="0"/>
              <a:t> </a:t>
            </a:r>
            <a:r>
              <a:rPr lang="en-US" sz="2400" b="1" dirty="0" err="1"/>
              <a:t>Ragavendra</a:t>
            </a:r>
            <a:r>
              <a:rPr lang="en-US" sz="2400" b="1" dirty="0"/>
              <a:t> Arts and science College</a:t>
            </a:r>
            <a:r>
              <a:rPr lang="en-US" sz="2400" dirty="0"/>
              <a:t>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B0333-4251-E743-86D2-890F39F2D979}"/>
              </a:ext>
            </a:extLst>
          </p:cNvPr>
          <p:cNvSpPr>
            <a:spLocks noGrp="1"/>
          </p:cNvSpPr>
          <p:nvPr>
            <p:ph type="title"/>
          </p:nvPr>
        </p:nvSpPr>
        <p:spPr/>
        <p:txBody>
          <a:bodyPr/>
          <a:lstStyle/>
          <a:p>
            <a:r>
              <a:rPr lang="en-US" dirty="0"/>
              <a:t>TOOLS AND TECHNIQUES </a:t>
            </a:r>
          </a:p>
        </p:txBody>
      </p:sp>
      <p:sp>
        <p:nvSpPr>
          <p:cNvPr id="3" name="TextBox 2">
            <a:extLst>
              <a:ext uri="{FF2B5EF4-FFF2-40B4-BE49-F238E27FC236}">
                <a16:creationId xmlns:a16="http://schemas.microsoft.com/office/drawing/2014/main" id="{EB11DEC5-7C94-A7E7-B01F-88A3528DD63D}"/>
              </a:ext>
            </a:extLst>
          </p:cNvPr>
          <p:cNvSpPr txBox="1"/>
          <p:nvPr/>
        </p:nvSpPr>
        <p:spPr>
          <a:xfrm>
            <a:off x="3284652" y="2099452"/>
            <a:ext cx="6826317" cy="4093428"/>
          </a:xfrm>
          <a:prstGeom prst="rect">
            <a:avLst/>
          </a:prstGeom>
          <a:noFill/>
        </p:spPr>
        <p:txBody>
          <a:bodyPr wrap="square" rtlCol="0">
            <a:spAutoFit/>
          </a:bodyPr>
          <a:lstStyle/>
          <a:p>
            <a:pPr algn="l"/>
            <a:r>
              <a:rPr lang="en-US" sz="2000" b="1" dirty="0"/>
              <a:t>Techniques</a:t>
            </a:r>
            <a:r>
              <a:rPr lang="en-US" sz="2000" dirty="0"/>
              <a:t> </a:t>
            </a:r>
            <a:r>
              <a:rPr lang="en-US" sz="2000" b="1" dirty="0"/>
              <a:t>Used</a:t>
            </a:r>
          </a:p>
          <a:p>
            <a:pPr algn="l"/>
            <a:r>
              <a:rPr lang="en-US" sz="2000" dirty="0"/>
              <a:t>
</a:t>
            </a:r>
            <a:r>
              <a:rPr lang="en-US" sz="2000" b="1" dirty="0"/>
              <a:t>Responsive Web Design (RWD)</a:t>
            </a:r>
            <a:r>
              <a:rPr lang="en-US" sz="2000" dirty="0"/>
              <a:t> – Ensuring </a:t>
            </a:r>
          </a:p>
          <a:p>
            <a:pPr algn="l"/>
            <a:r>
              <a:rPr lang="en-US" sz="2000" dirty="0"/>
              <a:t>website works on mobile, tablet, and desktop.</a:t>
            </a:r>
          </a:p>
          <a:p>
            <a:pPr algn="l"/>
            <a:r>
              <a:rPr lang="en-US" sz="2000" b="1" dirty="0"/>
              <a:t>Navigation Bar Design </a:t>
            </a:r>
            <a:r>
              <a:rPr lang="en-US" sz="2000" dirty="0"/>
              <a:t>– Smooth section linking </a:t>
            </a:r>
          </a:p>
          <a:p>
            <a:pPr algn="l"/>
            <a:r>
              <a:rPr lang="en-US" sz="2000" dirty="0"/>
              <a:t>for user-friendly experience.
</a:t>
            </a:r>
            <a:r>
              <a:rPr lang="en-US" sz="2000" b="1" dirty="0"/>
              <a:t>Section-Based Layout</a:t>
            </a:r>
            <a:r>
              <a:rPr lang="en-US" sz="2000" dirty="0"/>
              <a:t> – Dividing content into 
Hero, About, Skills, Education, and Contact 
sections.
</a:t>
            </a:r>
            <a:r>
              <a:rPr lang="en-US" sz="2000" b="1" dirty="0"/>
              <a:t>Form Handling Technique</a:t>
            </a:r>
            <a:r>
              <a:rPr lang="en-US" sz="2000" dirty="0"/>
              <a:t> – Collecting user input 
in the contact form.
</a:t>
            </a:r>
            <a:r>
              <a:rPr lang="en-US" sz="2000" b="1" dirty="0"/>
              <a:t>Use of External Libraries </a:t>
            </a:r>
            <a:r>
              <a:rPr lang="en-US" sz="2000" dirty="0"/>
              <a:t>– Font Awesome for 
icons.</a:t>
            </a:r>
          </a:p>
        </p:txBody>
      </p:sp>
      <p:pic>
        <p:nvPicPr>
          <p:cNvPr id="5" name="object 2">
            <a:extLst>
              <a:ext uri="{FF2B5EF4-FFF2-40B4-BE49-F238E27FC236}">
                <a16:creationId xmlns:a16="http://schemas.microsoft.com/office/drawing/2014/main" id="{1D72C817-D123-A2D7-C053-201312FA9999}"/>
              </a:ext>
            </a:extLst>
          </p:cNvPr>
          <p:cNvPicPr/>
          <p:nvPr/>
        </p:nvPicPr>
        <p:blipFill>
          <a:blip r:embed="rId2" cstate="print"/>
          <a:stretch>
            <a:fillRect/>
          </a:stretch>
        </p:blipFill>
        <p:spPr>
          <a:xfrm>
            <a:off x="0" y="1426840"/>
            <a:ext cx="3044461" cy="43611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410214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62E25ABE-7B00-93AB-F9A6-C332991B79C2}"/>
              </a:ext>
            </a:extLst>
          </p:cNvPr>
          <p:cNvSpPr txBox="1"/>
          <p:nvPr/>
        </p:nvSpPr>
        <p:spPr>
          <a:xfrm>
            <a:off x="2537168" y="2262659"/>
            <a:ext cx="6525411" cy="2862322"/>
          </a:xfrm>
          <a:prstGeom prst="rect">
            <a:avLst/>
          </a:prstGeom>
          <a:noFill/>
        </p:spPr>
        <p:txBody>
          <a:bodyPr wrap="square" rtlCol="0">
            <a:spAutoFit/>
          </a:bodyPr>
          <a:lstStyle/>
          <a:p>
            <a:pPr algn="l"/>
            <a:r>
              <a:rPr lang="en-US" sz="2000" b="1" dirty="0"/>
              <a:t>Design</a:t>
            </a:r>
          </a:p>
          <a:p>
            <a:pPr algn="l"/>
            <a:r>
              <a:rPr lang="en-US" sz="2000" dirty="0"/>
              <a:t>
</a:t>
            </a:r>
            <a:r>
              <a:rPr lang="en-US" sz="2000" b="1" dirty="0"/>
              <a:t>Minimal</a:t>
            </a:r>
            <a:r>
              <a:rPr lang="en-US" sz="2000" dirty="0"/>
              <a:t> </a:t>
            </a:r>
            <a:r>
              <a:rPr lang="en-US" sz="2000" b="1" dirty="0"/>
              <a:t>&amp;</a:t>
            </a:r>
            <a:r>
              <a:rPr lang="en-US" sz="2000" dirty="0"/>
              <a:t> </a:t>
            </a:r>
            <a:r>
              <a:rPr lang="en-US" sz="2000" b="1" dirty="0"/>
              <a:t>Professional</a:t>
            </a:r>
            <a:r>
              <a:rPr lang="en-US" sz="2000" dirty="0"/>
              <a:t> </a:t>
            </a:r>
            <a:r>
              <a:rPr lang="en-US" sz="2000" b="1" dirty="0"/>
              <a:t>Look</a:t>
            </a:r>
            <a:r>
              <a:rPr lang="en-US" sz="2000" dirty="0"/>
              <a:t> – Clean and simple interface </a:t>
            </a:r>
          </a:p>
          <a:p>
            <a:pPr algn="l"/>
            <a:r>
              <a:rPr lang="en-US" sz="2000" dirty="0"/>
              <a:t>with a focus on content.</a:t>
            </a:r>
          </a:p>
          <a:p>
            <a:pPr algn="l"/>
            <a:r>
              <a:rPr lang="en-US" sz="2000" b="1" dirty="0"/>
              <a:t>Font</a:t>
            </a:r>
            <a:r>
              <a:rPr lang="en-US" sz="2000" dirty="0"/>
              <a:t> </a:t>
            </a:r>
            <a:r>
              <a:rPr lang="en-US" sz="2000" b="1" dirty="0"/>
              <a:t>Awesome</a:t>
            </a:r>
            <a:r>
              <a:rPr lang="en-US" sz="2000" dirty="0"/>
              <a:t> </a:t>
            </a:r>
            <a:r>
              <a:rPr lang="en-US" sz="2000" b="1" dirty="0"/>
              <a:t>Icons</a:t>
            </a:r>
            <a:r>
              <a:rPr lang="en-US" sz="2000" dirty="0"/>
              <a:t>– For visual appeal and navigation </a:t>
            </a:r>
          </a:p>
          <a:p>
            <a:pPr algn="l"/>
            <a:r>
              <a:rPr lang="en-US" sz="2000" dirty="0"/>
              <a:t>clarity.</a:t>
            </a:r>
          </a:p>
          <a:p>
            <a:pPr algn="l"/>
            <a:r>
              <a:rPr lang="en-US" sz="2000" b="1" dirty="0"/>
              <a:t>Color Scheme</a:t>
            </a:r>
            <a:r>
              <a:rPr lang="en-US" sz="2000" dirty="0"/>
              <a:t> – Soft background with readable text 
contrast.
</a:t>
            </a:r>
            <a:r>
              <a:rPr lang="en-US" sz="2000" b="1" dirty="0"/>
              <a:t>Typography</a:t>
            </a:r>
            <a:r>
              <a:rPr lang="en-US" sz="2000" dirty="0"/>
              <a:t> – Clear headings and readable body text.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F8116-7277-5CAD-45BD-DFC66391FF04}"/>
              </a:ext>
            </a:extLst>
          </p:cNvPr>
          <p:cNvSpPr>
            <a:spLocks noGrp="1"/>
          </p:cNvSpPr>
          <p:nvPr>
            <p:ph type="title"/>
          </p:nvPr>
        </p:nvSpPr>
        <p:spPr/>
        <p:txBody>
          <a:bodyPr/>
          <a:lstStyle/>
          <a:p>
            <a:r>
              <a:rPr lang="en-US" dirty="0"/>
              <a:t>PORTFOLIO DESIGN AND LAYOUT </a:t>
            </a:r>
          </a:p>
        </p:txBody>
      </p:sp>
      <p:sp>
        <p:nvSpPr>
          <p:cNvPr id="3" name="Text Placeholder 2">
            <a:extLst>
              <a:ext uri="{FF2B5EF4-FFF2-40B4-BE49-F238E27FC236}">
                <a16:creationId xmlns:a16="http://schemas.microsoft.com/office/drawing/2014/main" id="{01E87019-D2CD-23D6-EC74-A36340626BC7}"/>
              </a:ext>
            </a:extLst>
          </p:cNvPr>
          <p:cNvSpPr>
            <a:spLocks noGrp="1"/>
          </p:cNvSpPr>
          <p:nvPr>
            <p:ph type="body" idx="1"/>
          </p:nvPr>
        </p:nvSpPr>
        <p:spPr>
          <a:xfrm>
            <a:off x="2122979" y="1767006"/>
            <a:ext cx="10972800" cy="3693319"/>
          </a:xfrm>
        </p:spPr>
        <p:txBody>
          <a:bodyPr/>
          <a:lstStyle/>
          <a:p>
            <a:r>
              <a:rPr lang="en-US" sz="2000" b="1" dirty="0"/>
              <a:t>Layout</a:t>
            </a:r>
          </a:p>
          <a:p>
            <a:r>
              <a:rPr lang="en-US" sz="2000" dirty="0"/>
              <a:t>
</a:t>
            </a:r>
            <a:r>
              <a:rPr lang="en-US" sz="2000" b="1" dirty="0"/>
              <a:t>Navigation Bar </a:t>
            </a:r>
            <a:r>
              <a:rPr lang="en-US" sz="2000" dirty="0"/>
              <a:t>– Fixed menu with Home, About, Skills, Education, and </a:t>
            </a:r>
          </a:p>
          <a:p>
            <a:r>
              <a:rPr lang="en-US" sz="2000" dirty="0"/>
              <a:t>Contact sections.</a:t>
            </a:r>
          </a:p>
          <a:p>
            <a:r>
              <a:rPr lang="en-US" sz="2000" b="1" dirty="0"/>
              <a:t>Hero Section</a:t>
            </a:r>
            <a:r>
              <a:rPr lang="en-US" sz="2000" dirty="0"/>
              <a:t> – Name, title, location, and quick action buttons 
(LinkedIn, Contact).
</a:t>
            </a:r>
            <a:r>
              <a:rPr lang="en-US" sz="2000" b="1" dirty="0"/>
              <a:t>About Section </a:t>
            </a:r>
            <a:r>
              <a:rPr lang="en-US" sz="2000" dirty="0"/>
              <a:t>– Personal introduction and highlights (Education 
Focus, Interests, Goals).
</a:t>
            </a:r>
            <a:r>
              <a:rPr lang="en-US" sz="2000" b="1" dirty="0"/>
              <a:t>Skills Section</a:t>
            </a:r>
            <a:r>
              <a:rPr lang="en-US" sz="2000" dirty="0"/>
              <a:t> – List of technical skills (Python, C++, C).
</a:t>
            </a:r>
            <a:r>
              <a:rPr lang="en-US" sz="2000" b="1" dirty="0"/>
              <a:t>Education Section</a:t>
            </a:r>
            <a:r>
              <a:rPr lang="en-US" sz="2000" dirty="0"/>
              <a:t> – Details of academic background and highlights.
</a:t>
            </a:r>
            <a:r>
              <a:rPr lang="en-US" sz="2000" b="1" dirty="0"/>
              <a:t>Contact Section </a:t>
            </a:r>
            <a:r>
              <a:rPr lang="en-US" sz="2000" dirty="0"/>
              <a:t>– Contact details, social links, and message form.
</a:t>
            </a:r>
            <a:r>
              <a:rPr lang="en-US" sz="2000" b="1" dirty="0"/>
              <a:t>Footer</a:t>
            </a:r>
            <a:r>
              <a:rPr lang="en-US" sz="2000" dirty="0"/>
              <a:t> – Copyright and brief info.</a:t>
            </a:r>
          </a:p>
        </p:txBody>
      </p:sp>
    </p:spTree>
    <p:extLst>
      <p:ext uri="{BB962C8B-B14F-4D97-AF65-F5344CB8AC3E}">
        <p14:creationId xmlns:p14="http://schemas.microsoft.com/office/powerpoint/2010/main" val="3399051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a:extLst>
              <a:ext uri="{FF2B5EF4-FFF2-40B4-BE49-F238E27FC236}">
                <a16:creationId xmlns:a16="http://schemas.microsoft.com/office/drawing/2014/main" id="{ECD0B18B-6473-5E73-D217-383A6301086E}"/>
              </a:ext>
            </a:extLst>
          </p:cNvPr>
          <p:cNvSpPr txBox="1"/>
          <p:nvPr/>
        </p:nvSpPr>
        <p:spPr>
          <a:xfrm>
            <a:off x="3258102" y="1581348"/>
            <a:ext cx="5675794" cy="5016758"/>
          </a:xfrm>
          <a:prstGeom prst="rect">
            <a:avLst/>
          </a:prstGeom>
          <a:noFill/>
        </p:spPr>
        <p:txBody>
          <a:bodyPr wrap="square" rtlCol="0">
            <a:spAutoFit/>
          </a:bodyPr>
          <a:lstStyle/>
          <a:p>
            <a:pPr algn="l"/>
            <a:r>
              <a:rPr lang="en-US" sz="2000" b="1" dirty="0"/>
              <a:t>Features</a:t>
            </a:r>
          </a:p>
          <a:p>
            <a:pPr algn="l"/>
            <a:endParaRPr lang="en-US" sz="2000" b="1" dirty="0"/>
          </a:p>
          <a:p>
            <a:pPr algn="l"/>
            <a:r>
              <a:rPr lang="en-US" sz="2000" b="1" dirty="0"/>
              <a:t>1.Responsive Design </a:t>
            </a:r>
            <a:r>
              <a:rPr lang="en-US" sz="2000" dirty="0"/>
              <a:t>– Works on desktop, </a:t>
            </a:r>
          </a:p>
          <a:p>
            <a:pPr algn="l"/>
            <a:r>
              <a:rPr lang="en-US" sz="2000" dirty="0"/>
              <a:t>tablet, and mobile.</a:t>
            </a:r>
          </a:p>
          <a:p>
            <a:pPr algn="l"/>
            <a:r>
              <a:rPr lang="en-US" sz="2000" b="1" dirty="0"/>
              <a:t>2. Navigation Bar</a:t>
            </a:r>
            <a:r>
              <a:rPr lang="en-US" sz="2000" dirty="0"/>
              <a:t> – Easy access to all sections </a:t>
            </a:r>
          </a:p>
          <a:p>
            <a:pPr algn="l"/>
            <a:r>
              <a:rPr lang="en-US" sz="2000" dirty="0"/>
              <a:t>(Home, About, Skills, Education, Contact).</a:t>
            </a:r>
          </a:p>
          <a:p>
            <a:pPr algn="l"/>
            <a:r>
              <a:rPr lang="en-US" sz="2000" b="1" dirty="0"/>
              <a:t>3.</a:t>
            </a:r>
            <a:r>
              <a:rPr lang="en-US" sz="2000" dirty="0"/>
              <a:t> </a:t>
            </a:r>
            <a:r>
              <a:rPr lang="en-US" sz="2000" b="1" dirty="0"/>
              <a:t>Hero</a:t>
            </a:r>
            <a:r>
              <a:rPr lang="en-US" sz="2000" dirty="0"/>
              <a:t> </a:t>
            </a:r>
            <a:r>
              <a:rPr lang="en-US" sz="2000" b="1" dirty="0"/>
              <a:t>Section</a:t>
            </a:r>
            <a:r>
              <a:rPr lang="en-US" sz="2000" dirty="0"/>
              <a:t> – Profile name, title, and </a:t>
            </a:r>
          </a:p>
          <a:p>
            <a:pPr algn="l"/>
            <a:r>
              <a:rPr lang="en-US" sz="2000" dirty="0"/>
              <a:t>location displayed prominently.</a:t>
            </a:r>
          </a:p>
          <a:p>
            <a:pPr algn="l"/>
            <a:r>
              <a:rPr lang="en-US" sz="2000" b="1" dirty="0"/>
              <a:t>4. Interactive Buttons</a:t>
            </a:r>
            <a:r>
              <a:rPr lang="en-US" sz="2000" dirty="0"/>
              <a:t> – LinkedIn and contact </a:t>
            </a:r>
          </a:p>
          <a:p>
            <a:pPr algn="l"/>
            <a:r>
              <a:rPr lang="en-US" sz="2000" dirty="0"/>
              <a:t>links open directly.</a:t>
            </a:r>
          </a:p>
          <a:p>
            <a:pPr algn="l"/>
            <a:r>
              <a:rPr lang="en-US" sz="2000" b="1" dirty="0"/>
              <a:t>5. Font Awesome Icons</a:t>
            </a:r>
            <a:r>
              <a:rPr lang="en-US" sz="2000" dirty="0"/>
              <a:t> – For better visual </a:t>
            </a:r>
          </a:p>
          <a:p>
            <a:pPr algn="l"/>
            <a:r>
              <a:rPr lang="en-US" sz="2000" dirty="0"/>
              <a:t>representation of sections.</a:t>
            </a:r>
          </a:p>
          <a:p>
            <a:pPr algn="l"/>
            <a:r>
              <a:rPr lang="en-US" sz="2000" b="1" dirty="0"/>
              <a:t>6.</a:t>
            </a:r>
            <a:r>
              <a:rPr lang="en-US" sz="2000" dirty="0"/>
              <a:t> </a:t>
            </a:r>
            <a:r>
              <a:rPr lang="en-US" sz="2000" b="1" dirty="0"/>
              <a:t>Contact</a:t>
            </a:r>
            <a:r>
              <a:rPr lang="en-US" sz="2000" dirty="0"/>
              <a:t> </a:t>
            </a:r>
            <a:r>
              <a:rPr lang="en-US" sz="2000" b="1" dirty="0"/>
              <a:t>Form</a:t>
            </a:r>
            <a:r>
              <a:rPr lang="en-US" sz="2000" dirty="0"/>
              <a:t> – Users can send messages </a:t>
            </a:r>
          </a:p>
          <a:p>
            <a:pPr algn="l"/>
            <a:r>
              <a:rPr lang="en-US" sz="2000" dirty="0"/>
              <a:t>directly.</a:t>
            </a:r>
          </a:p>
          <a:p>
            <a:pPr algn="l"/>
            <a:r>
              <a:rPr lang="en-US" sz="2000" b="1" dirty="0"/>
              <a:t>7.</a:t>
            </a:r>
            <a:r>
              <a:rPr lang="en-US" sz="2000" dirty="0"/>
              <a:t> </a:t>
            </a:r>
            <a:r>
              <a:rPr lang="en-US" sz="2000" b="1" dirty="0"/>
              <a:t>Footer</a:t>
            </a:r>
            <a:r>
              <a:rPr lang="en-US" sz="2000" dirty="0"/>
              <a:t> – Displays copyright and basic </a:t>
            </a:r>
          </a:p>
          <a:p>
            <a:pPr algn="l"/>
            <a:r>
              <a:rPr lang="en-US" sz="2000" dirty="0"/>
              <a:t>information.</a:t>
            </a:r>
          </a:p>
        </p:txBody>
      </p:sp>
    </p:spTree>
    <p:extLst>
      <p:ext uri="{BB962C8B-B14F-4D97-AF65-F5344CB8AC3E}">
        <p14:creationId xmlns:p14="http://schemas.microsoft.com/office/powerpoint/2010/main" val="2720660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996DD-1D5B-269A-B4D8-0918DB9786D1}"/>
              </a:ext>
            </a:extLst>
          </p:cNvPr>
          <p:cNvSpPr>
            <a:spLocks noGrp="1"/>
          </p:cNvSpPr>
          <p:nvPr>
            <p:ph type="title"/>
          </p:nvPr>
        </p:nvSpPr>
        <p:spPr/>
        <p:txBody>
          <a:bodyPr/>
          <a:lstStyle/>
          <a:p>
            <a:r>
              <a:rPr lang="en-US" dirty="0"/>
              <a:t>FEATURES AND FUNCTIONALITY </a:t>
            </a:r>
          </a:p>
        </p:txBody>
      </p:sp>
      <p:sp>
        <p:nvSpPr>
          <p:cNvPr id="3" name="TextBox 2">
            <a:extLst>
              <a:ext uri="{FF2B5EF4-FFF2-40B4-BE49-F238E27FC236}">
                <a16:creationId xmlns:a16="http://schemas.microsoft.com/office/drawing/2014/main" id="{D5FF9D08-6824-CA86-9EAE-8D00D7AD067F}"/>
              </a:ext>
            </a:extLst>
          </p:cNvPr>
          <p:cNvSpPr txBox="1"/>
          <p:nvPr/>
        </p:nvSpPr>
        <p:spPr>
          <a:xfrm>
            <a:off x="3846993" y="1578755"/>
            <a:ext cx="6999780" cy="3970318"/>
          </a:xfrm>
          <a:prstGeom prst="rect">
            <a:avLst/>
          </a:prstGeom>
          <a:noFill/>
        </p:spPr>
        <p:txBody>
          <a:bodyPr wrap="square" rtlCol="0">
            <a:spAutoFit/>
          </a:bodyPr>
          <a:lstStyle/>
          <a:p>
            <a:pPr algn="l"/>
            <a:endParaRPr lang="en-US" dirty="0"/>
          </a:p>
          <a:p>
            <a:pPr algn="l"/>
            <a:r>
              <a:rPr lang="en-US" dirty="0"/>
              <a:t>
</a:t>
            </a:r>
            <a:r>
              <a:rPr lang="en-US" b="1" dirty="0"/>
              <a:t>Functionality</a:t>
            </a:r>
          </a:p>
          <a:p>
            <a:pPr algn="l"/>
            <a:r>
              <a:rPr lang="en-US" dirty="0"/>
              <a:t>
</a:t>
            </a:r>
            <a:r>
              <a:rPr lang="en-US" b="1" dirty="0"/>
              <a:t>Smooth</a:t>
            </a:r>
            <a:r>
              <a:rPr lang="en-US" dirty="0"/>
              <a:t> </a:t>
            </a:r>
            <a:r>
              <a:rPr lang="en-US" b="1" dirty="0"/>
              <a:t>Scrolling</a:t>
            </a:r>
            <a:r>
              <a:rPr lang="en-US" dirty="0"/>
              <a:t> between </a:t>
            </a:r>
          </a:p>
          <a:p>
            <a:pPr algn="l"/>
            <a:r>
              <a:rPr lang="en-US" dirty="0"/>
              <a:t>sections using navigation links.</a:t>
            </a:r>
          </a:p>
          <a:p>
            <a:pPr algn="l"/>
            <a:r>
              <a:rPr lang="en-US" b="1" dirty="0"/>
              <a:t>Clickable</a:t>
            </a:r>
            <a:r>
              <a:rPr lang="en-US" dirty="0"/>
              <a:t> </a:t>
            </a:r>
            <a:r>
              <a:rPr lang="en-US" b="1" dirty="0"/>
              <a:t>Social</a:t>
            </a:r>
            <a:r>
              <a:rPr lang="en-US" dirty="0"/>
              <a:t> </a:t>
            </a:r>
            <a:r>
              <a:rPr lang="en-US" b="1" dirty="0"/>
              <a:t>Media</a:t>
            </a:r>
            <a:r>
              <a:rPr lang="en-US" dirty="0"/>
              <a:t> </a:t>
            </a:r>
            <a:r>
              <a:rPr lang="en-US" b="1" dirty="0"/>
              <a:t>Buttons</a:t>
            </a:r>
            <a:r>
              <a:rPr lang="en-US" dirty="0"/>
              <a:t> to </a:t>
            </a:r>
          </a:p>
          <a:p>
            <a:pPr algn="l"/>
            <a:r>
              <a:rPr lang="en-US" dirty="0"/>
              <a:t>redirect to LinkedIn.
</a:t>
            </a:r>
            <a:r>
              <a:rPr lang="en-US" b="1" dirty="0"/>
              <a:t>Form</a:t>
            </a:r>
            <a:r>
              <a:rPr lang="en-US" dirty="0"/>
              <a:t> </a:t>
            </a:r>
            <a:r>
              <a:rPr lang="en-US" b="1" dirty="0"/>
              <a:t>Submission</a:t>
            </a:r>
            <a:r>
              <a:rPr lang="en-US" dirty="0"/>
              <a:t> to collect visitor 
messages (can be linked to email 
or database in future).
</a:t>
            </a:r>
            <a:r>
              <a:rPr lang="en-US" b="1" dirty="0"/>
              <a:t>Mobile-Friendly Layout </a:t>
            </a:r>
            <a:r>
              <a:rPr lang="en-US" dirty="0"/>
              <a:t>ensuring 
proper alignment across all 
devices.</a:t>
            </a:r>
          </a:p>
        </p:txBody>
      </p:sp>
    </p:spTree>
    <p:extLst>
      <p:ext uri="{BB962C8B-B14F-4D97-AF65-F5344CB8AC3E}">
        <p14:creationId xmlns:p14="http://schemas.microsoft.com/office/powerpoint/2010/main" val="4044628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87E89BC-DC46-1E34-000A-BFA0BEEAA660}"/>
              </a:ext>
            </a:extLst>
          </p:cNvPr>
          <p:cNvSpPr txBox="1"/>
          <p:nvPr/>
        </p:nvSpPr>
        <p:spPr>
          <a:xfrm>
            <a:off x="2999495" y="2226020"/>
            <a:ext cx="6313598" cy="3416320"/>
          </a:xfrm>
          <a:prstGeom prst="rect">
            <a:avLst/>
          </a:prstGeom>
          <a:noFill/>
        </p:spPr>
        <p:txBody>
          <a:bodyPr wrap="square" rtlCol="0">
            <a:spAutoFit/>
          </a:bodyPr>
          <a:lstStyle/>
          <a:p>
            <a:pPr algn="l"/>
            <a:r>
              <a:rPr lang="en-US" b="1" dirty="0"/>
              <a:t>Results</a:t>
            </a:r>
          </a:p>
          <a:p>
            <a:pPr algn="l"/>
            <a:r>
              <a:rPr lang="en-US" dirty="0"/>
              <a:t>
A fully functional </a:t>
            </a:r>
            <a:r>
              <a:rPr lang="en-US" b="1" dirty="0"/>
              <a:t>personal</a:t>
            </a:r>
            <a:r>
              <a:rPr lang="en-US" dirty="0"/>
              <a:t> </a:t>
            </a:r>
            <a:r>
              <a:rPr lang="en-US" b="1" dirty="0"/>
              <a:t>digital</a:t>
            </a:r>
            <a:r>
              <a:rPr lang="en-US" dirty="0"/>
              <a:t> </a:t>
            </a:r>
            <a:r>
              <a:rPr lang="en-US" b="1" dirty="0"/>
              <a:t>portfolio</a:t>
            </a:r>
            <a:r>
              <a:rPr lang="en-US" dirty="0"/>
              <a:t> </a:t>
            </a:r>
            <a:r>
              <a:rPr lang="en-US" b="1" dirty="0"/>
              <a:t>website</a:t>
            </a:r>
            <a:r>
              <a:rPr lang="en-US" dirty="0"/>
              <a:t> was </a:t>
            </a:r>
          </a:p>
          <a:p>
            <a:pPr algn="l"/>
            <a:r>
              <a:rPr lang="en-US" dirty="0"/>
              <a:t>Created.</a:t>
            </a:r>
          </a:p>
          <a:p>
            <a:pPr algn="l"/>
            <a:r>
              <a:rPr lang="en-US" dirty="0"/>
              <a:t>
Showcases </a:t>
            </a:r>
            <a:r>
              <a:rPr lang="en-US" b="1" dirty="0"/>
              <a:t>profile, education, skills,</a:t>
            </a:r>
            <a:r>
              <a:rPr lang="en-US" dirty="0"/>
              <a:t> and </a:t>
            </a:r>
            <a:r>
              <a:rPr lang="en-US" b="1" dirty="0"/>
              <a:t>contact</a:t>
            </a:r>
          </a:p>
          <a:p>
            <a:pPr algn="l"/>
            <a:r>
              <a:rPr lang="en-US" b="1" dirty="0"/>
              <a:t>information</a:t>
            </a:r>
            <a:r>
              <a:rPr lang="en-US" dirty="0"/>
              <a:t> in an interactive layout.</a:t>
            </a:r>
          </a:p>
          <a:p>
            <a:pPr algn="l"/>
            <a:r>
              <a:rPr lang="en-US" dirty="0"/>
              <a:t>
Responsive design works seamlessly on </a:t>
            </a:r>
            <a:r>
              <a:rPr lang="en-US" b="1" dirty="0"/>
              <a:t>desktop</a:t>
            </a:r>
            <a:r>
              <a:rPr lang="en-US" dirty="0"/>
              <a:t> and </a:t>
            </a:r>
          </a:p>
          <a:p>
            <a:pPr algn="l"/>
            <a:r>
              <a:rPr lang="en-US" b="1" dirty="0"/>
              <a:t>mobile</a:t>
            </a:r>
            <a:r>
              <a:rPr lang="en-US" dirty="0"/>
              <a:t> devices.</a:t>
            </a:r>
          </a:p>
          <a:p>
            <a:pPr algn="l"/>
            <a:r>
              <a:rPr lang="en-US" dirty="0"/>
              <a:t>
Provides </a:t>
            </a:r>
            <a:r>
              <a:rPr lang="en-US" b="1" dirty="0"/>
              <a:t>easy navigation</a:t>
            </a:r>
            <a:r>
              <a:rPr lang="en-US" dirty="0"/>
              <a:t> and </a:t>
            </a:r>
            <a:r>
              <a:rPr lang="en-US" b="1" dirty="0"/>
              <a:t>direct LinkedIn integration.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D90BE-6154-5EA1-92FA-F7D131E94FF7}"/>
              </a:ext>
            </a:extLst>
          </p:cNvPr>
          <p:cNvSpPr>
            <a:spLocks noGrp="1"/>
          </p:cNvSpPr>
          <p:nvPr>
            <p:ph type="title"/>
          </p:nvPr>
        </p:nvSpPr>
        <p:spPr>
          <a:xfrm>
            <a:off x="330524" y="0"/>
            <a:ext cx="10681335" cy="758190"/>
          </a:xfrm>
        </p:spPr>
        <p:txBody>
          <a:bodyPr/>
          <a:lstStyle/>
          <a:p>
            <a:r>
              <a:rPr lang="en-US" dirty="0"/>
              <a:t>Screenshot </a:t>
            </a:r>
          </a:p>
        </p:txBody>
      </p:sp>
      <p:sp>
        <p:nvSpPr>
          <p:cNvPr id="3" name="TextBox 2">
            <a:extLst>
              <a:ext uri="{FF2B5EF4-FFF2-40B4-BE49-F238E27FC236}">
                <a16:creationId xmlns:a16="http://schemas.microsoft.com/office/drawing/2014/main" id="{9894E00D-89F5-33D4-A1C9-1DA9C74F6D6B}"/>
              </a:ext>
            </a:extLst>
          </p:cNvPr>
          <p:cNvSpPr txBox="1"/>
          <p:nvPr/>
        </p:nvSpPr>
        <p:spPr>
          <a:xfrm>
            <a:off x="3020239" y="575351"/>
            <a:ext cx="5852797" cy="461665"/>
          </a:xfrm>
          <a:prstGeom prst="rect">
            <a:avLst/>
          </a:prstGeom>
          <a:noFill/>
        </p:spPr>
        <p:txBody>
          <a:bodyPr wrap="square" rtlCol="0">
            <a:spAutoFit/>
          </a:bodyPr>
          <a:lstStyle/>
          <a:p>
            <a:pPr algn="l"/>
            <a:r>
              <a:rPr lang="en-US" sz="2400" b="1" dirty="0"/>
              <a:t>Homepage- </a:t>
            </a:r>
            <a:r>
              <a:rPr lang="en-US" sz="2400" dirty="0"/>
              <a:t>showing </a:t>
            </a:r>
            <a:r>
              <a:rPr lang="en-US" sz="2400" dirty="0" err="1"/>
              <a:t>name,title</a:t>
            </a:r>
            <a:r>
              <a:rPr lang="en-US" sz="2400" dirty="0"/>
              <a:t> and avatar</a:t>
            </a:r>
          </a:p>
        </p:txBody>
      </p:sp>
      <p:pic>
        <p:nvPicPr>
          <p:cNvPr id="4" name="Picture 3">
            <a:extLst>
              <a:ext uri="{FF2B5EF4-FFF2-40B4-BE49-F238E27FC236}">
                <a16:creationId xmlns:a16="http://schemas.microsoft.com/office/drawing/2014/main" id="{9BE442C1-40CD-8F58-AE57-BE67B337C99E}"/>
              </a:ext>
            </a:extLst>
          </p:cNvPr>
          <p:cNvPicPr>
            <a:picLocks noChangeAspect="1"/>
          </p:cNvPicPr>
          <p:nvPr/>
        </p:nvPicPr>
        <p:blipFill>
          <a:blip r:embed="rId2">
            <a:extLst>
              <a:ext uri="{28A0092B-C50C-407E-A947-70E740481C1C}">
                <a14:useLocalDpi xmlns:a14="http://schemas.microsoft.com/office/drawing/2010/main" val="0"/>
              </a:ext>
            </a:extLst>
          </a:blip>
          <a:srcRect t="10618"/>
          <a:stretch>
            <a:fillRect/>
          </a:stretch>
        </p:blipFill>
        <p:spPr>
          <a:xfrm>
            <a:off x="4423728" y="1246467"/>
            <a:ext cx="3275924" cy="5209216"/>
          </a:xfrm>
          <a:prstGeom prst="rect">
            <a:avLst/>
          </a:prstGeom>
        </p:spPr>
      </p:pic>
    </p:spTree>
    <p:extLst>
      <p:ext uri="{BB962C8B-B14F-4D97-AF65-F5344CB8AC3E}">
        <p14:creationId xmlns:p14="http://schemas.microsoft.com/office/powerpoint/2010/main" val="38152222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F5EA63E-9A55-4791-7A63-64F845A4447D}"/>
              </a:ext>
            </a:extLst>
          </p:cNvPr>
          <p:cNvSpPr txBox="1"/>
          <p:nvPr/>
        </p:nvSpPr>
        <p:spPr>
          <a:xfrm>
            <a:off x="2819300" y="218421"/>
            <a:ext cx="5817397" cy="461665"/>
          </a:xfrm>
          <a:prstGeom prst="rect">
            <a:avLst/>
          </a:prstGeom>
          <a:noFill/>
        </p:spPr>
        <p:txBody>
          <a:bodyPr wrap="square" rtlCol="0">
            <a:spAutoFit/>
          </a:bodyPr>
          <a:lstStyle/>
          <a:p>
            <a:pPr algn="l"/>
            <a:r>
              <a:rPr lang="en-US" sz="2400" b="1" dirty="0"/>
              <a:t>About section –</a:t>
            </a:r>
            <a:r>
              <a:rPr lang="en-US" sz="2400" dirty="0"/>
              <a:t> Displaying bio and highlight </a:t>
            </a:r>
            <a:endParaRPr lang="en-US" sz="2400" b="1" dirty="0"/>
          </a:p>
        </p:txBody>
      </p:sp>
      <p:pic>
        <p:nvPicPr>
          <p:cNvPr id="4" name="Picture 3">
            <a:extLst>
              <a:ext uri="{FF2B5EF4-FFF2-40B4-BE49-F238E27FC236}">
                <a16:creationId xmlns:a16="http://schemas.microsoft.com/office/drawing/2014/main" id="{304CB2DF-2759-4FE2-519A-E13FAFC26E26}"/>
              </a:ext>
            </a:extLst>
          </p:cNvPr>
          <p:cNvPicPr>
            <a:picLocks noChangeAspect="1"/>
          </p:cNvPicPr>
          <p:nvPr/>
        </p:nvPicPr>
        <p:blipFill>
          <a:blip r:embed="rId2">
            <a:extLst>
              <a:ext uri="{28A0092B-C50C-407E-A947-70E740481C1C}">
                <a14:useLocalDpi xmlns:a14="http://schemas.microsoft.com/office/drawing/2010/main" val="0"/>
              </a:ext>
            </a:extLst>
          </a:blip>
          <a:srcRect t="14768" r="4638"/>
          <a:stretch>
            <a:fillRect/>
          </a:stretch>
        </p:blipFill>
        <p:spPr>
          <a:xfrm>
            <a:off x="3608912" y="849617"/>
            <a:ext cx="4211478" cy="5789962"/>
          </a:xfrm>
          <a:prstGeom prst="rect">
            <a:avLst/>
          </a:prstGeom>
        </p:spPr>
      </p:pic>
    </p:spTree>
    <p:extLst>
      <p:ext uri="{BB962C8B-B14F-4D97-AF65-F5344CB8AC3E}">
        <p14:creationId xmlns:p14="http://schemas.microsoft.com/office/powerpoint/2010/main" val="3409362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1B6574-D2D3-160D-718F-2D2F5D81E8A8}"/>
              </a:ext>
            </a:extLst>
          </p:cNvPr>
          <p:cNvSpPr txBox="1"/>
          <p:nvPr/>
        </p:nvSpPr>
        <p:spPr>
          <a:xfrm>
            <a:off x="3063398" y="165320"/>
            <a:ext cx="6065203" cy="461665"/>
          </a:xfrm>
          <a:prstGeom prst="rect">
            <a:avLst/>
          </a:prstGeom>
          <a:noFill/>
        </p:spPr>
        <p:txBody>
          <a:bodyPr wrap="square" rtlCol="0">
            <a:spAutoFit/>
          </a:bodyPr>
          <a:lstStyle/>
          <a:p>
            <a:pPr algn="l"/>
            <a:r>
              <a:rPr lang="en-US" sz="2400" b="1" dirty="0"/>
              <a:t>Skills section </a:t>
            </a:r>
            <a:r>
              <a:rPr lang="en-US" sz="2400" dirty="0"/>
              <a:t>– Listing programming languages </a:t>
            </a:r>
            <a:endParaRPr lang="en-US" sz="2400" b="1" dirty="0"/>
          </a:p>
        </p:txBody>
      </p:sp>
      <p:pic>
        <p:nvPicPr>
          <p:cNvPr id="4" name="Picture 3">
            <a:extLst>
              <a:ext uri="{FF2B5EF4-FFF2-40B4-BE49-F238E27FC236}">
                <a16:creationId xmlns:a16="http://schemas.microsoft.com/office/drawing/2014/main" id="{E8964518-811A-1487-09E3-E23D2FD47B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94843" y="932070"/>
            <a:ext cx="4602313" cy="5617059"/>
          </a:xfrm>
          <a:prstGeom prst="rect">
            <a:avLst/>
          </a:prstGeom>
        </p:spPr>
      </p:pic>
    </p:spTree>
    <p:extLst>
      <p:ext uri="{BB962C8B-B14F-4D97-AF65-F5344CB8AC3E}">
        <p14:creationId xmlns:p14="http://schemas.microsoft.com/office/powerpoint/2010/main" val="692998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1E41C0-1E27-ACE5-5A50-576B24DE3479}"/>
              </a:ext>
            </a:extLst>
          </p:cNvPr>
          <p:cNvSpPr txBox="1"/>
          <p:nvPr/>
        </p:nvSpPr>
        <p:spPr>
          <a:xfrm>
            <a:off x="3143050" y="129920"/>
            <a:ext cx="5905899" cy="400110"/>
          </a:xfrm>
          <a:prstGeom prst="rect">
            <a:avLst/>
          </a:prstGeom>
          <a:noFill/>
        </p:spPr>
        <p:txBody>
          <a:bodyPr wrap="square" rtlCol="0">
            <a:spAutoFit/>
          </a:bodyPr>
          <a:lstStyle/>
          <a:p>
            <a:pPr algn="l"/>
            <a:r>
              <a:rPr lang="en-US" sz="2000" b="1" dirty="0"/>
              <a:t>Education section </a:t>
            </a:r>
            <a:r>
              <a:rPr lang="en-US" sz="2000" dirty="0"/>
              <a:t>– college name, course and highlight </a:t>
            </a:r>
            <a:endParaRPr lang="en-US" sz="2000" b="1" dirty="0"/>
          </a:p>
        </p:txBody>
      </p:sp>
      <p:pic>
        <p:nvPicPr>
          <p:cNvPr id="4" name="Picture 3">
            <a:extLst>
              <a:ext uri="{FF2B5EF4-FFF2-40B4-BE49-F238E27FC236}">
                <a16:creationId xmlns:a16="http://schemas.microsoft.com/office/drawing/2014/main" id="{4A7A324B-F9CC-CAF2-B43E-BEF972438A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535" y="719666"/>
            <a:ext cx="5720407" cy="6008414"/>
          </a:xfrm>
          <a:prstGeom prst="rect">
            <a:avLst/>
          </a:prstGeom>
        </p:spPr>
      </p:pic>
    </p:spTree>
    <p:extLst>
      <p:ext uri="{BB962C8B-B14F-4D97-AF65-F5344CB8AC3E}">
        <p14:creationId xmlns:p14="http://schemas.microsoft.com/office/powerpoint/2010/main" val="3633299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AFDB984E-1847-D02F-6FB7-FF1789A49B50}"/>
              </a:ext>
            </a:extLst>
          </p:cNvPr>
          <p:cNvSpPr txBox="1"/>
          <p:nvPr/>
        </p:nvSpPr>
        <p:spPr>
          <a:xfrm>
            <a:off x="5192220" y="2519467"/>
            <a:ext cx="1828800" cy="1828800"/>
          </a:xfrm>
          <a:prstGeom prst="rect">
            <a:avLst/>
          </a:prstGeom>
          <a:noFill/>
        </p:spPr>
        <p:txBody>
          <a:bodyPr wrap="square" rtlCol="0">
            <a:spAutoFit/>
          </a:bodyPr>
          <a:lstStyle/>
          <a:p>
            <a:pPr algn="l"/>
            <a:endParaRPr lang="en-US" dirty="0"/>
          </a:p>
        </p:txBody>
      </p:sp>
      <p:sp>
        <p:nvSpPr>
          <p:cNvPr id="23" name="TextBox 22">
            <a:extLst>
              <a:ext uri="{FF2B5EF4-FFF2-40B4-BE49-F238E27FC236}">
                <a16:creationId xmlns:a16="http://schemas.microsoft.com/office/drawing/2014/main" id="{39C78B66-E879-05FE-5779-D5CF7010C0DE}"/>
              </a:ext>
            </a:extLst>
          </p:cNvPr>
          <p:cNvSpPr txBox="1"/>
          <p:nvPr/>
        </p:nvSpPr>
        <p:spPr>
          <a:xfrm>
            <a:off x="2276020" y="2188367"/>
            <a:ext cx="7049972" cy="707886"/>
          </a:xfrm>
          <a:prstGeom prst="rect">
            <a:avLst/>
          </a:prstGeom>
          <a:noFill/>
        </p:spPr>
        <p:txBody>
          <a:bodyPr wrap="square" rtlCol="0">
            <a:spAutoFit/>
          </a:bodyPr>
          <a:lstStyle/>
          <a:p>
            <a:r>
              <a:rPr lang="en-US" sz="4000" b="1" dirty="0"/>
              <a:t>Digital Portfolio </a:t>
            </a:r>
          </a:p>
        </p:txBody>
      </p:sp>
      <p:sp>
        <p:nvSpPr>
          <p:cNvPr id="24" name="TextBox 23">
            <a:extLst>
              <a:ext uri="{FF2B5EF4-FFF2-40B4-BE49-F238E27FC236}">
                <a16:creationId xmlns:a16="http://schemas.microsoft.com/office/drawing/2014/main" id="{05715E37-ADB6-F1CA-C7EF-6FE31946EB6B}"/>
              </a:ext>
            </a:extLst>
          </p:cNvPr>
          <p:cNvSpPr txBox="1"/>
          <p:nvPr/>
        </p:nvSpPr>
        <p:spPr>
          <a:xfrm>
            <a:off x="5192220" y="2519467"/>
            <a:ext cx="1828800" cy="1828800"/>
          </a:xfrm>
          <a:prstGeom prst="rect">
            <a:avLst/>
          </a:prstGeom>
          <a:noFill/>
        </p:spPr>
        <p:txBody>
          <a:bodyPr wrap="square" rtlCol="0">
            <a:spAutoFit/>
          </a:bodyPr>
          <a:lstStyle/>
          <a:p>
            <a:pPr algn="l"/>
            <a:endParaRPr lang="en-US" dirty="0"/>
          </a:p>
        </p:txBody>
      </p:sp>
      <p:sp>
        <p:nvSpPr>
          <p:cNvPr id="25" name="TextBox 24">
            <a:extLst>
              <a:ext uri="{FF2B5EF4-FFF2-40B4-BE49-F238E27FC236}">
                <a16:creationId xmlns:a16="http://schemas.microsoft.com/office/drawing/2014/main" id="{04EFED71-3746-C9DD-DB6E-4D2D944AEB76}"/>
              </a:ext>
            </a:extLst>
          </p:cNvPr>
          <p:cNvSpPr txBox="1"/>
          <p:nvPr/>
        </p:nvSpPr>
        <p:spPr>
          <a:xfrm>
            <a:off x="2541922" y="3046861"/>
            <a:ext cx="6161198" cy="1754326"/>
          </a:xfrm>
          <a:prstGeom prst="rect">
            <a:avLst/>
          </a:prstGeom>
          <a:noFill/>
        </p:spPr>
        <p:txBody>
          <a:bodyPr wrap="square" rtlCol="0">
            <a:spAutoFit/>
          </a:bodyPr>
          <a:lstStyle/>
          <a:p>
            <a:pPr algn="l"/>
            <a:r>
              <a:rPr lang="en-US" dirty="0"/>
              <a:t>A </a:t>
            </a:r>
            <a:r>
              <a:rPr lang="en-US" b="1" dirty="0"/>
              <a:t>Digital Portfolio </a:t>
            </a:r>
            <a:r>
              <a:rPr lang="en-US" dirty="0"/>
              <a:t>is a personal website that displays an individual’s skills, education, project and </a:t>
            </a:r>
            <a:r>
              <a:rPr lang="en-US" b="1" dirty="0"/>
              <a:t>achievement </a:t>
            </a:r>
            <a:r>
              <a:rPr lang="en-US" dirty="0"/>
              <a:t>in a well- organized and attractive format.</a:t>
            </a:r>
          </a:p>
          <a:p>
            <a:pPr algn="l"/>
            <a:endParaRPr lang="en-US" dirty="0"/>
          </a:p>
          <a:p>
            <a:pPr algn="l"/>
            <a:r>
              <a:rPr lang="en-US" dirty="0"/>
              <a:t>It is designed using </a:t>
            </a:r>
            <a:r>
              <a:rPr lang="en-US" b="1" dirty="0"/>
              <a:t>HTML,CSS and optionally </a:t>
            </a:r>
            <a:r>
              <a:rPr lang="en-US" b="1" dirty="0" err="1"/>
              <a:t>Javascript</a:t>
            </a:r>
            <a:r>
              <a:rPr lang="en-US" b="1" dirty="0"/>
              <a:t> </a:t>
            </a:r>
            <a:r>
              <a:rPr lang="en-US" dirty="0"/>
              <a:t>to create a simple and responsive layout.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D2513D-4751-D880-FBFC-9ADF90F8D816}"/>
              </a:ext>
            </a:extLst>
          </p:cNvPr>
          <p:cNvSpPr txBox="1"/>
          <p:nvPr/>
        </p:nvSpPr>
        <p:spPr>
          <a:xfrm>
            <a:off x="3027997" y="218422"/>
            <a:ext cx="7680713" cy="461665"/>
          </a:xfrm>
          <a:prstGeom prst="rect">
            <a:avLst/>
          </a:prstGeom>
          <a:noFill/>
        </p:spPr>
        <p:txBody>
          <a:bodyPr wrap="square" rtlCol="0">
            <a:spAutoFit/>
          </a:bodyPr>
          <a:lstStyle/>
          <a:p>
            <a:pPr algn="l"/>
            <a:r>
              <a:rPr lang="en-US" sz="2400" b="1" dirty="0"/>
              <a:t>Contact section –</a:t>
            </a:r>
            <a:r>
              <a:rPr lang="en-US" sz="2400" dirty="0" err="1"/>
              <a:t>Email,linkedin</a:t>
            </a:r>
            <a:r>
              <a:rPr lang="en-US" sz="2400" dirty="0"/>
              <a:t> and contact form.</a:t>
            </a:r>
            <a:endParaRPr lang="en-US" sz="2400" b="1" dirty="0"/>
          </a:p>
        </p:txBody>
      </p:sp>
      <p:pic>
        <p:nvPicPr>
          <p:cNvPr id="4" name="Picture 3">
            <a:extLst>
              <a:ext uri="{FF2B5EF4-FFF2-40B4-BE49-F238E27FC236}">
                <a16:creationId xmlns:a16="http://schemas.microsoft.com/office/drawing/2014/main" id="{AFAF4B28-EA72-4FAF-A231-D8E1956CC9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8977" y="828458"/>
            <a:ext cx="2925274" cy="5840391"/>
          </a:xfrm>
          <a:prstGeom prst="rect">
            <a:avLst/>
          </a:prstGeom>
        </p:spPr>
      </p:pic>
    </p:spTree>
    <p:extLst>
      <p:ext uri="{BB962C8B-B14F-4D97-AF65-F5344CB8AC3E}">
        <p14:creationId xmlns:p14="http://schemas.microsoft.com/office/powerpoint/2010/main" val="2733879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21</a:t>
            </a:fld>
            <a:endParaRPr sz="1100">
              <a:latin typeface="Trebuchet MS"/>
              <a:cs typeface="Trebuchet MS"/>
            </a:endParaRPr>
          </a:p>
        </p:txBody>
      </p:sp>
      <p:sp>
        <p:nvSpPr>
          <p:cNvPr id="2" name="TextBox 1">
            <a:extLst>
              <a:ext uri="{FF2B5EF4-FFF2-40B4-BE49-F238E27FC236}">
                <a16:creationId xmlns:a16="http://schemas.microsoft.com/office/drawing/2014/main" id="{3768C696-A81F-D291-4A58-CA49D0DB3392}"/>
              </a:ext>
            </a:extLst>
          </p:cNvPr>
          <p:cNvSpPr txBox="1"/>
          <p:nvPr/>
        </p:nvSpPr>
        <p:spPr>
          <a:xfrm>
            <a:off x="2766709" y="1397140"/>
            <a:ext cx="6767816" cy="4801314"/>
          </a:xfrm>
          <a:prstGeom prst="rect">
            <a:avLst/>
          </a:prstGeom>
          <a:noFill/>
        </p:spPr>
        <p:txBody>
          <a:bodyPr wrap="square" rtlCol="0">
            <a:spAutoFit/>
          </a:bodyPr>
          <a:lstStyle/>
          <a:p>
            <a:pPr algn="l"/>
            <a:endParaRPr lang="en-US" dirty="0"/>
          </a:p>
          <a:p>
            <a:pPr algn="l"/>
            <a:r>
              <a:rPr lang="en-US" dirty="0"/>
              <a:t>
“The Digital Portfolio effectively 
showcases my personal profile, academic 
background, technical skills, and career 
aspirations in an organized and visually 
appealing format. It serves as a 
professional platform for potential 
employers, faculty, and collaborators to 
learn about my abilities and 
achievements. The project demonstrates 
my knowledge of web development using 
HTML, CSS, and JavaScript and highlights 
my capability to create user-friendly and 
responsive designs.” </a:t>
            </a:r>
          </a:p>
          <a:p>
            <a:pPr algn="l"/>
            <a:r>
              <a:rPr lang="en-US" dirty="0"/>
              <a:t>
                      </a:t>
            </a:r>
          </a:p>
        </p:txBody>
      </p:sp>
      <p:sp>
        <p:nvSpPr>
          <p:cNvPr id="8" name="TextBox 7">
            <a:extLst>
              <a:ext uri="{FF2B5EF4-FFF2-40B4-BE49-F238E27FC236}">
                <a16:creationId xmlns:a16="http://schemas.microsoft.com/office/drawing/2014/main" id="{E4B39E9D-9E88-95AF-6080-04423661A0A0}"/>
              </a:ext>
            </a:extLst>
          </p:cNvPr>
          <p:cNvSpPr txBox="1"/>
          <p:nvPr/>
        </p:nvSpPr>
        <p:spPr>
          <a:xfrm flipH="1">
            <a:off x="1395672" y="1212474"/>
            <a:ext cx="3938328" cy="369332"/>
          </a:xfrm>
          <a:prstGeom prst="rect">
            <a:avLst/>
          </a:prstGeom>
          <a:noFill/>
        </p:spPr>
        <p:txBody>
          <a:bodyPr wrap="square" rtlCol="0">
            <a:spAutoFit/>
          </a:bodyPr>
          <a:lstStyle/>
          <a:p>
            <a:pPr algn="l"/>
            <a:r>
              <a:rPr lang="en-US" b="1" dirty="0"/>
              <a:t>Conclusion for Digital Portfolio Project</a:t>
            </a:r>
          </a:p>
        </p:txBody>
      </p:sp>
      <p:sp>
        <p:nvSpPr>
          <p:cNvPr id="10" name="TextBox 9">
            <a:extLst>
              <a:ext uri="{FF2B5EF4-FFF2-40B4-BE49-F238E27FC236}">
                <a16:creationId xmlns:a16="http://schemas.microsoft.com/office/drawing/2014/main" id="{BD8E1977-B901-FA08-EEFA-040BF23B9C37}"/>
              </a:ext>
            </a:extLst>
          </p:cNvPr>
          <p:cNvSpPr txBox="1"/>
          <p:nvPr/>
        </p:nvSpPr>
        <p:spPr>
          <a:xfrm>
            <a:off x="3531853" y="5846117"/>
            <a:ext cx="5062748" cy="461665"/>
          </a:xfrm>
          <a:prstGeom prst="rect">
            <a:avLst/>
          </a:prstGeom>
          <a:noFill/>
        </p:spPr>
        <p:txBody>
          <a:bodyPr wrap="square" rtlCol="0">
            <a:spAutoFit/>
          </a:bodyPr>
          <a:lstStyle/>
          <a:p>
            <a:pPr algn="l"/>
            <a:r>
              <a:rPr lang="en-US" sz="2400" b="1" i="1" dirty="0">
                <a:latin typeface="ADLaM Display" panose="02000000000000000000" pitchFamily="2" charset="0"/>
                <a:ea typeface="ADLaM Display" panose="02000000000000000000" pitchFamily="2"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E61AF763-7827-86FF-741D-F756F6BBB90B}"/>
              </a:ext>
            </a:extLst>
          </p:cNvPr>
          <p:cNvSpPr txBox="1"/>
          <p:nvPr/>
        </p:nvSpPr>
        <p:spPr>
          <a:xfrm>
            <a:off x="2053783" y="1648658"/>
            <a:ext cx="7528367" cy="4062651"/>
          </a:xfrm>
          <a:prstGeom prst="rect">
            <a:avLst/>
          </a:prstGeom>
          <a:noFill/>
        </p:spPr>
        <p:txBody>
          <a:bodyPr wrap="square" rtlCol="0">
            <a:spAutoFit/>
          </a:bodyPr>
          <a:lstStyle/>
          <a:p>
            <a:pPr algn="l"/>
            <a:r>
              <a:rPr lang="en-US" sz="2400" b="1" dirty="0"/>
              <a:t>Problem</a:t>
            </a:r>
            <a:r>
              <a:rPr lang="en-US" dirty="0"/>
              <a:t> </a:t>
            </a:r>
            <a:r>
              <a:rPr lang="en-US" sz="2400" b="1" dirty="0"/>
              <a:t>statement</a:t>
            </a:r>
          </a:p>
          <a:p>
            <a:pPr algn="l"/>
            <a:endParaRPr lang="en-US" dirty="0"/>
          </a:p>
          <a:p>
            <a:pPr algn="l"/>
            <a:r>
              <a:rPr lang="en-US" dirty="0"/>
              <a:t>To design and develop a </a:t>
            </a:r>
            <a:r>
              <a:rPr lang="en-US" b="1" dirty="0"/>
              <a:t>personal</a:t>
            </a:r>
            <a:r>
              <a:rPr lang="en-US" dirty="0"/>
              <a:t> </a:t>
            </a:r>
            <a:r>
              <a:rPr lang="en-US" b="1" dirty="0"/>
              <a:t>portfolio</a:t>
            </a:r>
            <a:r>
              <a:rPr lang="en-US" dirty="0"/>
              <a:t> </a:t>
            </a:r>
            <a:r>
              <a:rPr lang="en-US" b="1" dirty="0"/>
              <a:t>website</a:t>
            </a:r>
            <a:r>
              <a:rPr lang="en-US" dirty="0"/>
              <a:t> for a BCA student that </a:t>
            </a:r>
          </a:p>
          <a:p>
            <a:pPr algn="l"/>
            <a:r>
              <a:rPr lang="en-US" dirty="0"/>
              <a:t>displays details such as profile, education, skills, and contact information in </a:t>
            </a:r>
          </a:p>
          <a:p>
            <a:pPr algn="l"/>
            <a:r>
              <a:rPr lang="en-US" dirty="0"/>
              <a:t>a simple and responsive manner.</a:t>
            </a:r>
          </a:p>
          <a:p>
            <a:pPr algn="l"/>
            <a:endParaRPr lang="en-US" dirty="0"/>
          </a:p>
          <a:p>
            <a:pPr algn="l"/>
            <a:r>
              <a:rPr lang="en-US" b="1" dirty="0"/>
              <a:t>The</a:t>
            </a:r>
            <a:r>
              <a:rPr lang="en-US" dirty="0"/>
              <a:t> </a:t>
            </a:r>
            <a:r>
              <a:rPr lang="en-US" b="1" dirty="0"/>
              <a:t>website</a:t>
            </a:r>
            <a:r>
              <a:rPr lang="en-US" dirty="0"/>
              <a:t> </a:t>
            </a:r>
            <a:r>
              <a:rPr lang="en-US" b="1" dirty="0"/>
              <a:t>should</a:t>
            </a:r>
            <a:r>
              <a:rPr lang="en-US" dirty="0"/>
              <a:t>:</a:t>
            </a:r>
          </a:p>
          <a:p>
            <a:pPr algn="l"/>
            <a:endParaRPr lang="en-US" dirty="0"/>
          </a:p>
          <a:p>
            <a:pPr algn="l"/>
            <a:r>
              <a:rPr lang="en-US" dirty="0"/>
              <a:t>Provide smooth navigation across sections like Home, About, Skills, </a:t>
            </a:r>
          </a:p>
          <a:p>
            <a:pPr algn="l"/>
            <a:r>
              <a:rPr lang="en-US" dirty="0"/>
              <a:t>Education, and Contact.</a:t>
            </a:r>
          </a:p>
          <a:p>
            <a:pPr algn="l"/>
            <a:endParaRPr lang="en-US" dirty="0"/>
          </a:p>
          <a:p>
            <a:pPr algn="l"/>
            <a:r>
              <a:rPr lang="en-US" dirty="0"/>
              <a:t>Present information clearly with an attractive layout.</a:t>
            </a:r>
          </a:p>
          <a:p>
            <a:pPr algn="l"/>
            <a:endParaRPr lang="en-US" dirty="0"/>
          </a:p>
          <a:p>
            <a:pPr algn="l"/>
            <a:r>
              <a:rPr lang="en-US" dirty="0"/>
              <a:t>Work on both mobile and desktop devices.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835298"/>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D875799A-A5FA-994B-483C-4D542A34AE29}"/>
              </a:ext>
            </a:extLst>
          </p:cNvPr>
          <p:cNvSpPr txBox="1"/>
          <p:nvPr/>
        </p:nvSpPr>
        <p:spPr>
          <a:xfrm>
            <a:off x="2571894" y="2009685"/>
            <a:ext cx="8248362" cy="461665"/>
          </a:xfrm>
          <a:prstGeom prst="rect">
            <a:avLst/>
          </a:prstGeom>
          <a:noFill/>
        </p:spPr>
        <p:txBody>
          <a:bodyPr wrap="square" rtlCol="0">
            <a:spAutoFit/>
          </a:bodyPr>
          <a:lstStyle/>
          <a:p>
            <a:pPr algn="l"/>
            <a:r>
              <a:rPr lang="en-US" sz="2400" b="1"/>
              <a:t>Project Overview – Digital Portfolio Website</a:t>
            </a:r>
          </a:p>
        </p:txBody>
      </p:sp>
      <p:sp>
        <p:nvSpPr>
          <p:cNvPr id="12" name="TextBox 11">
            <a:extLst>
              <a:ext uri="{FF2B5EF4-FFF2-40B4-BE49-F238E27FC236}">
                <a16:creationId xmlns:a16="http://schemas.microsoft.com/office/drawing/2014/main" id="{A0B47F4D-475C-3EC8-8B0D-10506370988C}"/>
              </a:ext>
            </a:extLst>
          </p:cNvPr>
          <p:cNvSpPr txBox="1"/>
          <p:nvPr/>
        </p:nvSpPr>
        <p:spPr>
          <a:xfrm>
            <a:off x="2571894" y="2724030"/>
            <a:ext cx="6561486" cy="2677656"/>
          </a:xfrm>
          <a:prstGeom prst="rect">
            <a:avLst/>
          </a:prstGeom>
          <a:noFill/>
        </p:spPr>
        <p:txBody>
          <a:bodyPr wrap="square" rtlCol="0">
            <a:spAutoFit/>
          </a:bodyPr>
          <a:lstStyle/>
          <a:p>
            <a:pPr algn="l"/>
            <a:r>
              <a:rPr lang="en-US" sz="2400" b="1" dirty="0"/>
              <a:t>1</a:t>
            </a:r>
            <a:r>
              <a:rPr lang="en-US" sz="2400" dirty="0"/>
              <a:t>. </a:t>
            </a:r>
            <a:r>
              <a:rPr lang="en-US" sz="2400" b="1" dirty="0"/>
              <a:t>Project</a:t>
            </a:r>
            <a:r>
              <a:rPr lang="en-US" sz="2400" dirty="0"/>
              <a:t> </a:t>
            </a:r>
            <a:r>
              <a:rPr lang="en-US" sz="2400" b="1" dirty="0" err="1"/>
              <a:t>Title</a:t>
            </a:r>
            <a:r>
              <a:rPr lang="en-US" sz="2400" dirty="0" err="1"/>
              <a:t>:Personal</a:t>
            </a:r>
            <a:r>
              <a:rPr lang="en-US" sz="2400" dirty="0"/>
              <a:t> Digital Portfolio </a:t>
            </a:r>
          </a:p>
          <a:p>
            <a:pPr algn="l"/>
            <a:r>
              <a:rPr lang="en-US" sz="2400" dirty="0" err="1"/>
              <a:t>G.Aarthi</a:t>
            </a:r>
            <a:r>
              <a:rPr lang="en-US" sz="2400" dirty="0"/>
              <a:t> BCA Student</a:t>
            </a:r>
          </a:p>
          <a:p>
            <a:pPr algn="l"/>
            <a:r>
              <a:rPr lang="en-US" sz="2400" dirty="0"/>
              <a:t>
</a:t>
            </a:r>
            <a:r>
              <a:rPr lang="en-US" sz="2400" b="1" dirty="0"/>
              <a:t>2. Objective</a:t>
            </a:r>
            <a:r>
              <a:rPr lang="en-US" sz="2400" dirty="0"/>
              <a:t>: To design and develop a responsive </a:t>
            </a:r>
          </a:p>
          <a:p>
            <a:pPr algn="l"/>
            <a:r>
              <a:rPr lang="en-US" sz="2400" dirty="0"/>
              <a:t>portfolio website to showcase academic background, </a:t>
            </a:r>
          </a:p>
          <a:p>
            <a:pPr algn="l"/>
            <a:r>
              <a:rPr lang="en-US" sz="2400" dirty="0"/>
              <a:t>skills, and contact details professionally.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7436FC-4964-DC2C-E72E-EB22AE6405FB}"/>
              </a:ext>
            </a:extLst>
          </p:cNvPr>
          <p:cNvSpPr txBox="1"/>
          <p:nvPr/>
        </p:nvSpPr>
        <p:spPr>
          <a:xfrm>
            <a:off x="483928" y="423154"/>
            <a:ext cx="7321927" cy="830997"/>
          </a:xfrm>
          <a:prstGeom prst="rect">
            <a:avLst/>
          </a:prstGeom>
          <a:noFill/>
        </p:spPr>
        <p:txBody>
          <a:bodyPr wrap="square" rtlCol="0">
            <a:spAutoFit/>
          </a:bodyPr>
          <a:lstStyle/>
          <a:p>
            <a:pPr algn="l"/>
            <a:r>
              <a:rPr lang="en-US" sz="4800" b="1" dirty="0"/>
              <a:t>PROJECT   OVERVIEW </a:t>
            </a:r>
          </a:p>
        </p:txBody>
      </p:sp>
      <p:sp>
        <p:nvSpPr>
          <p:cNvPr id="4" name="TextBox 3">
            <a:extLst>
              <a:ext uri="{FF2B5EF4-FFF2-40B4-BE49-F238E27FC236}">
                <a16:creationId xmlns:a16="http://schemas.microsoft.com/office/drawing/2014/main" id="{27F27B76-AD2B-C686-BDBC-893B3DD14583}"/>
              </a:ext>
            </a:extLst>
          </p:cNvPr>
          <p:cNvSpPr txBox="1"/>
          <p:nvPr/>
        </p:nvSpPr>
        <p:spPr>
          <a:xfrm>
            <a:off x="1638521" y="1555057"/>
            <a:ext cx="8914957" cy="5016758"/>
          </a:xfrm>
          <a:prstGeom prst="rect">
            <a:avLst/>
          </a:prstGeom>
          <a:noFill/>
        </p:spPr>
        <p:txBody>
          <a:bodyPr wrap="square" rtlCol="0">
            <a:spAutoFit/>
          </a:bodyPr>
          <a:lstStyle/>
          <a:p>
            <a:pPr algn="l"/>
            <a:r>
              <a:rPr lang="en-US" sz="2000" b="1" dirty="0"/>
              <a:t>3. Key Features</a:t>
            </a:r>
            <a:r>
              <a:rPr lang="en-US" sz="2000" dirty="0"/>
              <a:t>:</a:t>
            </a:r>
          </a:p>
          <a:p>
            <a:pPr algn="l"/>
            <a:r>
              <a:rPr lang="en-US" sz="2000" dirty="0"/>
              <a:t>
</a:t>
            </a:r>
            <a:r>
              <a:rPr lang="en-US" sz="2000" b="1" dirty="0"/>
              <a:t>Navigation Bar</a:t>
            </a:r>
            <a:r>
              <a:rPr lang="en-US" sz="2000" dirty="0"/>
              <a:t> – Links to Home, About, Skills, Education, and </a:t>
            </a:r>
          </a:p>
          <a:p>
            <a:pPr algn="l"/>
            <a:r>
              <a:rPr lang="en-US" sz="2000" dirty="0"/>
              <a:t>Contact sections.</a:t>
            </a:r>
          </a:p>
          <a:p>
            <a:pPr algn="l"/>
            <a:endParaRPr lang="en-US" sz="2000" dirty="0"/>
          </a:p>
          <a:p>
            <a:pPr algn="l"/>
            <a:r>
              <a:rPr lang="en-US" sz="2000" b="1" dirty="0"/>
              <a:t>Hero</a:t>
            </a:r>
            <a:r>
              <a:rPr lang="en-US" sz="2000" dirty="0"/>
              <a:t> </a:t>
            </a:r>
            <a:r>
              <a:rPr lang="en-US" sz="2000" b="1" dirty="0"/>
              <a:t>Section</a:t>
            </a:r>
            <a:r>
              <a:rPr lang="en-US" sz="2000" dirty="0"/>
              <a:t> – Displays name, title, location, and social links.</a:t>
            </a:r>
          </a:p>
          <a:p>
            <a:pPr algn="l"/>
            <a:r>
              <a:rPr lang="en-US" sz="2000" dirty="0"/>
              <a:t>
</a:t>
            </a:r>
            <a:r>
              <a:rPr lang="en-US" sz="2000" b="1" dirty="0"/>
              <a:t>About</a:t>
            </a:r>
            <a:r>
              <a:rPr lang="en-US" sz="2000" dirty="0"/>
              <a:t> </a:t>
            </a:r>
            <a:r>
              <a:rPr lang="en-US" sz="2000" b="1" dirty="0"/>
              <a:t>Section</a:t>
            </a:r>
            <a:r>
              <a:rPr lang="en-US" sz="2000" dirty="0"/>
              <a:t> – Overview of education and career interests.</a:t>
            </a:r>
          </a:p>
          <a:p>
            <a:pPr algn="l"/>
            <a:r>
              <a:rPr lang="en-US" sz="2000" dirty="0"/>
              <a:t>
</a:t>
            </a:r>
            <a:r>
              <a:rPr lang="en-US" sz="2000" b="1" dirty="0"/>
              <a:t>Skills</a:t>
            </a:r>
            <a:r>
              <a:rPr lang="en-US" sz="2000" dirty="0"/>
              <a:t> </a:t>
            </a:r>
            <a:r>
              <a:rPr lang="en-US" sz="2000" b="1" dirty="0"/>
              <a:t>Section</a:t>
            </a:r>
            <a:r>
              <a:rPr lang="en-US" sz="2000" dirty="0"/>
              <a:t> – Programming skills in Python, C++, and C.</a:t>
            </a:r>
          </a:p>
          <a:p>
            <a:pPr algn="l"/>
            <a:r>
              <a:rPr lang="en-US" sz="2000" dirty="0"/>
              <a:t>
</a:t>
            </a:r>
            <a:r>
              <a:rPr lang="en-US" sz="2000" b="1" dirty="0"/>
              <a:t>Education</a:t>
            </a:r>
            <a:r>
              <a:rPr lang="en-US" sz="2000" dirty="0"/>
              <a:t> </a:t>
            </a:r>
            <a:r>
              <a:rPr lang="en-US" sz="2000" b="1" dirty="0"/>
              <a:t>Section</a:t>
            </a:r>
            <a:r>
              <a:rPr lang="en-US" sz="2000" dirty="0"/>
              <a:t> – Academic details and learning focus.</a:t>
            </a:r>
          </a:p>
          <a:p>
            <a:pPr algn="l"/>
            <a:r>
              <a:rPr lang="en-US" sz="2000" dirty="0"/>
              <a:t>
</a:t>
            </a:r>
            <a:r>
              <a:rPr lang="en-US" sz="2000" b="1" dirty="0"/>
              <a:t>Contact</a:t>
            </a:r>
            <a:r>
              <a:rPr lang="en-US" sz="2000" dirty="0"/>
              <a:t> </a:t>
            </a:r>
            <a:r>
              <a:rPr lang="en-US" sz="2000" b="1" dirty="0"/>
              <a:t>Form</a:t>
            </a:r>
            <a:r>
              <a:rPr lang="en-US" sz="2000" dirty="0"/>
              <a:t> – Allows visitors to get in touch via email.</a:t>
            </a:r>
          </a:p>
          <a:p>
            <a:pPr algn="l"/>
            <a:r>
              <a:rPr lang="en-US" sz="2000" dirty="0"/>
              <a:t>
</a:t>
            </a:r>
            <a:r>
              <a:rPr lang="en-US" sz="2000" b="1" dirty="0"/>
              <a:t>Responsive</a:t>
            </a:r>
            <a:r>
              <a:rPr lang="en-US" sz="2000" dirty="0"/>
              <a:t> </a:t>
            </a:r>
            <a:r>
              <a:rPr lang="en-US" sz="2000" b="1" dirty="0"/>
              <a:t>Design</a:t>
            </a:r>
            <a:r>
              <a:rPr lang="en-US" sz="2000" dirty="0"/>
              <a:t> – Compatible with mobile and desktop devices.</a:t>
            </a:r>
          </a:p>
        </p:txBody>
      </p:sp>
    </p:spTree>
    <p:extLst>
      <p:ext uri="{BB962C8B-B14F-4D97-AF65-F5344CB8AC3E}">
        <p14:creationId xmlns:p14="http://schemas.microsoft.com/office/powerpoint/2010/main" val="40161743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E34E3-8D52-E675-116A-B26B2E435A7E}"/>
              </a:ext>
            </a:extLst>
          </p:cNvPr>
          <p:cNvSpPr>
            <a:spLocks noGrp="1"/>
          </p:cNvSpPr>
          <p:nvPr>
            <p:ph type="title"/>
          </p:nvPr>
        </p:nvSpPr>
        <p:spPr/>
        <p:txBody>
          <a:bodyPr/>
          <a:lstStyle/>
          <a:p>
            <a:r>
              <a:rPr lang="en-US" dirty="0"/>
              <a:t>PROJECT OVERVIEW </a:t>
            </a:r>
          </a:p>
        </p:txBody>
      </p:sp>
      <p:sp>
        <p:nvSpPr>
          <p:cNvPr id="3" name="TextBox 2">
            <a:extLst>
              <a:ext uri="{FF2B5EF4-FFF2-40B4-BE49-F238E27FC236}">
                <a16:creationId xmlns:a16="http://schemas.microsoft.com/office/drawing/2014/main" id="{5F391D03-C46D-A9F7-5B94-730E4F016D3C}"/>
              </a:ext>
            </a:extLst>
          </p:cNvPr>
          <p:cNvSpPr txBox="1"/>
          <p:nvPr/>
        </p:nvSpPr>
        <p:spPr>
          <a:xfrm>
            <a:off x="2026098" y="1621303"/>
            <a:ext cx="9410569" cy="4524315"/>
          </a:xfrm>
          <a:prstGeom prst="rect">
            <a:avLst/>
          </a:prstGeom>
          <a:noFill/>
        </p:spPr>
        <p:txBody>
          <a:bodyPr wrap="square" rtlCol="0">
            <a:spAutoFit/>
          </a:bodyPr>
          <a:lstStyle/>
          <a:p>
            <a:pPr algn="l"/>
            <a:r>
              <a:rPr lang="en-US" sz="2400" b="1" dirty="0"/>
              <a:t>4</a:t>
            </a:r>
            <a:r>
              <a:rPr lang="en-US" sz="2400" dirty="0"/>
              <a:t>. </a:t>
            </a:r>
            <a:r>
              <a:rPr lang="en-US" sz="2400" b="1" dirty="0"/>
              <a:t>Technologies</a:t>
            </a:r>
            <a:r>
              <a:rPr lang="en-US" sz="2400" dirty="0"/>
              <a:t> </a:t>
            </a:r>
            <a:r>
              <a:rPr lang="en-US" sz="2400" b="1" dirty="0"/>
              <a:t>Used:</a:t>
            </a:r>
            <a:endParaRPr lang="en-US" sz="2400" dirty="0"/>
          </a:p>
          <a:p>
            <a:pPr algn="l"/>
            <a:r>
              <a:rPr lang="en-US" sz="2400" b="1" dirty="0"/>
              <a:t>HTML5</a:t>
            </a:r>
            <a:r>
              <a:rPr lang="en-US" sz="2400" dirty="0"/>
              <a:t> – Structure of the website.</a:t>
            </a:r>
          </a:p>
          <a:p>
            <a:pPr algn="l"/>
            <a:r>
              <a:rPr lang="en-US" sz="2400" b="1" dirty="0"/>
              <a:t>CSS3</a:t>
            </a:r>
            <a:r>
              <a:rPr lang="en-US" sz="2400" dirty="0"/>
              <a:t> – Styling and layout </a:t>
            </a:r>
            <a:r>
              <a:rPr lang="en-US" sz="2400" dirty="0" err="1"/>
              <a:t>design.Font</a:t>
            </a:r>
            <a:r>
              <a:rPr lang="en-US" sz="2400" dirty="0"/>
              <a:t> Awesome – Icons </a:t>
            </a:r>
          </a:p>
          <a:p>
            <a:pPr algn="l"/>
            <a:r>
              <a:rPr lang="en-US" sz="2400" dirty="0"/>
              <a:t>for visual enhancement.</a:t>
            </a:r>
          </a:p>
          <a:p>
            <a:pPr algn="l"/>
            <a:r>
              <a:rPr lang="en-US" sz="2400" b="1" dirty="0"/>
              <a:t> </a:t>
            </a:r>
            <a:r>
              <a:rPr lang="en-US" sz="2400" b="1" dirty="0" err="1"/>
              <a:t>Javascript</a:t>
            </a:r>
            <a:r>
              <a:rPr lang="en-US" sz="2400" b="1" dirty="0"/>
              <a:t> </a:t>
            </a:r>
            <a:r>
              <a:rPr lang="en-US" sz="2400" dirty="0"/>
              <a:t>– Interactive features (toggle menu, contact </a:t>
            </a:r>
          </a:p>
          <a:p>
            <a:pPr algn="l"/>
            <a:r>
              <a:rPr lang="en-US" sz="2400" dirty="0"/>
              <a:t>form).</a:t>
            </a:r>
          </a:p>
          <a:p>
            <a:pPr algn="l"/>
            <a:r>
              <a:rPr lang="en-US" sz="2400" dirty="0"/>
              <a:t>
</a:t>
            </a:r>
            <a:r>
              <a:rPr lang="en-US" sz="2400" b="1" dirty="0"/>
              <a:t>5.</a:t>
            </a:r>
            <a:r>
              <a:rPr lang="en-US" sz="2400" dirty="0"/>
              <a:t> </a:t>
            </a:r>
            <a:r>
              <a:rPr lang="en-US" sz="2400" b="1" dirty="0"/>
              <a:t>Expected</a:t>
            </a:r>
            <a:r>
              <a:rPr lang="en-US" sz="2400" dirty="0"/>
              <a:t> </a:t>
            </a:r>
            <a:r>
              <a:rPr lang="en-US" sz="2400" b="1" dirty="0"/>
              <a:t>Outcome:</a:t>
            </a:r>
            <a:endParaRPr lang="en-US" sz="2400" dirty="0"/>
          </a:p>
          <a:p>
            <a:pPr algn="l"/>
            <a:r>
              <a:rPr lang="en-US" sz="2400" dirty="0"/>
              <a:t>A professional-looking personal portfolio website that </a:t>
            </a:r>
          </a:p>
          <a:p>
            <a:pPr algn="l"/>
            <a:r>
              <a:rPr lang="en-US" sz="2400" dirty="0"/>
              <a:t>highlights academic and career achievements, helping in </a:t>
            </a:r>
          </a:p>
          <a:p>
            <a:pPr algn="l"/>
            <a:r>
              <a:rPr lang="en-US" sz="2400" dirty="0"/>
              <a:t>internships, job applications, and professional </a:t>
            </a:r>
          </a:p>
          <a:p>
            <a:pPr algn="l"/>
            <a:r>
              <a:rPr lang="en-US" sz="2400" dirty="0"/>
              <a:t>networking.</a:t>
            </a:r>
          </a:p>
        </p:txBody>
      </p:sp>
    </p:spTree>
    <p:extLst>
      <p:ext uri="{BB962C8B-B14F-4D97-AF65-F5344CB8AC3E}">
        <p14:creationId xmlns:p14="http://schemas.microsoft.com/office/powerpoint/2010/main" val="3952544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7" name="TextBox 6">
            <a:extLst>
              <a:ext uri="{FF2B5EF4-FFF2-40B4-BE49-F238E27FC236}">
                <a16:creationId xmlns:a16="http://schemas.microsoft.com/office/drawing/2014/main" id="{233134B1-56EA-05BC-456A-87E7C2874889}"/>
              </a:ext>
            </a:extLst>
          </p:cNvPr>
          <p:cNvSpPr txBox="1"/>
          <p:nvPr/>
        </p:nvSpPr>
        <p:spPr>
          <a:xfrm>
            <a:off x="1768491" y="1695450"/>
            <a:ext cx="6999780" cy="4708981"/>
          </a:xfrm>
          <a:prstGeom prst="rect">
            <a:avLst/>
          </a:prstGeom>
          <a:noFill/>
        </p:spPr>
        <p:txBody>
          <a:bodyPr wrap="square" rtlCol="0">
            <a:spAutoFit/>
          </a:bodyPr>
          <a:lstStyle/>
          <a:p>
            <a:pPr algn="l"/>
            <a:r>
              <a:rPr lang="en-US" sz="2000" b="1" dirty="0"/>
              <a:t>1.Potential Employers / Recruiters</a:t>
            </a:r>
          </a:p>
          <a:p>
            <a:pPr algn="l"/>
            <a:r>
              <a:rPr lang="en-US" sz="2000" dirty="0"/>
              <a:t>• To review your skills, education, and contact information </a:t>
            </a:r>
          </a:p>
          <a:p>
            <a:pPr algn="l"/>
            <a:r>
              <a:rPr lang="en-US" sz="2000" dirty="0"/>
              <a:t>for internships or job opportunities.</a:t>
            </a:r>
          </a:p>
          <a:p>
            <a:pPr algn="l"/>
            <a:endParaRPr lang="en-US" sz="2000" dirty="0"/>
          </a:p>
          <a:p>
            <a:pPr algn="l"/>
            <a:r>
              <a:rPr lang="en-US" sz="2000" b="1" dirty="0"/>
              <a:t>2. College Faculty / Academic Evaluators</a:t>
            </a:r>
          </a:p>
          <a:p>
            <a:pPr algn="l"/>
            <a:r>
              <a:rPr lang="en-US" sz="2000" dirty="0"/>
              <a:t>• To assess your project work, presentation, and technical </a:t>
            </a:r>
          </a:p>
          <a:p>
            <a:pPr algn="l"/>
            <a:r>
              <a:rPr lang="en-US" sz="2000" dirty="0"/>
              <a:t>knowledge.</a:t>
            </a:r>
          </a:p>
          <a:p>
            <a:pPr algn="l"/>
            <a:r>
              <a:rPr lang="en-US" sz="2000" dirty="0"/>
              <a:t>
</a:t>
            </a:r>
            <a:r>
              <a:rPr lang="en-US" sz="2000" b="1" dirty="0"/>
              <a:t>3. Peers / Collaborators</a:t>
            </a:r>
          </a:p>
          <a:p>
            <a:pPr algn="l"/>
            <a:r>
              <a:rPr lang="en-US" sz="2000" dirty="0"/>
              <a:t>• Fellow students, developers, or friends who may want to </a:t>
            </a:r>
          </a:p>
          <a:p>
            <a:pPr algn="l"/>
            <a:r>
              <a:rPr lang="en-US" sz="2000" dirty="0"/>
              <a:t>collaborate on projects.</a:t>
            </a:r>
          </a:p>
          <a:p>
            <a:pPr algn="l"/>
            <a:r>
              <a:rPr lang="en-US" sz="2000" dirty="0"/>
              <a:t>
</a:t>
            </a:r>
            <a:r>
              <a:rPr lang="en-US" sz="2000" b="1" dirty="0"/>
              <a:t>4. General Visitors</a:t>
            </a:r>
          </a:p>
          <a:p>
            <a:pPr algn="l"/>
            <a:r>
              <a:rPr lang="en-US" sz="2000" dirty="0"/>
              <a:t>• Anyone interested in learning about your background, </a:t>
            </a:r>
          </a:p>
          <a:p>
            <a:pPr algn="l"/>
            <a:r>
              <a:rPr lang="en-US" sz="2000" dirty="0"/>
              <a:t>skills, and academic journey.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695450"/>
            <a:ext cx="3097561" cy="366450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9</a:t>
            </a:fld>
            <a:endParaRPr spc="10" dirty="0"/>
          </a:p>
        </p:txBody>
      </p:sp>
      <p:sp>
        <p:nvSpPr>
          <p:cNvPr id="11" name="TextBox 10">
            <a:extLst>
              <a:ext uri="{FF2B5EF4-FFF2-40B4-BE49-F238E27FC236}">
                <a16:creationId xmlns:a16="http://schemas.microsoft.com/office/drawing/2014/main" id="{708C5F02-5185-C906-0C72-92D53AA5487F}"/>
              </a:ext>
            </a:extLst>
          </p:cNvPr>
          <p:cNvSpPr txBox="1"/>
          <p:nvPr/>
        </p:nvSpPr>
        <p:spPr>
          <a:xfrm>
            <a:off x="3378178" y="2143298"/>
            <a:ext cx="6203972" cy="4093428"/>
          </a:xfrm>
          <a:prstGeom prst="rect">
            <a:avLst/>
          </a:prstGeom>
          <a:noFill/>
        </p:spPr>
        <p:txBody>
          <a:bodyPr wrap="square">
            <a:spAutoFit/>
          </a:bodyPr>
          <a:lstStyle/>
          <a:p>
            <a:r>
              <a:rPr lang="en-US" sz="2000" b="1" dirty="0"/>
              <a:t>Tools Used</a:t>
            </a:r>
          </a:p>
          <a:p>
            <a:endParaRPr lang="en-US" sz="2000" b="1" dirty="0"/>
          </a:p>
          <a:p>
            <a:r>
              <a:rPr lang="en-US" sz="2000" b="1" dirty="0"/>
              <a:t>HTML5</a:t>
            </a:r>
            <a:r>
              <a:rPr lang="en-US" sz="2000" dirty="0"/>
              <a:t> – Structure and content of the </a:t>
            </a:r>
          </a:p>
          <a:p>
            <a:r>
              <a:rPr lang="en-US" sz="2000" dirty="0"/>
              <a:t>website.</a:t>
            </a:r>
          </a:p>
          <a:p>
            <a:r>
              <a:rPr lang="en-US" sz="2000" b="1" dirty="0"/>
              <a:t>CSS3</a:t>
            </a:r>
            <a:r>
              <a:rPr lang="en-US" sz="2000" dirty="0"/>
              <a:t> – Styling, layout, and visual design.</a:t>
            </a:r>
          </a:p>
          <a:p>
            <a:r>
              <a:rPr lang="en-US" sz="2000" b="1" dirty="0"/>
              <a:t>Font Awesome</a:t>
            </a:r>
            <a:r>
              <a:rPr lang="en-US" sz="2000" dirty="0"/>
              <a:t> – Icons for navigation and </a:t>
            </a:r>
          </a:p>
          <a:p>
            <a:r>
              <a:rPr lang="en-US" sz="2000" dirty="0"/>
              <a:t>sections.</a:t>
            </a:r>
          </a:p>
          <a:p>
            <a:r>
              <a:rPr lang="en-US" sz="2000" b="1" dirty="0"/>
              <a:t>JavaScript</a:t>
            </a:r>
            <a:r>
              <a:rPr lang="en-US" sz="2000" dirty="0"/>
              <a:t> – Interactivity (menu toggle, </a:t>
            </a:r>
          </a:p>
          <a:p>
            <a:r>
              <a:rPr lang="en-US" sz="2000" dirty="0"/>
              <a:t>form handling).</a:t>
            </a:r>
          </a:p>
          <a:p>
            <a:r>
              <a:rPr lang="en-US" sz="2000" b="1" dirty="0"/>
              <a:t>Code Editor(</a:t>
            </a:r>
            <a:r>
              <a:rPr lang="en-US" sz="2000" b="1" dirty="0" err="1"/>
              <a:t>codepen</a:t>
            </a:r>
            <a:r>
              <a:rPr lang="en-US" sz="2000" b="1" dirty="0"/>
              <a:t>/ easy coder web)</a:t>
            </a:r>
            <a:r>
              <a:rPr lang="en-US" sz="2000" dirty="0"/>
              <a:t>–</a:t>
            </a:r>
          </a:p>
          <a:p>
            <a:r>
              <a:rPr lang="en-US" sz="2000" dirty="0"/>
              <a:t>For writing and edit Chrome code.</a:t>
            </a:r>
          </a:p>
          <a:p>
            <a:r>
              <a:rPr lang="en-US" sz="2000" b="1" dirty="0"/>
              <a:t>Web Browser(Chrome)</a:t>
            </a:r>
            <a:r>
              <a:rPr lang="en-US" sz="2000" dirty="0"/>
              <a:t>– For testing and </a:t>
            </a:r>
          </a:p>
          <a:p>
            <a:r>
              <a:rPr lang="en-US" sz="2000" dirty="0"/>
              <a:t>running the website.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Digital Portfolio  </vt:lpstr>
      <vt:lpstr>PROJECT TITLE</vt:lpstr>
      <vt:lpstr>AGENDA</vt:lpstr>
      <vt:lpstr>PROBLEM STATEMENT</vt:lpstr>
      <vt:lpstr>PROJECT OVERVIEW</vt:lpstr>
      <vt:lpstr>PowerPoint Presentation</vt:lpstr>
      <vt:lpstr>PROJECT OVERVIEW </vt:lpstr>
      <vt:lpstr>WHO ARE THE END USERS?</vt:lpstr>
      <vt:lpstr>TOOLS AND TECHNIQUES</vt:lpstr>
      <vt:lpstr>TOOLS AND TECHNIQUES </vt:lpstr>
      <vt:lpstr>PowerPoint Presentation</vt:lpstr>
      <vt:lpstr>PORTFOLIO DESIGN AND LAYOUT </vt:lpstr>
      <vt:lpstr>FEATURES AND FUNCTIONALITY</vt:lpstr>
      <vt:lpstr>FEATURES AND FUNCTIONALITY </vt:lpstr>
      <vt:lpstr>RESULTS AND SCREENSHOTS</vt:lpstr>
      <vt:lpstr>Screenshot </vt:lpstr>
      <vt:lpstr>PowerPoint Presentation</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Anish Anish</cp:lastModifiedBy>
  <cp:revision>23</cp:revision>
  <dcterms:created xsi:type="dcterms:W3CDTF">2024-03-29T15:07:22Z</dcterms:created>
  <dcterms:modified xsi:type="dcterms:W3CDTF">2025-08-24T06:42:01Z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