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af212d43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af212d4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af212d4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af212d4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f212d4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f212d4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ports-reference.com/cfb/" TargetMode="External"/><Relationship Id="rId4" Type="http://schemas.openxmlformats.org/officeDocument/2006/relationships/hyperlink" Target="https://www.pro-football-referenc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NFL Draft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predictive are combine metrics to draft placement?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scraped from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Sports Reference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Pro Football Reference.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Split into 4 datasets: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datasets with on-field collegiate stats and combine metrics (QB, WR, RB).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main dataset with all players and only combine metrics.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features and rows varies by dataset: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12 features, 7335 rows for main dataset.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16 features, 401 rows for QBs.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16 features, 634 rows for RBs.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16 features, 1018 rows for WRs.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Issues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Target</a:t>
            </a:r>
            <a:r>
              <a:rPr lang="en" sz="1900"/>
              <a:t> = predicting when a player is drafted, by round.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can </a:t>
            </a:r>
            <a:r>
              <a:rPr b="1" lang="en" sz="1900"/>
              <a:t>combine measurables alone</a:t>
            </a:r>
            <a:r>
              <a:rPr lang="en" sz="1900"/>
              <a:t> tell us?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Subjective target</a:t>
            </a:r>
            <a:r>
              <a:rPr lang="en" sz="1900"/>
              <a:t>: bias toward outliers.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Limited data</a:t>
            </a:r>
            <a:r>
              <a:rPr lang="en" sz="1900"/>
              <a:t>: combine metrics are red herrings.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00" y="445025"/>
            <a:ext cx="5206800" cy="44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450" y="445025"/>
            <a:ext cx="3307500" cy="44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0" y="134200"/>
            <a:ext cx="5152150" cy="4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425" y="134188"/>
            <a:ext cx="3661725" cy="46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Model: Random Forest Regression</a:t>
            </a:r>
            <a:endParaRPr/>
          </a:p>
        </p:txBody>
      </p:sp>
      <p:grpSp>
        <p:nvGrpSpPr>
          <p:cNvPr id="92" name="Google Shape;92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regression?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Multi-class classification + limited data = bad model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Imbalanced target</a:t>
            </a:r>
            <a:endParaRPr sz="1600"/>
          </a:p>
        </p:txBody>
      </p:sp>
      <p:grpSp>
        <p:nvGrpSpPr>
          <p:cNvPr id="97" name="Google Shape;97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this model?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performed the best.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Linear regression </a:t>
            </a:r>
            <a:r>
              <a:rPr lang="en" sz="1600"/>
              <a:t>underfit by a lot.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LightGBM</a:t>
            </a:r>
            <a:r>
              <a:rPr lang="en" sz="1600"/>
              <a:t> performed </a:t>
            </a:r>
            <a:r>
              <a:rPr lang="en" sz="1600"/>
              <a:t>slightly</a:t>
            </a:r>
            <a:r>
              <a:rPr lang="en" sz="1600"/>
              <a:t> worse on each table..</a:t>
            </a:r>
            <a:endParaRPr sz="1600"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did it do?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Table </a:t>
            </a:r>
            <a:r>
              <a:rPr b="1" lang="en" sz="1600"/>
              <a:t>        </a:t>
            </a:r>
            <a:r>
              <a:rPr b="1" lang="en" sz="1600" u="sng"/>
              <a:t>R2</a:t>
            </a:r>
            <a:r>
              <a:rPr b="1" lang="en" sz="1600"/>
              <a:t>	   </a:t>
            </a:r>
            <a:r>
              <a:rPr b="1" lang="en" sz="1600" u="sng"/>
              <a:t>RMSE</a:t>
            </a:r>
            <a:endParaRPr b="1" sz="16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Main         .66          1.45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QBs           .71          1.39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WRs          .71          1.37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RBs            .65         1.41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Combine metrics not sufficient.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Beware the outlier.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Already-hyped players should skip the combine.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