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1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3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472AE6-8C19-4D3D-B9DB-3D00EE3D3369}" v="52" dt="2022-03-25T18:25:21.743"/>
    <p1510:client id="{EE11E4B2-8E8D-461F-8A6E-254AE1751B26}" v="604" dt="2022-03-25T17:34:23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-120" y="-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02D3E1-42A6-4765-8BDD-C1876B0E424E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663D381-DA8B-4E3A-BA2A-51ADC79241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Datasets scraped from </a:t>
          </a:r>
          <a:r>
            <a:rPr lang="en-US" i="1" dirty="0"/>
            <a:t>Pro Football Reference</a:t>
          </a:r>
          <a:r>
            <a:rPr lang="en-US" dirty="0"/>
            <a:t> and </a:t>
          </a:r>
          <a:r>
            <a:rPr lang="en-US" i="1" dirty="0"/>
            <a:t>Sports Reference.</a:t>
          </a:r>
          <a:endParaRPr lang="en-US" dirty="0"/>
        </a:p>
      </dgm:t>
    </dgm:pt>
    <dgm:pt modelId="{89ED314F-0CC4-4E0B-8487-29AE36E10046}" type="parTrans" cxnId="{20072642-2BA4-4977-B4C2-5F767DCE9021}">
      <dgm:prSet/>
      <dgm:spPr/>
      <dgm:t>
        <a:bodyPr/>
        <a:lstStyle/>
        <a:p>
          <a:endParaRPr lang="en-US"/>
        </a:p>
      </dgm:t>
    </dgm:pt>
    <dgm:pt modelId="{DB86532E-DCEB-4429-8FC3-67220A8BCA94}" type="sibTrans" cxnId="{20072642-2BA4-4977-B4C2-5F767DCE9021}">
      <dgm:prSet/>
      <dgm:spPr/>
      <dgm:t>
        <a:bodyPr/>
        <a:lstStyle/>
        <a:p>
          <a:endParaRPr lang="en-US"/>
        </a:p>
      </dgm:t>
    </dgm:pt>
    <dgm:pt modelId="{9192F6C7-0177-4E05-97D3-AE547CFF98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Features: Combine metrics from 2000-2021, NCAAF metrics from </a:t>
          </a:r>
          <a:r>
            <a:rPr lang="en-US" dirty="0">
              <a:latin typeface="Century Gothic" panose="020B0502020202020204"/>
            </a:rPr>
            <a:t>1999-2020</a:t>
          </a:r>
          <a:r>
            <a:rPr lang="en-US" dirty="0"/>
            <a:t>.</a:t>
          </a:r>
        </a:p>
      </dgm:t>
    </dgm:pt>
    <dgm:pt modelId="{5CCE1959-C11B-4535-B0C1-5880414D3550}" type="parTrans" cxnId="{6073FB1A-014C-4E17-963E-52F7F8B46581}">
      <dgm:prSet/>
      <dgm:spPr/>
      <dgm:t>
        <a:bodyPr/>
        <a:lstStyle/>
        <a:p>
          <a:endParaRPr lang="en-US"/>
        </a:p>
      </dgm:t>
    </dgm:pt>
    <dgm:pt modelId="{756AD936-04DD-4E49-9867-65FE819DEA81}" type="sibTrans" cxnId="{6073FB1A-014C-4E17-963E-52F7F8B46581}">
      <dgm:prSet/>
      <dgm:spPr/>
      <dgm:t>
        <a:bodyPr/>
        <a:lstStyle/>
        <a:p>
          <a:endParaRPr lang="en-US"/>
        </a:p>
      </dgm:t>
    </dgm:pt>
    <dgm:pt modelId="{726F0F29-819F-45EE-B222-58AA008433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Target: Draft round for each player in the 2022 NFL Draft.</a:t>
          </a:r>
        </a:p>
      </dgm:t>
    </dgm:pt>
    <dgm:pt modelId="{223A3C13-1D58-4FAA-98A2-DC1C401798D9}" type="parTrans" cxnId="{184A200A-615E-403A-8311-C23B76E88D41}">
      <dgm:prSet/>
      <dgm:spPr/>
      <dgm:t>
        <a:bodyPr/>
        <a:lstStyle/>
        <a:p>
          <a:endParaRPr lang="en-US"/>
        </a:p>
      </dgm:t>
    </dgm:pt>
    <dgm:pt modelId="{D43702B7-2C45-4622-A63D-56E79B1FCD91}" type="sibTrans" cxnId="{184A200A-615E-403A-8311-C23B76E88D41}">
      <dgm:prSet/>
      <dgm:spPr/>
      <dgm:t>
        <a:bodyPr/>
        <a:lstStyle/>
        <a:p>
          <a:endParaRPr lang="en-US"/>
        </a:p>
      </dgm:t>
    </dgm:pt>
    <dgm:pt modelId="{F3B48C05-CF03-497B-8CDF-26E84CE9C880}" type="pres">
      <dgm:prSet presAssocID="{3F02D3E1-42A6-4765-8BDD-C1876B0E424E}" presName="root" presStyleCnt="0">
        <dgm:presLayoutVars>
          <dgm:dir/>
          <dgm:resizeHandles val="exact"/>
        </dgm:presLayoutVars>
      </dgm:prSet>
      <dgm:spPr/>
    </dgm:pt>
    <dgm:pt modelId="{C95654B3-8D02-4998-8D0D-48BD5EDFA057}" type="pres">
      <dgm:prSet presAssocID="{0663D381-DA8B-4E3A-BA2A-51ADC7924136}" presName="compNode" presStyleCnt="0"/>
      <dgm:spPr/>
    </dgm:pt>
    <dgm:pt modelId="{26C2C571-273E-413C-9017-1DEA827505B4}" type="pres">
      <dgm:prSet presAssocID="{0663D381-DA8B-4E3A-BA2A-51ADC792413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otball"/>
        </a:ext>
      </dgm:extLst>
    </dgm:pt>
    <dgm:pt modelId="{524831AB-D749-4F7C-8726-F0AC590606D5}" type="pres">
      <dgm:prSet presAssocID="{0663D381-DA8B-4E3A-BA2A-51ADC7924136}" presName="spaceRect" presStyleCnt="0"/>
      <dgm:spPr/>
    </dgm:pt>
    <dgm:pt modelId="{1AB37C03-F75F-4F9A-896D-F0F5D86F3CFB}" type="pres">
      <dgm:prSet presAssocID="{0663D381-DA8B-4E3A-BA2A-51ADC7924136}" presName="textRect" presStyleLbl="revTx" presStyleIdx="0" presStyleCnt="3">
        <dgm:presLayoutVars>
          <dgm:chMax val="1"/>
          <dgm:chPref val="1"/>
        </dgm:presLayoutVars>
      </dgm:prSet>
      <dgm:spPr/>
    </dgm:pt>
    <dgm:pt modelId="{8F34ADD0-3692-41E5-826F-F8725A1B88BF}" type="pres">
      <dgm:prSet presAssocID="{DB86532E-DCEB-4429-8FC3-67220A8BCA94}" presName="sibTrans" presStyleCnt="0"/>
      <dgm:spPr/>
    </dgm:pt>
    <dgm:pt modelId="{F5A8DC8F-E1D2-4CC1-9C2C-7FE7BDF8AD54}" type="pres">
      <dgm:prSet presAssocID="{9192F6C7-0177-4E05-97D3-AE547CFF9850}" presName="compNode" presStyleCnt="0"/>
      <dgm:spPr/>
    </dgm:pt>
    <dgm:pt modelId="{06FEF819-EBE7-440C-893B-01AE29F08BAE}" type="pres">
      <dgm:prSet presAssocID="{9192F6C7-0177-4E05-97D3-AE547CFF985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A7F4C81-5FBB-4D60-AF13-A8492B062C30}" type="pres">
      <dgm:prSet presAssocID="{9192F6C7-0177-4E05-97D3-AE547CFF9850}" presName="spaceRect" presStyleCnt="0"/>
      <dgm:spPr/>
    </dgm:pt>
    <dgm:pt modelId="{20D2E5B5-CE87-4CD5-88CB-96A43BA5A3EF}" type="pres">
      <dgm:prSet presAssocID="{9192F6C7-0177-4E05-97D3-AE547CFF9850}" presName="textRect" presStyleLbl="revTx" presStyleIdx="1" presStyleCnt="3">
        <dgm:presLayoutVars>
          <dgm:chMax val="1"/>
          <dgm:chPref val="1"/>
        </dgm:presLayoutVars>
      </dgm:prSet>
      <dgm:spPr/>
    </dgm:pt>
    <dgm:pt modelId="{805FED45-A47B-4395-9DE9-5CAE25F28139}" type="pres">
      <dgm:prSet presAssocID="{756AD936-04DD-4E49-9867-65FE819DEA81}" presName="sibTrans" presStyleCnt="0"/>
      <dgm:spPr/>
    </dgm:pt>
    <dgm:pt modelId="{E4F8EF35-D968-469D-AAE7-DFC29A15251C}" type="pres">
      <dgm:prSet presAssocID="{726F0F29-819F-45EE-B222-58AA008433E6}" presName="compNode" presStyleCnt="0"/>
      <dgm:spPr/>
    </dgm:pt>
    <dgm:pt modelId="{79FFC323-791E-4FF4-A9B3-59D02F1FB347}" type="pres">
      <dgm:prSet presAssocID="{726F0F29-819F-45EE-B222-58AA008433E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gby"/>
        </a:ext>
      </dgm:extLst>
    </dgm:pt>
    <dgm:pt modelId="{5E3BAD42-A682-4BCF-914A-706642DD1685}" type="pres">
      <dgm:prSet presAssocID="{726F0F29-819F-45EE-B222-58AA008433E6}" presName="spaceRect" presStyleCnt="0"/>
      <dgm:spPr/>
    </dgm:pt>
    <dgm:pt modelId="{DC8DE0A8-E71D-47B7-9ED7-BF0E6AF3F370}" type="pres">
      <dgm:prSet presAssocID="{726F0F29-819F-45EE-B222-58AA008433E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84A200A-615E-403A-8311-C23B76E88D41}" srcId="{3F02D3E1-42A6-4765-8BDD-C1876B0E424E}" destId="{726F0F29-819F-45EE-B222-58AA008433E6}" srcOrd="2" destOrd="0" parTransId="{223A3C13-1D58-4FAA-98A2-DC1C401798D9}" sibTransId="{D43702B7-2C45-4622-A63D-56E79B1FCD91}"/>
    <dgm:cxn modelId="{BAE50C11-618E-49E6-945D-C729C06BF622}" type="presOf" srcId="{9192F6C7-0177-4E05-97D3-AE547CFF9850}" destId="{20D2E5B5-CE87-4CD5-88CB-96A43BA5A3EF}" srcOrd="0" destOrd="0" presId="urn:microsoft.com/office/officeart/2018/2/layout/IconLabelList"/>
    <dgm:cxn modelId="{6073FB1A-014C-4E17-963E-52F7F8B46581}" srcId="{3F02D3E1-42A6-4765-8BDD-C1876B0E424E}" destId="{9192F6C7-0177-4E05-97D3-AE547CFF9850}" srcOrd="1" destOrd="0" parTransId="{5CCE1959-C11B-4535-B0C1-5880414D3550}" sibTransId="{756AD936-04DD-4E49-9867-65FE819DEA81}"/>
    <dgm:cxn modelId="{A9A98526-E215-470F-ABB3-5F611A1A95A7}" type="presOf" srcId="{726F0F29-819F-45EE-B222-58AA008433E6}" destId="{DC8DE0A8-E71D-47B7-9ED7-BF0E6AF3F370}" srcOrd="0" destOrd="0" presId="urn:microsoft.com/office/officeart/2018/2/layout/IconLabelList"/>
    <dgm:cxn modelId="{20072642-2BA4-4977-B4C2-5F767DCE9021}" srcId="{3F02D3E1-42A6-4765-8BDD-C1876B0E424E}" destId="{0663D381-DA8B-4E3A-BA2A-51ADC7924136}" srcOrd="0" destOrd="0" parTransId="{89ED314F-0CC4-4E0B-8487-29AE36E10046}" sibTransId="{DB86532E-DCEB-4429-8FC3-67220A8BCA94}"/>
    <dgm:cxn modelId="{39D1526A-1E52-4372-85B8-4C19A4A9FB5D}" type="presOf" srcId="{3F02D3E1-42A6-4765-8BDD-C1876B0E424E}" destId="{F3B48C05-CF03-497B-8CDF-26E84CE9C880}" srcOrd="0" destOrd="0" presId="urn:microsoft.com/office/officeart/2018/2/layout/IconLabelList"/>
    <dgm:cxn modelId="{908C4E6D-9D71-4888-955A-D86DB740C312}" type="presOf" srcId="{0663D381-DA8B-4E3A-BA2A-51ADC7924136}" destId="{1AB37C03-F75F-4F9A-896D-F0F5D86F3CFB}" srcOrd="0" destOrd="0" presId="urn:microsoft.com/office/officeart/2018/2/layout/IconLabelList"/>
    <dgm:cxn modelId="{0367F91B-AA38-4BD0-9D7B-B42BA75AF3E4}" type="presParOf" srcId="{F3B48C05-CF03-497B-8CDF-26E84CE9C880}" destId="{C95654B3-8D02-4998-8D0D-48BD5EDFA057}" srcOrd="0" destOrd="0" presId="urn:microsoft.com/office/officeart/2018/2/layout/IconLabelList"/>
    <dgm:cxn modelId="{8DD26A97-E6C6-4234-B256-EBD7C359B644}" type="presParOf" srcId="{C95654B3-8D02-4998-8D0D-48BD5EDFA057}" destId="{26C2C571-273E-413C-9017-1DEA827505B4}" srcOrd="0" destOrd="0" presId="urn:microsoft.com/office/officeart/2018/2/layout/IconLabelList"/>
    <dgm:cxn modelId="{9D06F523-484B-4477-AD1A-DA42FEFF0A18}" type="presParOf" srcId="{C95654B3-8D02-4998-8D0D-48BD5EDFA057}" destId="{524831AB-D749-4F7C-8726-F0AC590606D5}" srcOrd="1" destOrd="0" presId="urn:microsoft.com/office/officeart/2018/2/layout/IconLabelList"/>
    <dgm:cxn modelId="{2B9B848E-04C3-4416-AA57-F491DB090D9F}" type="presParOf" srcId="{C95654B3-8D02-4998-8D0D-48BD5EDFA057}" destId="{1AB37C03-F75F-4F9A-896D-F0F5D86F3CFB}" srcOrd="2" destOrd="0" presId="urn:microsoft.com/office/officeart/2018/2/layout/IconLabelList"/>
    <dgm:cxn modelId="{A6A00C8B-3537-4052-B153-9005862D3CC4}" type="presParOf" srcId="{F3B48C05-CF03-497B-8CDF-26E84CE9C880}" destId="{8F34ADD0-3692-41E5-826F-F8725A1B88BF}" srcOrd="1" destOrd="0" presId="urn:microsoft.com/office/officeart/2018/2/layout/IconLabelList"/>
    <dgm:cxn modelId="{53EAE4F5-933E-4144-9D81-2A310108FC71}" type="presParOf" srcId="{F3B48C05-CF03-497B-8CDF-26E84CE9C880}" destId="{F5A8DC8F-E1D2-4CC1-9C2C-7FE7BDF8AD54}" srcOrd="2" destOrd="0" presId="urn:microsoft.com/office/officeart/2018/2/layout/IconLabelList"/>
    <dgm:cxn modelId="{C6F305D9-3010-4585-8E73-DF751BA9851E}" type="presParOf" srcId="{F5A8DC8F-E1D2-4CC1-9C2C-7FE7BDF8AD54}" destId="{06FEF819-EBE7-440C-893B-01AE29F08BAE}" srcOrd="0" destOrd="0" presId="urn:microsoft.com/office/officeart/2018/2/layout/IconLabelList"/>
    <dgm:cxn modelId="{7CDEE758-2D0F-4D13-9120-23FD200ED267}" type="presParOf" srcId="{F5A8DC8F-E1D2-4CC1-9C2C-7FE7BDF8AD54}" destId="{5A7F4C81-5FBB-4D60-AF13-A8492B062C30}" srcOrd="1" destOrd="0" presId="urn:microsoft.com/office/officeart/2018/2/layout/IconLabelList"/>
    <dgm:cxn modelId="{B108EB20-B98F-4CE5-8716-70D9D3E92BAA}" type="presParOf" srcId="{F5A8DC8F-E1D2-4CC1-9C2C-7FE7BDF8AD54}" destId="{20D2E5B5-CE87-4CD5-88CB-96A43BA5A3EF}" srcOrd="2" destOrd="0" presId="urn:microsoft.com/office/officeart/2018/2/layout/IconLabelList"/>
    <dgm:cxn modelId="{C67C0608-C2A3-4604-95E8-1F4999B9F158}" type="presParOf" srcId="{F3B48C05-CF03-497B-8CDF-26E84CE9C880}" destId="{805FED45-A47B-4395-9DE9-5CAE25F28139}" srcOrd="3" destOrd="0" presId="urn:microsoft.com/office/officeart/2018/2/layout/IconLabelList"/>
    <dgm:cxn modelId="{6AE627EE-5F76-483A-AA75-143FBD028C71}" type="presParOf" srcId="{F3B48C05-CF03-497B-8CDF-26E84CE9C880}" destId="{E4F8EF35-D968-469D-AAE7-DFC29A15251C}" srcOrd="4" destOrd="0" presId="urn:microsoft.com/office/officeart/2018/2/layout/IconLabelList"/>
    <dgm:cxn modelId="{AACD781B-E34E-4625-B917-06FFCFBFAAA4}" type="presParOf" srcId="{E4F8EF35-D968-469D-AAE7-DFC29A15251C}" destId="{79FFC323-791E-4FF4-A9B3-59D02F1FB347}" srcOrd="0" destOrd="0" presId="urn:microsoft.com/office/officeart/2018/2/layout/IconLabelList"/>
    <dgm:cxn modelId="{87F5BF8E-0B8A-415A-B43D-ABC4077083BE}" type="presParOf" srcId="{E4F8EF35-D968-469D-AAE7-DFC29A15251C}" destId="{5E3BAD42-A682-4BCF-914A-706642DD1685}" srcOrd="1" destOrd="0" presId="urn:microsoft.com/office/officeart/2018/2/layout/IconLabelList"/>
    <dgm:cxn modelId="{5B04B2D0-0BB4-4DC8-9A42-CF5E80F71644}" type="presParOf" srcId="{E4F8EF35-D968-469D-AAE7-DFC29A15251C}" destId="{DC8DE0A8-E71D-47B7-9ED7-BF0E6AF3F37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C27C97-FA5C-4A6C-A97D-0FFB2C43612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E2D1C5B-E285-4800-8D91-A9D7AFAA8915}">
      <dgm:prSet/>
      <dgm:spPr/>
      <dgm:t>
        <a:bodyPr/>
        <a:lstStyle/>
        <a:p>
          <a:r>
            <a:rPr lang="en-US" dirty="0"/>
            <a:t>Adding on-field </a:t>
          </a:r>
          <a:r>
            <a:rPr lang="en-US" dirty="0" err="1"/>
            <a:t>stats</a:t>
          </a:r>
          <a:r>
            <a:rPr lang="en-US" dirty="0"/>
            <a:t> for skill positions</a:t>
          </a:r>
        </a:p>
      </dgm:t>
    </dgm:pt>
    <dgm:pt modelId="{E67A0ED4-745C-4FDF-89F1-F6FC92D078DF}" type="parTrans" cxnId="{5947CF66-0516-468D-B2C3-CE5C5CA55C2A}">
      <dgm:prSet/>
      <dgm:spPr/>
      <dgm:t>
        <a:bodyPr/>
        <a:lstStyle/>
        <a:p>
          <a:endParaRPr lang="en-US"/>
        </a:p>
      </dgm:t>
    </dgm:pt>
    <dgm:pt modelId="{4B35650B-9D1C-44E7-8843-8E3ECE5F924D}" type="sibTrans" cxnId="{5947CF66-0516-468D-B2C3-CE5C5CA55C2A}">
      <dgm:prSet/>
      <dgm:spPr/>
      <dgm:t>
        <a:bodyPr/>
        <a:lstStyle/>
        <a:p>
          <a:endParaRPr lang="en-US"/>
        </a:p>
      </dgm:t>
    </dgm:pt>
    <dgm:pt modelId="{AFC0EA59-6F49-45F6-8C40-D46AD859E199}">
      <dgm:prSet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Splitting and merging the</a:t>
          </a:r>
          <a:r>
            <a:rPr lang="en-US" dirty="0"/>
            <a:t> datasets into positional groups</a:t>
          </a:r>
          <a:endParaRPr lang="en-US" dirty="0">
            <a:latin typeface="Century Gothic" panose="020B0502020202020204"/>
          </a:endParaRPr>
        </a:p>
      </dgm:t>
    </dgm:pt>
    <dgm:pt modelId="{6656D6BC-3FAE-4B6C-8E01-6AD00CA22617}" type="parTrans" cxnId="{092E65DE-6474-48F2-835C-A5D9D1B482BF}">
      <dgm:prSet/>
      <dgm:spPr/>
      <dgm:t>
        <a:bodyPr/>
        <a:lstStyle/>
        <a:p>
          <a:endParaRPr lang="en-US"/>
        </a:p>
      </dgm:t>
    </dgm:pt>
    <dgm:pt modelId="{155AC395-FD77-44FC-80D3-2E2181C5B395}" type="sibTrans" cxnId="{092E65DE-6474-48F2-835C-A5D9D1B482BF}">
      <dgm:prSet/>
      <dgm:spPr/>
      <dgm:t>
        <a:bodyPr/>
        <a:lstStyle/>
        <a:p>
          <a:endParaRPr lang="en-US"/>
        </a:p>
      </dgm:t>
    </dgm:pt>
    <dgm:pt modelId="{D219F889-E1DD-4C51-BB93-616D241CCF73}">
      <dgm:prSet/>
      <dgm:spPr/>
      <dgm:t>
        <a:bodyPr/>
        <a:lstStyle/>
        <a:p>
          <a:r>
            <a:rPr lang="en-US" dirty="0"/>
            <a:t>Non-participants and the undrafted (nulls</a:t>
          </a:r>
          <a:r>
            <a:rPr lang="en-US" dirty="0">
              <a:latin typeface="Century Gothic" panose="020B0502020202020204"/>
            </a:rPr>
            <a:t>)</a:t>
          </a:r>
          <a:endParaRPr lang="en-US" dirty="0"/>
        </a:p>
      </dgm:t>
    </dgm:pt>
    <dgm:pt modelId="{29D9B80B-46AD-428E-BCC4-2B4F860FC908}" type="parTrans" cxnId="{9AD257A0-99DE-4E9A-AD91-0635BE65D2AC}">
      <dgm:prSet/>
      <dgm:spPr/>
      <dgm:t>
        <a:bodyPr/>
        <a:lstStyle/>
        <a:p>
          <a:endParaRPr lang="en-US"/>
        </a:p>
      </dgm:t>
    </dgm:pt>
    <dgm:pt modelId="{67B85C01-B078-4601-B24E-A853D17FC1C1}" type="sibTrans" cxnId="{9AD257A0-99DE-4E9A-AD91-0635BE65D2AC}">
      <dgm:prSet/>
      <dgm:spPr/>
      <dgm:t>
        <a:bodyPr/>
        <a:lstStyle/>
        <a:p>
          <a:endParaRPr lang="en-US"/>
        </a:p>
      </dgm:t>
    </dgm:pt>
    <dgm:pt modelId="{971FBFA7-E793-4C11-82CF-649DCCE9FF66}">
      <dgm:prSet/>
      <dgm:spPr/>
      <dgm:t>
        <a:bodyPr/>
        <a:lstStyle/>
        <a:p>
          <a:r>
            <a:rPr lang="en-US" dirty="0"/>
            <a:t>Adjusting column formats</a:t>
          </a:r>
        </a:p>
      </dgm:t>
    </dgm:pt>
    <dgm:pt modelId="{28DE9DAE-3AB7-4D29-9C1C-64E571419011}" type="parTrans" cxnId="{68E62B79-3488-4285-BED1-A0BF0BABB969}">
      <dgm:prSet/>
      <dgm:spPr/>
      <dgm:t>
        <a:bodyPr/>
        <a:lstStyle/>
        <a:p>
          <a:endParaRPr lang="en-US"/>
        </a:p>
      </dgm:t>
    </dgm:pt>
    <dgm:pt modelId="{2352AF1C-CB49-4BF8-BE6A-7EE70845D263}" type="sibTrans" cxnId="{68E62B79-3488-4285-BED1-A0BF0BABB969}">
      <dgm:prSet/>
      <dgm:spPr/>
      <dgm:t>
        <a:bodyPr/>
        <a:lstStyle/>
        <a:p>
          <a:endParaRPr lang="en-US"/>
        </a:p>
      </dgm:t>
    </dgm:pt>
    <dgm:pt modelId="{73A08DD1-320B-4DEC-A9D8-05EC6BCDB68F}" type="pres">
      <dgm:prSet presAssocID="{04C27C97-FA5C-4A6C-A97D-0FFB2C436127}" presName="vert0" presStyleCnt="0">
        <dgm:presLayoutVars>
          <dgm:dir/>
          <dgm:animOne val="branch"/>
          <dgm:animLvl val="lvl"/>
        </dgm:presLayoutVars>
      </dgm:prSet>
      <dgm:spPr/>
    </dgm:pt>
    <dgm:pt modelId="{9C61C443-E605-476E-AD7E-0F9C102A30B6}" type="pres">
      <dgm:prSet presAssocID="{FE2D1C5B-E285-4800-8D91-A9D7AFAA8915}" presName="thickLine" presStyleLbl="alignNode1" presStyleIdx="0" presStyleCnt="4"/>
      <dgm:spPr/>
    </dgm:pt>
    <dgm:pt modelId="{BF7E5391-614E-4FDB-8A5B-43B5A13CA585}" type="pres">
      <dgm:prSet presAssocID="{FE2D1C5B-E285-4800-8D91-A9D7AFAA8915}" presName="horz1" presStyleCnt="0"/>
      <dgm:spPr/>
    </dgm:pt>
    <dgm:pt modelId="{F0B67570-1941-4AF5-A120-26F05A6CC681}" type="pres">
      <dgm:prSet presAssocID="{FE2D1C5B-E285-4800-8D91-A9D7AFAA8915}" presName="tx1" presStyleLbl="revTx" presStyleIdx="0" presStyleCnt="4"/>
      <dgm:spPr/>
    </dgm:pt>
    <dgm:pt modelId="{F27DFACB-B20B-4610-B3D2-682182342910}" type="pres">
      <dgm:prSet presAssocID="{FE2D1C5B-E285-4800-8D91-A9D7AFAA8915}" presName="vert1" presStyleCnt="0"/>
      <dgm:spPr/>
    </dgm:pt>
    <dgm:pt modelId="{F189130E-E6F1-415D-8E20-4F6C30EB081D}" type="pres">
      <dgm:prSet presAssocID="{AFC0EA59-6F49-45F6-8C40-D46AD859E199}" presName="thickLine" presStyleLbl="alignNode1" presStyleIdx="1" presStyleCnt="4"/>
      <dgm:spPr/>
    </dgm:pt>
    <dgm:pt modelId="{F5305D57-8D59-4AAA-B142-A16AB20A3E0A}" type="pres">
      <dgm:prSet presAssocID="{AFC0EA59-6F49-45F6-8C40-D46AD859E199}" presName="horz1" presStyleCnt="0"/>
      <dgm:spPr/>
    </dgm:pt>
    <dgm:pt modelId="{13432C3B-4906-4C9E-A5F6-55A475986A19}" type="pres">
      <dgm:prSet presAssocID="{AFC0EA59-6F49-45F6-8C40-D46AD859E199}" presName="tx1" presStyleLbl="revTx" presStyleIdx="1" presStyleCnt="4"/>
      <dgm:spPr/>
    </dgm:pt>
    <dgm:pt modelId="{F072F9B5-9ADA-45BA-AC83-E03E8F90DD6B}" type="pres">
      <dgm:prSet presAssocID="{AFC0EA59-6F49-45F6-8C40-D46AD859E199}" presName="vert1" presStyleCnt="0"/>
      <dgm:spPr/>
    </dgm:pt>
    <dgm:pt modelId="{05D59409-61A4-4C61-ABCF-9F074EA633DF}" type="pres">
      <dgm:prSet presAssocID="{D219F889-E1DD-4C51-BB93-616D241CCF73}" presName="thickLine" presStyleLbl="alignNode1" presStyleIdx="2" presStyleCnt="4"/>
      <dgm:spPr/>
    </dgm:pt>
    <dgm:pt modelId="{5FDA47A1-8227-4C68-99D6-A8EC4489351F}" type="pres">
      <dgm:prSet presAssocID="{D219F889-E1DD-4C51-BB93-616D241CCF73}" presName="horz1" presStyleCnt="0"/>
      <dgm:spPr/>
    </dgm:pt>
    <dgm:pt modelId="{BB71DD7C-0C52-4BBE-ADF8-8B6012C06DC2}" type="pres">
      <dgm:prSet presAssocID="{D219F889-E1DD-4C51-BB93-616D241CCF73}" presName="tx1" presStyleLbl="revTx" presStyleIdx="2" presStyleCnt="4"/>
      <dgm:spPr/>
    </dgm:pt>
    <dgm:pt modelId="{CE78571A-C347-4294-95EE-242ABC9CD0B2}" type="pres">
      <dgm:prSet presAssocID="{D219F889-E1DD-4C51-BB93-616D241CCF73}" presName="vert1" presStyleCnt="0"/>
      <dgm:spPr/>
    </dgm:pt>
    <dgm:pt modelId="{9F3E7D16-8A41-4AD0-AD1A-E4C96643B6C5}" type="pres">
      <dgm:prSet presAssocID="{971FBFA7-E793-4C11-82CF-649DCCE9FF66}" presName="thickLine" presStyleLbl="alignNode1" presStyleIdx="3" presStyleCnt="4"/>
      <dgm:spPr/>
    </dgm:pt>
    <dgm:pt modelId="{02E16036-11FA-4A7E-8A9A-F4E1A65D583C}" type="pres">
      <dgm:prSet presAssocID="{971FBFA7-E793-4C11-82CF-649DCCE9FF66}" presName="horz1" presStyleCnt="0"/>
      <dgm:spPr/>
    </dgm:pt>
    <dgm:pt modelId="{12306896-E659-46DB-9C29-1B27EB583855}" type="pres">
      <dgm:prSet presAssocID="{971FBFA7-E793-4C11-82CF-649DCCE9FF66}" presName="tx1" presStyleLbl="revTx" presStyleIdx="3" presStyleCnt="4"/>
      <dgm:spPr/>
    </dgm:pt>
    <dgm:pt modelId="{1A882E6B-AE75-4B1E-A716-E83ABD6F712B}" type="pres">
      <dgm:prSet presAssocID="{971FBFA7-E793-4C11-82CF-649DCCE9FF66}" presName="vert1" presStyleCnt="0"/>
      <dgm:spPr/>
    </dgm:pt>
  </dgm:ptLst>
  <dgm:cxnLst>
    <dgm:cxn modelId="{C0673B18-E311-4668-9116-4973E79FC15A}" type="presOf" srcId="{04C27C97-FA5C-4A6C-A97D-0FFB2C436127}" destId="{73A08DD1-320B-4DEC-A9D8-05EC6BCDB68F}" srcOrd="0" destOrd="0" presId="urn:microsoft.com/office/officeart/2008/layout/LinedList"/>
    <dgm:cxn modelId="{7BCA942C-7B18-4B24-8663-8D0F7D5925B2}" type="presOf" srcId="{971FBFA7-E793-4C11-82CF-649DCCE9FF66}" destId="{12306896-E659-46DB-9C29-1B27EB583855}" srcOrd="0" destOrd="0" presId="urn:microsoft.com/office/officeart/2008/layout/LinedList"/>
    <dgm:cxn modelId="{5947CF66-0516-468D-B2C3-CE5C5CA55C2A}" srcId="{04C27C97-FA5C-4A6C-A97D-0FFB2C436127}" destId="{FE2D1C5B-E285-4800-8D91-A9D7AFAA8915}" srcOrd="0" destOrd="0" parTransId="{E67A0ED4-745C-4FDF-89F1-F6FC92D078DF}" sibTransId="{4B35650B-9D1C-44E7-8843-8E3ECE5F924D}"/>
    <dgm:cxn modelId="{68E62B79-3488-4285-BED1-A0BF0BABB969}" srcId="{04C27C97-FA5C-4A6C-A97D-0FFB2C436127}" destId="{971FBFA7-E793-4C11-82CF-649DCCE9FF66}" srcOrd="3" destOrd="0" parTransId="{28DE9DAE-3AB7-4D29-9C1C-64E571419011}" sibTransId="{2352AF1C-CB49-4BF8-BE6A-7EE70845D263}"/>
    <dgm:cxn modelId="{8770599B-B1FA-494D-83C2-030A47154A95}" type="presOf" srcId="{AFC0EA59-6F49-45F6-8C40-D46AD859E199}" destId="{13432C3B-4906-4C9E-A5F6-55A475986A19}" srcOrd="0" destOrd="0" presId="urn:microsoft.com/office/officeart/2008/layout/LinedList"/>
    <dgm:cxn modelId="{9AD257A0-99DE-4E9A-AD91-0635BE65D2AC}" srcId="{04C27C97-FA5C-4A6C-A97D-0FFB2C436127}" destId="{D219F889-E1DD-4C51-BB93-616D241CCF73}" srcOrd="2" destOrd="0" parTransId="{29D9B80B-46AD-428E-BCC4-2B4F860FC908}" sibTransId="{67B85C01-B078-4601-B24E-A853D17FC1C1}"/>
    <dgm:cxn modelId="{60F847AB-8D87-44EE-B1E9-5C8D2759DA8B}" type="presOf" srcId="{D219F889-E1DD-4C51-BB93-616D241CCF73}" destId="{BB71DD7C-0C52-4BBE-ADF8-8B6012C06DC2}" srcOrd="0" destOrd="0" presId="urn:microsoft.com/office/officeart/2008/layout/LinedList"/>
    <dgm:cxn modelId="{092E65DE-6474-48F2-835C-A5D9D1B482BF}" srcId="{04C27C97-FA5C-4A6C-A97D-0FFB2C436127}" destId="{AFC0EA59-6F49-45F6-8C40-D46AD859E199}" srcOrd="1" destOrd="0" parTransId="{6656D6BC-3FAE-4B6C-8E01-6AD00CA22617}" sibTransId="{155AC395-FD77-44FC-80D3-2E2181C5B395}"/>
    <dgm:cxn modelId="{13A224F1-6002-4F77-93D7-00DED4C00C5F}" type="presOf" srcId="{FE2D1C5B-E285-4800-8D91-A9D7AFAA8915}" destId="{F0B67570-1941-4AF5-A120-26F05A6CC681}" srcOrd="0" destOrd="0" presId="urn:microsoft.com/office/officeart/2008/layout/LinedList"/>
    <dgm:cxn modelId="{7A02B3FB-DB93-4B71-AA92-60E29DB73662}" type="presParOf" srcId="{73A08DD1-320B-4DEC-A9D8-05EC6BCDB68F}" destId="{9C61C443-E605-476E-AD7E-0F9C102A30B6}" srcOrd="0" destOrd="0" presId="urn:microsoft.com/office/officeart/2008/layout/LinedList"/>
    <dgm:cxn modelId="{9AB478F5-E1E9-49F8-A0E1-3270B42A78B6}" type="presParOf" srcId="{73A08DD1-320B-4DEC-A9D8-05EC6BCDB68F}" destId="{BF7E5391-614E-4FDB-8A5B-43B5A13CA585}" srcOrd="1" destOrd="0" presId="urn:microsoft.com/office/officeart/2008/layout/LinedList"/>
    <dgm:cxn modelId="{53B9F16F-1F89-47DB-8B39-5115757198D5}" type="presParOf" srcId="{BF7E5391-614E-4FDB-8A5B-43B5A13CA585}" destId="{F0B67570-1941-4AF5-A120-26F05A6CC681}" srcOrd="0" destOrd="0" presId="urn:microsoft.com/office/officeart/2008/layout/LinedList"/>
    <dgm:cxn modelId="{81D1D21D-33B7-4F67-ADE2-B6F673123017}" type="presParOf" srcId="{BF7E5391-614E-4FDB-8A5B-43B5A13CA585}" destId="{F27DFACB-B20B-4610-B3D2-682182342910}" srcOrd="1" destOrd="0" presId="urn:microsoft.com/office/officeart/2008/layout/LinedList"/>
    <dgm:cxn modelId="{B92DB0FF-25F2-44A2-9507-A062DB46863B}" type="presParOf" srcId="{73A08DD1-320B-4DEC-A9D8-05EC6BCDB68F}" destId="{F189130E-E6F1-415D-8E20-4F6C30EB081D}" srcOrd="2" destOrd="0" presId="urn:microsoft.com/office/officeart/2008/layout/LinedList"/>
    <dgm:cxn modelId="{E05511A2-D6CC-4587-83DE-D36D23D606CC}" type="presParOf" srcId="{73A08DD1-320B-4DEC-A9D8-05EC6BCDB68F}" destId="{F5305D57-8D59-4AAA-B142-A16AB20A3E0A}" srcOrd="3" destOrd="0" presId="urn:microsoft.com/office/officeart/2008/layout/LinedList"/>
    <dgm:cxn modelId="{053F01DE-7625-4782-B772-1D8D09684A67}" type="presParOf" srcId="{F5305D57-8D59-4AAA-B142-A16AB20A3E0A}" destId="{13432C3B-4906-4C9E-A5F6-55A475986A19}" srcOrd="0" destOrd="0" presId="urn:microsoft.com/office/officeart/2008/layout/LinedList"/>
    <dgm:cxn modelId="{9D15C34B-F5F0-415F-A067-BB33D4729086}" type="presParOf" srcId="{F5305D57-8D59-4AAA-B142-A16AB20A3E0A}" destId="{F072F9B5-9ADA-45BA-AC83-E03E8F90DD6B}" srcOrd="1" destOrd="0" presId="urn:microsoft.com/office/officeart/2008/layout/LinedList"/>
    <dgm:cxn modelId="{992F4742-41C0-4022-A940-05D108B89BE1}" type="presParOf" srcId="{73A08DD1-320B-4DEC-A9D8-05EC6BCDB68F}" destId="{05D59409-61A4-4C61-ABCF-9F074EA633DF}" srcOrd="4" destOrd="0" presId="urn:microsoft.com/office/officeart/2008/layout/LinedList"/>
    <dgm:cxn modelId="{F2028561-28F3-46DF-9715-6FE8BF01CFE3}" type="presParOf" srcId="{73A08DD1-320B-4DEC-A9D8-05EC6BCDB68F}" destId="{5FDA47A1-8227-4C68-99D6-A8EC4489351F}" srcOrd="5" destOrd="0" presId="urn:microsoft.com/office/officeart/2008/layout/LinedList"/>
    <dgm:cxn modelId="{B9674516-C9F8-4142-B6B9-C84A157FEDB5}" type="presParOf" srcId="{5FDA47A1-8227-4C68-99D6-A8EC4489351F}" destId="{BB71DD7C-0C52-4BBE-ADF8-8B6012C06DC2}" srcOrd="0" destOrd="0" presId="urn:microsoft.com/office/officeart/2008/layout/LinedList"/>
    <dgm:cxn modelId="{C0988832-6F66-4ECD-AD52-6E886DCC2F89}" type="presParOf" srcId="{5FDA47A1-8227-4C68-99D6-A8EC4489351F}" destId="{CE78571A-C347-4294-95EE-242ABC9CD0B2}" srcOrd="1" destOrd="0" presId="urn:microsoft.com/office/officeart/2008/layout/LinedList"/>
    <dgm:cxn modelId="{6B869553-9FAE-4F13-BA40-AAED914FC8B6}" type="presParOf" srcId="{73A08DD1-320B-4DEC-A9D8-05EC6BCDB68F}" destId="{9F3E7D16-8A41-4AD0-AD1A-E4C96643B6C5}" srcOrd="6" destOrd="0" presId="urn:microsoft.com/office/officeart/2008/layout/LinedList"/>
    <dgm:cxn modelId="{364D1925-EBF6-4D54-853B-2D83D4A47121}" type="presParOf" srcId="{73A08DD1-320B-4DEC-A9D8-05EC6BCDB68F}" destId="{02E16036-11FA-4A7E-8A9A-F4E1A65D583C}" srcOrd="7" destOrd="0" presId="urn:microsoft.com/office/officeart/2008/layout/LinedList"/>
    <dgm:cxn modelId="{9B16F80D-7E96-4CD1-A652-DDCBC795AB32}" type="presParOf" srcId="{02E16036-11FA-4A7E-8A9A-F4E1A65D583C}" destId="{12306896-E659-46DB-9C29-1B27EB583855}" srcOrd="0" destOrd="0" presId="urn:microsoft.com/office/officeart/2008/layout/LinedList"/>
    <dgm:cxn modelId="{FE5D4D02-D029-4C5C-A27A-3ABFE4844F63}" type="presParOf" srcId="{02E16036-11FA-4A7E-8A9A-F4E1A65D583C}" destId="{1A882E6B-AE75-4B1E-A716-E83ABD6F712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0F7EE4-6EAD-4B88-90E1-AD75BB04DFFA}" type="doc">
      <dgm:prSet loTypeId="urn:microsoft.com/office/officeart/2005/8/layout/arrow5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21512C-292D-433F-B9A9-90A4D921FB11}">
      <dgm:prSet/>
      <dgm:spPr/>
      <dgm:t>
        <a:bodyPr/>
        <a:lstStyle/>
        <a:p>
          <a:endParaRPr lang="en-US" dirty="0"/>
        </a:p>
      </dgm:t>
    </dgm:pt>
    <dgm:pt modelId="{9D0DCE3F-3F1D-470E-A70B-185C21AB8512}" type="parTrans" cxnId="{D529F7E4-433C-4278-90E1-DC5F56CADB39}">
      <dgm:prSet/>
      <dgm:spPr/>
      <dgm:t>
        <a:bodyPr/>
        <a:lstStyle/>
        <a:p>
          <a:endParaRPr lang="en-US"/>
        </a:p>
      </dgm:t>
    </dgm:pt>
    <dgm:pt modelId="{BBD3EBAD-0059-4653-94CD-0C823DFA2273}" type="sibTrans" cxnId="{D529F7E4-433C-4278-90E1-DC5F56CADB39}">
      <dgm:prSet/>
      <dgm:spPr/>
      <dgm:t>
        <a:bodyPr/>
        <a:lstStyle/>
        <a:p>
          <a:endParaRPr lang="en-US"/>
        </a:p>
      </dgm:t>
    </dgm:pt>
    <dgm:pt modelId="{6BC4A3AE-6C1A-4B61-8E78-1331236C7747}">
      <dgm:prSet/>
      <dgm:spPr/>
      <dgm:t>
        <a:bodyPr/>
        <a:lstStyle/>
        <a:p>
          <a:r>
            <a:rPr lang="en-US" dirty="0"/>
            <a:t>Dealing with different positions</a:t>
          </a:r>
        </a:p>
      </dgm:t>
    </dgm:pt>
    <dgm:pt modelId="{98147A32-4093-49CC-A1E6-FB764BE7BEF8}" type="parTrans" cxnId="{76468336-C88F-4625-AD94-759BC8D6A716}">
      <dgm:prSet/>
      <dgm:spPr/>
      <dgm:t>
        <a:bodyPr/>
        <a:lstStyle/>
        <a:p>
          <a:endParaRPr lang="en-US"/>
        </a:p>
      </dgm:t>
    </dgm:pt>
    <dgm:pt modelId="{B37EEE6B-43FC-4D6A-8340-75DC2DA37005}" type="sibTrans" cxnId="{76468336-C88F-4625-AD94-759BC8D6A716}">
      <dgm:prSet/>
      <dgm:spPr/>
      <dgm:t>
        <a:bodyPr/>
        <a:lstStyle/>
        <a:p>
          <a:endParaRPr lang="en-US"/>
        </a:p>
      </dgm:t>
    </dgm:pt>
    <dgm:pt modelId="{8076CFA4-81F5-453E-B6E9-5B99D4EE96D4}">
      <dgm:prSet/>
      <dgm:spPr/>
      <dgm:t>
        <a:bodyPr/>
        <a:lstStyle/>
        <a:p>
          <a:endParaRPr lang="en-US" dirty="0"/>
        </a:p>
      </dgm:t>
    </dgm:pt>
    <dgm:pt modelId="{4254ECE9-8DFD-473F-B4A5-2544CF709E8E}" type="parTrans" cxnId="{E616E68F-548C-4961-96C2-0EBCD66A3D59}">
      <dgm:prSet/>
      <dgm:spPr/>
      <dgm:t>
        <a:bodyPr/>
        <a:lstStyle/>
        <a:p>
          <a:endParaRPr lang="en-US"/>
        </a:p>
      </dgm:t>
    </dgm:pt>
    <dgm:pt modelId="{B6FE4E71-D53A-4444-8FE8-D28D8B085B3E}" type="sibTrans" cxnId="{E616E68F-548C-4961-96C2-0EBCD66A3D59}">
      <dgm:prSet/>
      <dgm:spPr/>
      <dgm:t>
        <a:bodyPr/>
        <a:lstStyle/>
        <a:p>
          <a:endParaRPr lang="en-US"/>
        </a:p>
      </dgm:t>
    </dgm:pt>
    <dgm:pt modelId="{1DCA39C9-9634-4E8B-9ACD-498CA321B6FB}">
      <dgm:prSet/>
      <dgm:spPr/>
      <dgm:t>
        <a:bodyPr/>
        <a:lstStyle/>
        <a:p>
          <a:r>
            <a:rPr lang="en-US" dirty="0"/>
            <a:t>Finding good supplemental data</a:t>
          </a:r>
        </a:p>
      </dgm:t>
    </dgm:pt>
    <dgm:pt modelId="{87D32EC1-8965-46AF-B944-A6501A2744AF}" type="parTrans" cxnId="{607BD1F3-A94B-4C8F-B507-B7FD91098A64}">
      <dgm:prSet/>
      <dgm:spPr/>
      <dgm:t>
        <a:bodyPr/>
        <a:lstStyle/>
        <a:p>
          <a:endParaRPr lang="en-US"/>
        </a:p>
      </dgm:t>
    </dgm:pt>
    <dgm:pt modelId="{234431B5-B3C4-4C47-8932-D4EC21D99E0A}" type="sibTrans" cxnId="{607BD1F3-A94B-4C8F-B507-B7FD91098A64}">
      <dgm:prSet/>
      <dgm:spPr/>
      <dgm:t>
        <a:bodyPr/>
        <a:lstStyle/>
        <a:p>
          <a:endParaRPr lang="en-US"/>
        </a:p>
      </dgm:t>
    </dgm:pt>
    <dgm:pt modelId="{1F31BE22-1170-4950-862A-CE909FA97541}" type="pres">
      <dgm:prSet presAssocID="{A80F7EE4-6EAD-4B88-90E1-AD75BB04DFFA}" presName="diagram" presStyleCnt="0">
        <dgm:presLayoutVars>
          <dgm:dir/>
          <dgm:resizeHandles val="exact"/>
        </dgm:presLayoutVars>
      </dgm:prSet>
      <dgm:spPr/>
    </dgm:pt>
    <dgm:pt modelId="{194C6688-388B-427C-8060-CAB2DB5556B8}" type="pres">
      <dgm:prSet presAssocID="{6321512C-292D-433F-B9A9-90A4D921FB11}" presName="arrow" presStyleLbl="node1" presStyleIdx="0" presStyleCnt="2">
        <dgm:presLayoutVars>
          <dgm:bulletEnabled val="1"/>
        </dgm:presLayoutVars>
      </dgm:prSet>
      <dgm:spPr/>
    </dgm:pt>
    <dgm:pt modelId="{5D4CCE67-F4B5-498F-8688-0AF313D596B0}" type="pres">
      <dgm:prSet presAssocID="{8076CFA4-81F5-453E-B6E9-5B99D4EE96D4}" presName="arrow" presStyleLbl="node1" presStyleIdx="1" presStyleCnt="2">
        <dgm:presLayoutVars>
          <dgm:bulletEnabled val="1"/>
        </dgm:presLayoutVars>
      </dgm:prSet>
      <dgm:spPr/>
    </dgm:pt>
  </dgm:ptLst>
  <dgm:cxnLst>
    <dgm:cxn modelId="{76468336-C88F-4625-AD94-759BC8D6A716}" srcId="{6321512C-292D-433F-B9A9-90A4D921FB11}" destId="{6BC4A3AE-6C1A-4B61-8E78-1331236C7747}" srcOrd="0" destOrd="0" parTransId="{98147A32-4093-49CC-A1E6-FB764BE7BEF8}" sibTransId="{B37EEE6B-43FC-4D6A-8340-75DC2DA37005}"/>
    <dgm:cxn modelId="{E83A6C40-4B09-4FAC-8732-F83B39CEB0CD}" type="presOf" srcId="{1DCA39C9-9634-4E8B-9ACD-498CA321B6FB}" destId="{5D4CCE67-F4B5-498F-8688-0AF313D596B0}" srcOrd="0" destOrd="1" presId="urn:microsoft.com/office/officeart/2005/8/layout/arrow5"/>
    <dgm:cxn modelId="{BA37BB53-3A3B-4ECE-A5F1-B753B5D66E1C}" type="presOf" srcId="{6321512C-292D-433F-B9A9-90A4D921FB11}" destId="{194C6688-388B-427C-8060-CAB2DB5556B8}" srcOrd="0" destOrd="0" presId="urn:microsoft.com/office/officeart/2005/8/layout/arrow5"/>
    <dgm:cxn modelId="{E616E68F-548C-4961-96C2-0EBCD66A3D59}" srcId="{A80F7EE4-6EAD-4B88-90E1-AD75BB04DFFA}" destId="{8076CFA4-81F5-453E-B6E9-5B99D4EE96D4}" srcOrd="1" destOrd="0" parTransId="{4254ECE9-8DFD-473F-B4A5-2544CF709E8E}" sibTransId="{B6FE4E71-D53A-4444-8FE8-D28D8B085B3E}"/>
    <dgm:cxn modelId="{242A8696-B45E-42DF-8A8A-D4AE56FD4A6E}" type="presOf" srcId="{6BC4A3AE-6C1A-4B61-8E78-1331236C7747}" destId="{194C6688-388B-427C-8060-CAB2DB5556B8}" srcOrd="0" destOrd="1" presId="urn:microsoft.com/office/officeart/2005/8/layout/arrow5"/>
    <dgm:cxn modelId="{BD4EE4A4-B998-4025-83FF-088A6A81EED5}" type="presOf" srcId="{A80F7EE4-6EAD-4B88-90E1-AD75BB04DFFA}" destId="{1F31BE22-1170-4950-862A-CE909FA97541}" srcOrd="0" destOrd="0" presId="urn:microsoft.com/office/officeart/2005/8/layout/arrow5"/>
    <dgm:cxn modelId="{C172B1A5-7EC3-4EA6-8D0F-2931C5A3C9D0}" type="presOf" srcId="{8076CFA4-81F5-453E-B6E9-5B99D4EE96D4}" destId="{5D4CCE67-F4B5-498F-8688-0AF313D596B0}" srcOrd="0" destOrd="0" presId="urn:microsoft.com/office/officeart/2005/8/layout/arrow5"/>
    <dgm:cxn modelId="{D529F7E4-433C-4278-90E1-DC5F56CADB39}" srcId="{A80F7EE4-6EAD-4B88-90E1-AD75BB04DFFA}" destId="{6321512C-292D-433F-B9A9-90A4D921FB11}" srcOrd="0" destOrd="0" parTransId="{9D0DCE3F-3F1D-470E-A70B-185C21AB8512}" sibTransId="{BBD3EBAD-0059-4653-94CD-0C823DFA2273}"/>
    <dgm:cxn modelId="{607BD1F3-A94B-4C8F-B507-B7FD91098A64}" srcId="{8076CFA4-81F5-453E-B6E9-5B99D4EE96D4}" destId="{1DCA39C9-9634-4E8B-9ACD-498CA321B6FB}" srcOrd="0" destOrd="0" parTransId="{87D32EC1-8965-46AF-B944-A6501A2744AF}" sibTransId="{234431B5-B3C4-4C47-8932-D4EC21D99E0A}"/>
    <dgm:cxn modelId="{95657E66-CAC5-4C76-99E8-9EA8D2113D15}" type="presParOf" srcId="{1F31BE22-1170-4950-862A-CE909FA97541}" destId="{194C6688-388B-427C-8060-CAB2DB5556B8}" srcOrd="0" destOrd="0" presId="urn:microsoft.com/office/officeart/2005/8/layout/arrow5"/>
    <dgm:cxn modelId="{1677682D-5D38-4553-9507-C30803A52BB2}" type="presParOf" srcId="{1F31BE22-1170-4950-862A-CE909FA97541}" destId="{5D4CCE67-F4B5-498F-8688-0AF313D596B0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2C571-273E-413C-9017-1DEA827505B4}">
      <dsp:nvSpPr>
        <dsp:cNvPr id="0" name=""/>
        <dsp:cNvSpPr/>
      </dsp:nvSpPr>
      <dsp:spPr>
        <a:xfrm>
          <a:off x="1015511" y="1020477"/>
          <a:ext cx="1111520" cy="11115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37C03-F75F-4F9A-896D-F0F5D86F3CFB}">
      <dsp:nvSpPr>
        <dsp:cNvPr id="0" name=""/>
        <dsp:cNvSpPr/>
      </dsp:nvSpPr>
      <dsp:spPr>
        <a:xfrm>
          <a:off x="336249" y="2455284"/>
          <a:ext cx="24700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Datasets scraped from </a:t>
          </a:r>
          <a:r>
            <a:rPr lang="en-US" sz="1500" i="1" kern="1200" dirty="0"/>
            <a:t>Pro Football Reference</a:t>
          </a:r>
          <a:r>
            <a:rPr lang="en-US" sz="1500" kern="1200" dirty="0"/>
            <a:t> and </a:t>
          </a:r>
          <a:r>
            <a:rPr lang="en-US" sz="1500" i="1" kern="1200" dirty="0"/>
            <a:t>Sports Reference.</a:t>
          </a:r>
          <a:endParaRPr lang="en-US" sz="1500" kern="1200" dirty="0"/>
        </a:p>
      </dsp:txBody>
      <dsp:txXfrm>
        <a:off x="336249" y="2455284"/>
        <a:ext cx="2470045" cy="720000"/>
      </dsp:txXfrm>
    </dsp:sp>
    <dsp:sp modelId="{06FEF819-EBE7-440C-893B-01AE29F08BAE}">
      <dsp:nvSpPr>
        <dsp:cNvPr id="0" name=""/>
        <dsp:cNvSpPr/>
      </dsp:nvSpPr>
      <dsp:spPr>
        <a:xfrm>
          <a:off x="3917814" y="1020477"/>
          <a:ext cx="1111520" cy="11115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2E5B5-CE87-4CD5-88CB-96A43BA5A3EF}">
      <dsp:nvSpPr>
        <dsp:cNvPr id="0" name=""/>
        <dsp:cNvSpPr/>
      </dsp:nvSpPr>
      <dsp:spPr>
        <a:xfrm>
          <a:off x="3238552" y="2455284"/>
          <a:ext cx="24700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Features: Combine metrics from 2000-2021, NCAAF metrics from </a:t>
          </a:r>
          <a:r>
            <a:rPr lang="en-US" sz="1500" kern="1200" dirty="0">
              <a:latin typeface="Century Gothic" panose="020B0502020202020204"/>
            </a:rPr>
            <a:t>1999-2020</a:t>
          </a:r>
          <a:r>
            <a:rPr lang="en-US" sz="1500" kern="1200" dirty="0"/>
            <a:t>.</a:t>
          </a:r>
        </a:p>
      </dsp:txBody>
      <dsp:txXfrm>
        <a:off x="3238552" y="2455284"/>
        <a:ext cx="2470045" cy="720000"/>
      </dsp:txXfrm>
    </dsp:sp>
    <dsp:sp modelId="{79FFC323-791E-4FF4-A9B3-59D02F1FB347}">
      <dsp:nvSpPr>
        <dsp:cNvPr id="0" name=""/>
        <dsp:cNvSpPr/>
      </dsp:nvSpPr>
      <dsp:spPr>
        <a:xfrm>
          <a:off x="6820118" y="1020477"/>
          <a:ext cx="1111520" cy="11115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DE0A8-E71D-47B7-9ED7-BF0E6AF3F370}">
      <dsp:nvSpPr>
        <dsp:cNvPr id="0" name=""/>
        <dsp:cNvSpPr/>
      </dsp:nvSpPr>
      <dsp:spPr>
        <a:xfrm>
          <a:off x="6140855" y="2455284"/>
          <a:ext cx="24700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Target: Draft round for each player in the 2022 NFL Draft.</a:t>
          </a:r>
        </a:p>
      </dsp:txBody>
      <dsp:txXfrm>
        <a:off x="6140855" y="2455284"/>
        <a:ext cx="247004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1C443-E605-476E-AD7E-0F9C102A30B6}">
      <dsp:nvSpPr>
        <dsp:cNvPr id="0" name=""/>
        <dsp:cNvSpPr/>
      </dsp:nvSpPr>
      <dsp:spPr>
        <a:xfrm>
          <a:off x="0" y="0"/>
          <a:ext cx="65714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67570-1941-4AF5-A120-26F05A6CC681}">
      <dsp:nvSpPr>
        <dsp:cNvPr id="0" name=""/>
        <dsp:cNvSpPr/>
      </dsp:nvSpPr>
      <dsp:spPr>
        <a:xfrm>
          <a:off x="0" y="0"/>
          <a:ext cx="6571413" cy="143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Adding on-field </a:t>
          </a:r>
          <a:r>
            <a:rPr lang="en-US" sz="3300" kern="1200" dirty="0" err="1"/>
            <a:t>stats</a:t>
          </a:r>
          <a:r>
            <a:rPr lang="en-US" sz="3300" kern="1200" dirty="0"/>
            <a:t> for skill positions</a:t>
          </a:r>
        </a:p>
      </dsp:txBody>
      <dsp:txXfrm>
        <a:off x="0" y="0"/>
        <a:ext cx="6571413" cy="1432421"/>
      </dsp:txXfrm>
    </dsp:sp>
    <dsp:sp modelId="{F189130E-E6F1-415D-8E20-4F6C30EB081D}">
      <dsp:nvSpPr>
        <dsp:cNvPr id="0" name=""/>
        <dsp:cNvSpPr/>
      </dsp:nvSpPr>
      <dsp:spPr>
        <a:xfrm>
          <a:off x="0" y="1432421"/>
          <a:ext cx="6571413" cy="0"/>
        </a:xfrm>
        <a:prstGeom prst="line">
          <a:avLst/>
        </a:prstGeom>
        <a:solidFill>
          <a:schemeClr val="accent2">
            <a:hueOff val="451605"/>
            <a:satOff val="-2211"/>
            <a:lumOff val="1242"/>
            <a:alphaOff val="0"/>
          </a:schemeClr>
        </a:solidFill>
        <a:ln w="19050" cap="rnd" cmpd="sng" algn="ctr">
          <a:solidFill>
            <a:schemeClr val="accent2">
              <a:hueOff val="451605"/>
              <a:satOff val="-2211"/>
              <a:lumOff val="12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32C3B-4906-4C9E-A5F6-55A475986A19}">
      <dsp:nvSpPr>
        <dsp:cNvPr id="0" name=""/>
        <dsp:cNvSpPr/>
      </dsp:nvSpPr>
      <dsp:spPr>
        <a:xfrm>
          <a:off x="0" y="1432421"/>
          <a:ext cx="6571413" cy="143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Century Gothic" panose="020B0502020202020204"/>
            </a:rPr>
            <a:t>Splitting and merging the</a:t>
          </a:r>
          <a:r>
            <a:rPr lang="en-US" sz="3300" kern="1200" dirty="0"/>
            <a:t> datasets into positional groups</a:t>
          </a:r>
          <a:endParaRPr lang="en-US" sz="3300" kern="1200" dirty="0">
            <a:latin typeface="Century Gothic" panose="020B0502020202020204"/>
          </a:endParaRPr>
        </a:p>
      </dsp:txBody>
      <dsp:txXfrm>
        <a:off x="0" y="1432421"/>
        <a:ext cx="6571413" cy="1432421"/>
      </dsp:txXfrm>
    </dsp:sp>
    <dsp:sp modelId="{05D59409-61A4-4C61-ABCF-9F074EA633DF}">
      <dsp:nvSpPr>
        <dsp:cNvPr id="0" name=""/>
        <dsp:cNvSpPr/>
      </dsp:nvSpPr>
      <dsp:spPr>
        <a:xfrm>
          <a:off x="0" y="2864843"/>
          <a:ext cx="6571413" cy="0"/>
        </a:xfrm>
        <a:prstGeom prst="line">
          <a:avLst/>
        </a:prstGeom>
        <a:solidFill>
          <a:schemeClr val="accent2">
            <a:hueOff val="903209"/>
            <a:satOff val="-4421"/>
            <a:lumOff val="2483"/>
            <a:alphaOff val="0"/>
          </a:schemeClr>
        </a:solidFill>
        <a:ln w="19050" cap="rnd" cmpd="sng" algn="ctr">
          <a:solidFill>
            <a:schemeClr val="accent2">
              <a:hueOff val="903209"/>
              <a:satOff val="-4421"/>
              <a:lumOff val="24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1DD7C-0C52-4BBE-ADF8-8B6012C06DC2}">
      <dsp:nvSpPr>
        <dsp:cNvPr id="0" name=""/>
        <dsp:cNvSpPr/>
      </dsp:nvSpPr>
      <dsp:spPr>
        <a:xfrm>
          <a:off x="0" y="2864843"/>
          <a:ext cx="6571413" cy="143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Non-participants and the undrafted (nulls</a:t>
          </a:r>
          <a:r>
            <a:rPr lang="en-US" sz="3300" kern="1200" dirty="0">
              <a:latin typeface="Century Gothic" panose="020B0502020202020204"/>
            </a:rPr>
            <a:t>)</a:t>
          </a:r>
          <a:endParaRPr lang="en-US" sz="3300" kern="1200" dirty="0"/>
        </a:p>
      </dsp:txBody>
      <dsp:txXfrm>
        <a:off x="0" y="2864843"/>
        <a:ext cx="6571413" cy="1432421"/>
      </dsp:txXfrm>
    </dsp:sp>
    <dsp:sp modelId="{9F3E7D16-8A41-4AD0-AD1A-E4C96643B6C5}">
      <dsp:nvSpPr>
        <dsp:cNvPr id="0" name=""/>
        <dsp:cNvSpPr/>
      </dsp:nvSpPr>
      <dsp:spPr>
        <a:xfrm>
          <a:off x="0" y="4297264"/>
          <a:ext cx="6571413" cy="0"/>
        </a:xfrm>
        <a:prstGeom prst="line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06896-E659-46DB-9C29-1B27EB583855}">
      <dsp:nvSpPr>
        <dsp:cNvPr id="0" name=""/>
        <dsp:cNvSpPr/>
      </dsp:nvSpPr>
      <dsp:spPr>
        <a:xfrm>
          <a:off x="0" y="4297264"/>
          <a:ext cx="6571413" cy="143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Adjusting column formats</a:t>
          </a:r>
        </a:p>
      </dsp:txBody>
      <dsp:txXfrm>
        <a:off x="0" y="4297264"/>
        <a:ext cx="6571413" cy="14324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C6688-388B-427C-8060-CAB2DB5556B8}">
      <dsp:nvSpPr>
        <dsp:cNvPr id="0" name=""/>
        <dsp:cNvSpPr/>
      </dsp:nvSpPr>
      <dsp:spPr>
        <a:xfrm rot="16200000">
          <a:off x="789" y="894"/>
          <a:ext cx="4193691" cy="419369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Dealing with different positions</a:t>
          </a:r>
        </a:p>
      </dsp:txBody>
      <dsp:txXfrm rot="5400000">
        <a:off x="789" y="1049317"/>
        <a:ext cx="3459795" cy="2096845"/>
      </dsp:txXfrm>
    </dsp:sp>
    <dsp:sp modelId="{5D4CCE67-F4B5-498F-8688-0AF313D596B0}">
      <dsp:nvSpPr>
        <dsp:cNvPr id="0" name=""/>
        <dsp:cNvSpPr/>
      </dsp:nvSpPr>
      <dsp:spPr>
        <a:xfrm rot="5400000">
          <a:off x="4752060" y="894"/>
          <a:ext cx="4193691" cy="419369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Finding good supplemental data</a:t>
          </a:r>
        </a:p>
      </dsp:txBody>
      <dsp:txXfrm rot="-5400000">
        <a:off x="5485956" y="1049317"/>
        <a:ext cx="3459795" cy="2096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919E1-43AC-4CED-9500-DF4C100BDBF7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98A85-43CB-4CDC-8FF1-647F52B2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B7A66-B7EB-42C9-B5DD-873741A09959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B4569-3B6E-468D-B981-DA515F47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4569-3B6E-468D-B981-DA515F47BC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1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8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73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5879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05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40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81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36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67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2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0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28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0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3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62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3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9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94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928" y="1006404"/>
            <a:ext cx="4184101" cy="2577893"/>
          </a:xfrm>
        </p:spPr>
        <p:txBody>
          <a:bodyPr>
            <a:normAutofit/>
          </a:bodyPr>
          <a:lstStyle/>
          <a:p>
            <a:r>
              <a:rPr lang="en-US" sz="3800" dirty="0">
                <a:ea typeface="+mj-lt"/>
                <a:cs typeface="+mj-lt"/>
              </a:rPr>
              <a:t>NFL Combine Data Project </a:t>
            </a:r>
            <a:endParaRPr lang="en-US" sz="3800" dirty="0">
              <a:ea typeface="Source Sans Pro SemiBol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928" y="3676373"/>
            <a:ext cx="4184101" cy="80969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/>
              <a:t>Building a predictive model for the 2022 NFL Draft</a:t>
            </a:r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D06B-3EDB-EF93-9DC8-5B9F0BC7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of the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DDEF80-9BF6-1103-B67F-7F04564DD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779184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855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D807-77BF-B859-0AE6-3783A667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8999"/>
            <a:ext cx="3200400" cy="2477964"/>
          </a:xfrm>
        </p:spPr>
        <p:txBody>
          <a:bodyPr>
            <a:normAutofit/>
          </a:bodyPr>
          <a:lstStyle/>
          <a:p>
            <a:r>
              <a:rPr lang="en-US" sz="4000" dirty="0"/>
              <a:t>Data Preparation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F47892-F5D2-CE29-6472-4172DE0DB4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620794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789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8148-C4C6-26D0-617F-614C1141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vs. Prepared Dataset</a:t>
            </a: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B0418F-05FC-7209-07D3-7F896A678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2" y="3984906"/>
            <a:ext cx="10852030" cy="2123091"/>
          </a:xfrm>
          <a:prstGeom prst="rect">
            <a:avLst/>
          </a:prstGeom>
        </p:spPr>
      </p:pic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91FD644-7E0E-E4FC-3AFC-0421A84CC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4519" y="1715544"/>
            <a:ext cx="10844352" cy="1980379"/>
          </a:xfrm>
        </p:spPr>
      </p:pic>
    </p:spTree>
    <p:extLst>
      <p:ext uri="{BB962C8B-B14F-4D97-AF65-F5344CB8AC3E}">
        <p14:creationId xmlns:p14="http://schemas.microsoft.com/office/powerpoint/2010/main" val="164540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8E01-4158-A55C-B6DA-0CFC258A6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270" y="898137"/>
            <a:ext cx="4974771" cy="8739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Histographical Data</a:t>
            </a: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030F3B1-787E-4451-C5F2-C05AFE426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1572" y="3397272"/>
            <a:ext cx="3385248" cy="2430216"/>
          </a:xfrm>
          <a:prstGeom prst="rect">
            <a:avLst/>
          </a:prstGeom>
        </p:spPr>
      </p:pic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BFAB1581-BFD3-7BC3-D488-623FDA1DF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778" y="635607"/>
            <a:ext cx="3382459" cy="2430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242A1-BC38-8FC1-C0D2-59DF12029202}"/>
              </a:ext>
            </a:extLst>
          </p:cNvPr>
          <p:cNvSpPr txBox="1"/>
          <p:nvPr/>
        </p:nvSpPr>
        <p:spPr>
          <a:xfrm>
            <a:off x="6477270" y="1958550"/>
            <a:ext cx="4974771" cy="426127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Top: 'Vertical' ; Bottom 'Bench'</a:t>
            </a:r>
          </a:p>
          <a:p>
            <a:pPr marL="2857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column follows a Gaussian distribution</a:t>
            </a:r>
          </a:p>
          <a:p>
            <a:pPr marL="285750" indent="-228600" defTabSz="9144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supports use of the mean to impute for null values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1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CA448-0651-138C-FC39-4C68F576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Overall Combine Metric Correlations</a:t>
            </a:r>
          </a:p>
        </p:txBody>
      </p:sp>
      <p:pic>
        <p:nvPicPr>
          <p:cNvPr id="7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05E7FD79-10C2-8306-FC79-25381AB36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4537" y="2052638"/>
            <a:ext cx="5244702" cy="4195762"/>
          </a:xfrm>
        </p:spPr>
      </p:pic>
    </p:spTree>
    <p:extLst>
      <p:ext uri="{BB962C8B-B14F-4D97-AF65-F5344CB8AC3E}">
        <p14:creationId xmlns:p14="http://schemas.microsoft.com/office/powerpoint/2010/main" val="749224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9DAA-EAD2-DFD4-918F-8ADBC0D0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Correlations with On-field Metrics</a:t>
            </a:r>
          </a:p>
        </p:txBody>
      </p:sp>
      <p:pic>
        <p:nvPicPr>
          <p:cNvPr id="4" name="Picture 4" descr="Chart, calendar, treemap chart&#10;&#10;Description automatically generated">
            <a:extLst>
              <a:ext uri="{FF2B5EF4-FFF2-40B4-BE49-F238E27FC236}">
                <a16:creationId xmlns:a16="http://schemas.microsoft.com/office/drawing/2014/main" id="{6E38EC95-F923-6BC1-5D9C-9DB9DDAFB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251" y="1451815"/>
            <a:ext cx="9086176" cy="4667639"/>
          </a:xfrm>
        </p:spPr>
      </p:pic>
    </p:spTree>
    <p:extLst>
      <p:ext uri="{BB962C8B-B14F-4D97-AF65-F5344CB8AC3E}">
        <p14:creationId xmlns:p14="http://schemas.microsoft.com/office/powerpoint/2010/main" val="1855705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894C-F914-9D0B-620B-8FBFBC0B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Unique Challenges with this Project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60BD695-4D08-B87E-7D23-BCBF6820B9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9142790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3945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</Words>
  <Application>Microsoft Office PowerPoint</Application>
  <PresentationFormat>Widescreen</PresentationFormat>
  <Paragraphs>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NFL Combine Data Project </vt:lpstr>
      <vt:lpstr>Background of the Project</vt:lpstr>
      <vt:lpstr>Data Preparation Steps</vt:lpstr>
      <vt:lpstr>Original vs. Prepared Dataset</vt:lpstr>
      <vt:lpstr>Histographical Data</vt:lpstr>
      <vt:lpstr>Overall Combine Metric Correlations</vt:lpstr>
      <vt:lpstr>Correlations with On-field Metrics</vt:lpstr>
      <vt:lpstr>Unique Challenges with this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250</cp:revision>
  <dcterms:created xsi:type="dcterms:W3CDTF">2021-06-24T03:18:07Z</dcterms:created>
  <dcterms:modified xsi:type="dcterms:W3CDTF">2022-03-25T18:25:29Z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