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58" r:id="rId4"/>
    <p:sldId id="257" r:id="rId5"/>
    <p:sldId id="260" r:id="rId6"/>
    <p:sldId id="262" r:id="rId7"/>
    <p:sldId id="272" r:id="rId8"/>
    <p:sldId id="263" r:id="rId9"/>
    <p:sldId id="269" r:id="rId10"/>
    <p:sldId id="270" r:id="rId11"/>
    <p:sldId id="278" r:id="rId12"/>
    <p:sldId id="281" r:id="rId13"/>
    <p:sldId id="282" r:id="rId14"/>
    <p:sldId id="279" r:id="rId15"/>
    <p:sldId id="265" r:id="rId16"/>
    <p:sldId id="286" r:id="rId17"/>
    <p:sldId id="285" r:id="rId18"/>
    <p:sldId id="261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6AB711F-E853-46E2-9A56-4D69DA93DD96}"/>
    <pc:docChg chg="modSld">
      <pc:chgData name="Guest User" userId="" providerId="Windows Live" clId="Web-{76AB711F-E853-46E2-9A56-4D69DA93DD96}" dt="2018-06-08T22:40:52.122" v="64" actId="20577"/>
      <pc:docMkLst>
        <pc:docMk/>
      </pc:docMkLst>
      <pc:sldChg chg="modSp">
        <pc:chgData name="Guest User" userId="" providerId="Windows Live" clId="Web-{76AB711F-E853-46E2-9A56-4D69DA93DD96}" dt="2018-06-08T22:17:33.110" v="11" actId="20577"/>
        <pc:sldMkLst>
          <pc:docMk/>
          <pc:sldMk cId="1371219152" sldId="262"/>
        </pc:sldMkLst>
        <pc:spChg chg="mod">
          <ac:chgData name="Guest User" userId="" providerId="Windows Live" clId="Web-{76AB711F-E853-46E2-9A56-4D69DA93DD96}" dt="2018-06-08T22:17:33.110" v="11" actId="20577"/>
          <ac:spMkLst>
            <pc:docMk/>
            <pc:sldMk cId="1371219152" sldId="262"/>
            <ac:spMk id="10" creationId="{00000000-0000-0000-0000-000000000000}"/>
          </ac:spMkLst>
        </pc:spChg>
      </pc:sldChg>
      <pc:sldChg chg="modSp">
        <pc:chgData name="Guest User" userId="" providerId="Windows Live" clId="Web-{76AB711F-E853-46E2-9A56-4D69DA93DD96}" dt="2018-06-08T22:40:52.122" v="64" actId="20577"/>
        <pc:sldMkLst>
          <pc:docMk/>
          <pc:sldMk cId="2338935011" sldId="272"/>
        </pc:sldMkLst>
        <pc:spChg chg="mod">
          <ac:chgData name="Guest User" userId="" providerId="Windows Live" clId="Web-{76AB711F-E853-46E2-9A56-4D69DA93DD96}" dt="2018-06-08T22:40:52.122" v="64" actId="20577"/>
          <ac:spMkLst>
            <pc:docMk/>
            <pc:sldMk cId="2338935011" sldId="272"/>
            <ac:spMk id="10" creationId="{00000000-0000-0000-0000-000000000000}"/>
          </ac:spMkLst>
        </pc:spChg>
      </pc:sldChg>
    </pc:docChg>
  </pc:docChgLst>
  <pc:docChgLst>
    <pc:chgData name="Guest User" providerId="Windows Live" clId="Web-{791BD4CF-5023-4ECE-B081-C1D158DCD942}"/>
    <pc:docChg chg="modSld sldOrd">
      <pc:chgData name="Guest User" userId="" providerId="Windows Live" clId="Web-{791BD4CF-5023-4ECE-B081-C1D158DCD942}" dt="2018-06-08T22:11:30.977" v="280"/>
      <pc:docMkLst>
        <pc:docMk/>
      </pc:docMkLst>
      <pc:sldChg chg="modSp">
        <pc:chgData name="Guest User" userId="" providerId="Windows Live" clId="Web-{791BD4CF-5023-4ECE-B081-C1D158DCD942}" dt="2018-06-08T22:10:13.478" v="273" actId="20577"/>
        <pc:sldMkLst>
          <pc:docMk/>
          <pc:sldMk cId="1298931367" sldId="278"/>
        </pc:sldMkLst>
        <pc:spChg chg="mod">
          <ac:chgData name="Guest User" userId="" providerId="Windows Live" clId="Web-{791BD4CF-5023-4ECE-B081-C1D158DCD942}" dt="2018-06-08T22:10:13.478" v="273" actId="20577"/>
          <ac:spMkLst>
            <pc:docMk/>
            <pc:sldMk cId="1298931367" sldId="278"/>
            <ac:spMk id="4" creationId="{7A4EEC52-93DD-4F4D-9F94-EB1F4FCA45D1}"/>
          </ac:spMkLst>
        </pc:spChg>
      </pc:sldChg>
      <pc:sldChg chg="ord">
        <pc:chgData name="Guest User" userId="" providerId="Windows Live" clId="Web-{791BD4CF-5023-4ECE-B081-C1D158DCD942}" dt="2018-06-08T22:11:30.977" v="280"/>
        <pc:sldMkLst>
          <pc:docMk/>
          <pc:sldMk cId="24923468" sldId="279"/>
        </pc:sldMkLst>
      </pc:sldChg>
      <pc:sldChg chg="addSp delSp modSp">
        <pc:chgData name="Guest User" userId="" providerId="Windows Live" clId="Web-{791BD4CF-5023-4ECE-B081-C1D158DCD942}" dt="2018-06-08T22:11:14.931" v="279" actId="1076"/>
        <pc:sldMkLst>
          <pc:docMk/>
          <pc:sldMk cId="3227926326" sldId="282"/>
        </pc:sldMkLst>
        <pc:spChg chg="mod">
          <ac:chgData name="Guest User" userId="" providerId="Windows Live" clId="Web-{791BD4CF-5023-4ECE-B081-C1D158DCD942}" dt="2018-06-08T22:10:55.946" v="275" actId="14100"/>
          <ac:spMkLst>
            <pc:docMk/>
            <pc:sldMk cId="3227926326" sldId="282"/>
            <ac:spMk id="4" creationId="{8B7C3E92-5DCF-41AC-883B-FE9B1DCEEE03}"/>
          </ac:spMkLst>
        </pc:spChg>
        <pc:picChg chg="add mod">
          <ac:chgData name="Guest User" userId="" providerId="Windows Live" clId="Web-{791BD4CF-5023-4ECE-B081-C1D158DCD942}" dt="2018-06-08T22:11:14.931" v="279" actId="1076"/>
          <ac:picMkLst>
            <pc:docMk/>
            <pc:sldMk cId="3227926326" sldId="282"/>
            <ac:picMk id="3" creationId="{5464F795-5C43-4D2B-8CC5-DED0C8AFD0BF}"/>
          </ac:picMkLst>
        </pc:picChg>
        <pc:picChg chg="del">
          <ac:chgData name="Guest User" userId="" providerId="Windows Live" clId="Web-{791BD4CF-5023-4ECE-B081-C1D158DCD942}" dt="2018-06-08T22:10:50.556" v="274"/>
          <ac:picMkLst>
            <pc:docMk/>
            <pc:sldMk cId="3227926326" sldId="282"/>
            <ac:picMk id="5" creationId="{48DEE673-480C-497B-A5EE-6049777EC67B}"/>
          </ac:picMkLst>
        </pc:picChg>
      </pc:sldChg>
    </pc:docChg>
  </pc:docChgLst>
  <pc:docChgLst>
    <pc:chgData name="Guest User" providerId="Windows Live" clId="Web-{A0EF5777-ED5F-422A-AF0D-327E17A0B09E}"/>
    <pc:docChg chg="modSld">
      <pc:chgData name="Guest User" userId="" providerId="Windows Live" clId="Web-{A0EF5777-ED5F-422A-AF0D-327E17A0B09E}" dt="2018-06-08T22:11:42.993" v="77" actId="20577"/>
      <pc:docMkLst>
        <pc:docMk/>
      </pc:docMkLst>
      <pc:sldChg chg="modSp">
        <pc:chgData name="Guest User" userId="" providerId="Windows Live" clId="Web-{A0EF5777-ED5F-422A-AF0D-327E17A0B09E}" dt="2018-06-08T22:11:42.993" v="76" actId="20577"/>
        <pc:sldMkLst>
          <pc:docMk/>
          <pc:sldMk cId="675447979" sldId="258"/>
        </pc:sldMkLst>
        <pc:spChg chg="mod">
          <ac:chgData name="Guest User" userId="" providerId="Windows Live" clId="Web-{A0EF5777-ED5F-422A-AF0D-327E17A0B09E}" dt="2018-06-08T22:11:42.993" v="76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">
        <pc:chgData name="Guest User" userId="" providerId="Windows Live" clId="Web-{A0EF5777-ED5F-422A-AF0D-327E17A0B09E}" dt="2018-06-08T21:54:50.384" v="12" actId="20577"/>
        <pc:sldMkLst>
          <pc:docMk/>
          <pc:sldMk cId="2338935011" sldId="272"/>
        </pc:sldMkLst>
        <pc:spChg chg="mod">
          <ac:chgData name="Guest User" userId="" providerId="Windows Live" clId="Web-{A0EF5777-ED5F-422A-AF0D-327E17A0B09E}" dt="2018-06-08T21:54:50.384" v="12" actId="20577"/>
          <ac:spMkLst>
            <pc:docMk/>
            <pc:sldMk cId="2338935011" sldId="272"/>
            <ac:spMk id="10" creationId="{00000000-0000-0000-0000-000000000000}"/>
          </ac:spMkLst>
        </pc:spChg>
      </pc:sldChg>
    </pc:docChg>
  </pc:docChgLst>
  <pc:docChgLst>
    <pc:chgData name="Guest User" providerId="Windows Live" clId="Web-{6F53E910-B4DA-4FEB-814D-3FCF9307C4DF}"/>
    <pc:docChg chg="addSld delSld modSld sldOrd">
      <pc:chgData name="Guest User" userId="" providerId="Windows Live" clId="Web-{6F53E910-B4DA-4FEB-814D-3FCF9307C4DF}" dt="2018-06-08T23:21:29.756" v="346" actId="14100"/>
      <pc:docMkLst>
        <pc:docMk/>
      </pc:docMkLst>
      <pc:sldChg chg="modSp">
        <pc:chgData name="Guest User" userId="" providerId="Windows Live" clId="Web-{6F53E910-B4DA-4FEB-814D-3FCF9307C4DF}" dt="2018-06-08T23:11:51.065" v="290" actId="20577"/>
        <pc:sldMkLst>
          <pc:docMk/>
          <pc:sldMk cId="1250382080" sldId="257"/>
        </pc:sldMkLst>
        <pc:spChg chg="mod">
          <ac:chgData name="Guest User" userId="" providerId="Windows Live" clId="Web-{6F53E910-B4DA-4FEB-814D-3FCF9307C4DF}" dt="2018-06-08T23:11:51.065" v="290" actId="20577"/>
          <ac:spMkLst>
            <pc:docMk/>
            <pc:sldMk cId="1250382080" sldId="257"/>
            <ac:spMk id="4" creationId="{9CAE94F0-5CEE-4332-B435-85EE5C814917}"/>
          </ac:spMkLst>
        </pc:spChg>
        <pc:spChg chg="mod">
          <ac:chgData name="Guest User" userId="" providerId="Windows Live" clId="Web-{6F53E910-B4DA-4FEB-814D-3FCF9307C4DF}" dt="2018-06-08T23:06:59.504" v="245" actId="20577"/>
          <ac:spMkLst>
            <pc:docMk/>
            <pc:sldMk cId="1250382080" sldId="257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1:44.440" v="288" actId="20577"/>
        <pc:sldMkLst>
          <pc:docMk/>
          <pc:sldMk cId="675447979" sldId="258"/>
        </pc:sldMkLst>
        <pc:spChg chg="mod">
          <ac:chgData name="Guest User" userId="" providerId="Windows Live" clId="Web-{6F53E910-B4DA-4FEB-814D-3FCF9307C4DF}" dt="2018-06-08T23:11:44.440" v="288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 addAnim delAnim">
        <pc:chgData name="Guest User" userId="" providerId="Windows Live" clId="Web-{6F53E910-B4DA-4FEB-814D-3FCF9307C4DF}" dt="2018-06-08T23:08:29.832" v="266" actId="1076"/>
        <pc:sldMkLst>
          <pc:docMk/>
          <pc:sldMk cId="2151381247" sldId="260"/>
        </pc:sldMkLst>
        <pc:spChg chg="mod">
          <ac:chgData name="Guest User" userId="" providerId="Windows Live" clId="Web-{6F53E910-B4DA-4FEB-814D-3FCF9307C4DF}" dt="2018-06-08T23:08:29.832" v="266" actId="1076"/>
          <ac:spMkLst>
            <pc:docMk/>
            <pc:sldMk cId="2151381247" sldId="260"/>
            <ac:spMk id="3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1:08.956" v="283" actId="20577"/>
        <pc:sldMkLst>
          <pc:docMk/>
          <pc:sldMk cId="4031993031" sldId="261"/>
        </pc:sldMkLst>
        <pc:spChg chg="mod">
          <ac:chgData name="Guest User" userId="" providerId="Windows Live" clId="Web-{6F53E910-B4DA-4FEB-814D-3FCF9307C4DF}" dt="2018-06-08T23:11:08.956" v="283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6:41.709" v="300" actId="20577"/>
        <pc:sldMkLst>
          <pc:docMk/>
          <pc:sldMk cId="1371219152" sldId="262"/>
        </pc:sldMkLst>
        <pc:spChg chg="mod">
          <ac:chgData name="Guest User" userId="" providerId="Windows Live" clId="Web-{6F53E910-B4DA-4FEB-814D-3FCF9307C4DF}" dt="2018-06-08T23:16:41.709" v="300" actId="20577"/>
          <ac:spMkLst>
            <pc:docMk/>
            <pc:sldMk cId="1371219152" sldId="262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7:08.100" v="305" actId="20577"/>
        <pc:sldMkLst>
          <pc:docMk/>
          <pc:sldMk cId="2260543410" sldId="263"/>
        </pc:sldMkLst>
        <pc:spChg chg="mod">
          <ac:chgData name="Guest User" userId="" providerId="Windows Live" clId="Web-{6F53E910-B4DA-4FEB-814D-3FCF9307C4DF}" dt="2018-06-08T23:17:08.100" v="305" actId="20577"/>
          <ac:spMkLst>
            <pc:docMk/>
            <pc:sldMk cId="2260543410" sldId="263"/>
            <ac:spMk id="10" creationId="{00000000-0000-0000-0000-000000000000}"/>
          </ac:spMkLst>
        </pc:spChg>
      </pc:sldChg>
      <pc:sldChg chg="modSp">
        <pc:chgData name="Guest User" userId="" providerId="Windows Live" clId="Web-{6F53E910-B4DA-4FEB-814D-3FCF9307C4DF}" dt="2018-06-08T23:13:01.413" v="298" actId="14100"/>
        <pc:sldMkLst>
          <pc:docMk/>
          <pc:sldMk cId="4176892188" sldId="265"/>
        </pc:sldMkLst>
        <pc:spChg chg="mod">
          <ac:chgData name="Guest User" userId="" providerId="Windows Live" clId="Web-{6F53E910-B4DA-4FEB-814D-3FCF9307C4DF}" dt="2018-06-08T23:10:56.534" v="282" actId="20577"/>
          <ac:spMkLst>
            <pc:docMk/>
            <pc:sldMk cId="4176892188" sldId="265"/>
            <ac:spMk id="10" creationId="{00000000-0000-0000-0000-000000000000}"/>
          </ac:spMkLst>
        </pc:spChg>
        <pc:picChg chg="mod modCrop">
          <ac:chgData name="Guest User" userId="" providerId="Windows Live" clId="Web-{6F53E910-B4DA-4FEB-814D-3FCF9307C4DF}" dt="2018-06-08T23:13:01.413" v="298" actId="14100"/>
          <ac:picMkLst>
            <pc:docMk/>
            <pc:sldMk cId="4176892188" sldId="265"/>
            <ac:picMk id="2" creationId="{00000000-0000-0000-0000-000000000000}"/>
          </ac:picMkLst>
        </pc:picChg>
      </pc:sldChg>
      <pc:sldChg chg="modSp">
        <pc:chgData name="Guest User" userId="" providerId="Windows Live" clId="Web-{6F53E910-B4DA-4FEB-814D-3FCF9307C4DF}" dt="2018-06-08T23:17:18.849" v="308" actId="20577"/>
        <pc:sldMkLst>
          <pc:docMk/>
          <pc:sldMk cId="3134722904" sldId="269"/>
        </pc:sldMkLst>
        <pc:spChg chg="mod">
          <ac:chgData name="Guest User" userId="" providerId="Windows Live" clId="Web-{6F53E910-B4DA-4FEB-814D-3FCF9307C4DF}" dt="2018-06-08T23:17:18.849" v="308" actId="20577"/>
          <ac:spMkLst>
            <pc:docMk/>
            <pc:sldMk cId="3134722904" sldId="269"/>
            <ac:spMk id="6" creationId="{54126F21-DE86-4FA6-B297-0478ADF020F1}"/>
          </ac:spMkLst>
        </pc:spChg>
      </pc:sldChg>
      <pc:sldChg chg="modSp">
        <pc:chgData name="Guest User" userId="" providerId="Windows Live" clId="Web-{6F53E910-B4DA-4FEB-814D-3FCF9307C4DF}" dt="2018-06-08T23:10:37.472" v="281" actId="20577"/>
        <pc:sldMkLst>
          <pc:docMk/>
          <pc:sldMk cId="1433974770" sldId="270"/>
        </pc:sldMkLst>
        <pc:spChg chg="mod">
          <ac:chgData name="Guest User" userId="" providerId="Windows Live" clId="Web-{6F53E910-B4DA-4FEB-814D-3FCF9307C4DF}" dt="2018-06-08T23:10:37.472" v="281" actId="20577"/>
          <ac:spMkLst>
            <pc:docMk/>
            <pc:sldMk cId="1433974770" sldId="270"/>
            <ac:spMk id="6" creationId="{54126F21-DE86-4FA6-B297-0478ADF020F1}"/>
          </ac:spMkLst>
        </pc:spChg>
      </pc:sldChg>
      <pc:sldChg chg="modSp">
        <pc:chgData name="Guest User" userId="" providerId="Windows Live" clId="Web-{6F53E910-B4DA-4FEB-814D-3FCF9307C4DF}" dt="2018-06-08T23:09:35.847" v="279" actId="20577"/>
        <pc:sldMkLst>
          <pc:docMk/>
          <pc:sldMk cId="2338935011" sldId="272"/>
        </pc:sldMkLst>
        <pc:spChg chg="mod">
          <ac:chgData name="Guest User" userId="" providerId="Windows Live" clId="Web-{6F53E910-B4DA-4FEB-814D-3FCF9307C4DF}" dt="2018-06-08T23:09:35.847" v="279" actId="20577"/>
          <ac:spMkLst>
            <pc:docMk/>
            <pc:sldMk cId="2338935011" sldId="272"/>
            <ac:spMk id="10" creationId="{00000000-0000-0000-0000-000000000000}"/>
          </ac:spMkLst>
        </pc:spChg>
      </pc:sldChg>
      <pc:sldChg chg="addSp delSp modSp">
        <pc:chgData name="Guest User" userId="" providerId="Windows Live" clId="Web-{6F53E910-B4DA-4FEB-814D-3FCF9307C4DF}" dt="2018-06-08T22:36:08.151" v="70"/>
        <pc:sldMkLst>
          <pc:docMk/>
          <pc:sldMk cId="1298931367" sldId="278"/>
        </pc:sldMkLst>
        <pc:picChg chg="add del mod">
          <ac:chgData name="Guest User" userId="" providerId="Windows Live" clId="Web-{6F53E910-B4DA-4FEB-814D-3FCF9307C4DF}" dt="2018-06-08T22:33:42.527" v="66"/>
          <ac:picMkLst>
            <pc:docMk/>
            <pc:sldMk cId="1298931367" sldId="278"/>
            <ac:picMk id="3" creationId="{C3A4FA59-A5E2-432B-A89B-2D944067B41D}"/>
          </ac:picMkLst>
        </pc:picChg>
        <pc:picChg chg="add del mod">
          <ac:chgData name="Guest User" userId="" providerId="Windows Live" clId="Web-{6F53E910-B4DA-4FEB-814D-3FCF9307C4DF}" dt="2018-06-08T22:36:08.151" v="70"/>
          <ac:picMkLst>
            <pc:docMk/>
            <pc:sldMk cId="1298931367" sldId="278"/>
            <ac:picMk id="6" creationId="{61405C7C-6EC7-464F-B1BD-38A555836EB8}"/>
          </ac:picMkLst>
        </pc:picChg>
      </pc:sldChg>
      <pc:sldChg chg="modSp">
        <pc:chgData name="Guest User" userId="" providerId="Windows Live" clId="Web-{6F53E910-B4DA-4FEB-814D-3FCF9307C4DF}" dt="2018-06-08T23:18:36.412" v="343" actId="20577"/>
        <pc:sldMkLst>
          <pc:docMk/>
          <pc:sldMk cId="24923468" sldId="279"/>
        </pc:sldMkLst>
        <pc:spChg chg="mod">
          <ac:chgData name="Guest User" userId="" providerId="Windows Live" clId="Web-{6F53E910-B4DA-4FEB-814D-3FCF9307C4DF}" dt="2018-06-08T23:18:36.412" v="343" actId="20577"/>
          <ac:spMkLst>
            <pc:docMk/>
            <pc:sldMk cId="24923468" sldId="279"/>
            <ac:spMk id="4" creationId="{644E67A3-7BF9-43C7-8EA6-71FA7AD23A3F}"/>
          </ac:spMkLst>
        </pc:spChg>
      </pc:sldChg>
      <pc:sldChg chg="addSp delSp modSp ord">
        <pc:chgData name="Guest User" userId="" providerId="Windows Live" clId="Web-{6F53E910-B4DA-4FEB-814D-3FCF9307C4DF}" dt="2018-06-08T23:01:07.800" v="228"/>
        <pc:sldMkLst>
          <pc:docMk/>
          <pc:sldMk cId="86497811" sldId="281"/>
        </pc:sldMkLst>
        <pc:spChg chg="mod">
          <ac:chgData name="Guest User" userId="" providerId="Windows Live" clId="Web-{6F53E910-B4DA-4FEB-814D-3FCF9307C4DF}" dt="2018-06-08T22:57:46.326" v="217" actId="20577"/>
          <ac:spMkLst>
            <pc:docMk/>
            <pc:sldMk cId="86497811" sldId="281"/>
            <ac:spMk id="13" creationId="{3E9CB85E-7B74-44A5-8B28-F4349EE5916C}"/>
          </ac:spMkLst>
        </pc:spChg>
        <pc:spChg chg="mod">
          <ac:chgData name="Guest User" userId="" providerId="Windows Live" clId="Web-{6F53E910-B4DA-4FEB-814D-3FCF9307C4DF}" dt="2018-06-08T22:57:41.452" v="204" actId="20577"/>
          <ac:spMkLst>
            <pc:docMk/>
            <pc:sldMk cId="86497811" sldId="281"/>
            <ac:spMk id="19" creationId="{8CCE6EC1-4BAC-4218-8842-C3E5B1B40364}"/>
          </ac:spMkLst>
        </pc:spChg>
        <pc:picChg chg="add mod">
          <ac:chgData name="Guest User" userId="" providerId="Windows Live" clId="Web-{6F53E910-B4DA-4FEB-814D-3FCF9307C4DF}" dt="2018-06-08T22:58:47.174" v="225" actId="1076"/>
          <ac:picMkLst>
            <pc:docMk/>
            <pc:sldMk cId="86497811" sldId="281"/>
            <ac:picMk id="3" creationId="{EF767E44-E94C-4960-B467-D11C534D16F1}"/>
          </ac:picMkLst>
        </pc:picChg>
        <pc:picChg chg="mod">
          <ac:chgData name="Guest User" userId="" providerId="Windows Live" clId="Web-{6F53E910-B4DA-4FEB-814D-3FCF9307C4DF}" dt="2018-06-08T22:58:35.736" v="223" actId="1076"/>
          <ac:picMkLst>
            <pc:docMk/>
            <pc:sldMk cId="86497811" sldId="281"/>
            <ac:picMk id="5" creationId="{6151949B-36C5-4A75-BB0F-8CE846D2BDA5}"/>
          </ac:picMkLst>
        </pc:picChg>
        <pc:picChg chg="mod">
          <ac:chgData name="Guest User" userId="" providerId="Windows Live" clId="Web-{6F53E910-B4DA-4FEB-814D-3FCF9307C4DF}" dt="2018-06-08T22:58:42.643" v="224" actId="1076"/>
          <ac:picMkLst>
            <pc:docMk/>
            <pc:sldMk cId="86497811" sldId="281"/>
            <ac:picMk id="7" creationId="{1C9FC2B6-E6C1-40C9-B329-D99E1F5954F5}"/>
          </ac:picMkLst>
        </pc:picChg>
        <pc:picChg chg="del">
          <ac:chgData name="Guest User" userId="" providerId="Windows Live" clId="Web-{6F53E910-B4DA-4FEB-814D-3FCF9307C4DF}" dt="2018-06-08T22:57:28.702" v="173"/>
          <ac:picMkLst>
            <pc:docMk/>
            <pc:sldMk cId="86497811" sldId="281"/>
            <ac:picMk id="17" creationId="{E94263F5-85AE-488D-BD2D-849D7B04FF23}"/>
          </ac:picMkLst>
        </pc:picChg>
      </pc:sldChg>
      <pc:sldChg chg="addSp delSp modSp ord">
        <pc:chgData name="Guest User" userId="" providerId="Windows Live" clId="Web-{6F53E910-B4DA-4FEB-814D-3FCF9307C4DF}" dt="2018-06-08T23:18:06.224" v="327" actId="14100"/>
        <pc:sldMkLst>
          <pc:docMk/>
          <pc:sldMk cId="3227926326" sldId="282"/>
        </pc:sldMkLst>
        <pc:spChg chg="mod">
          <ac:chgData name="Guest User" userId="" providerId="Windows Live" clId="Web-{6F53E910-B4DA-4FEB-814D-3FCF9307C4DF}" dt="2018-06-08T23:18:06.224" v="327" actId="14100"/>
          <ac:spMkLst>
            <pc:docMk/>
            <pc:sldMk cId="3227926326" sldId="282"/>
            <ac:spMk id="4" creationId="{8B7C3E92-5DCF-41AC-883B-FE9B1DCEEE03}"/>
          </ac:spMkLst>
        </pc:spChg>
        <pc:spChg chg="add mod">
          <ac:chgData name="Guest User" userId="" providerId="Windows Live" clId="Web-{6F53E910-B4DA-4FEB-814D-3FCF9307C4DF}" dt="2018-06-08T22:57:08.358" v="172" actId="1076"/>
          <ac:spMkLst>
            <pc:docMk/>
            <pc:sldMk cId="3227926326" sldId="282"/>
            <ac:spMk id="25" creationId="{92137492-ABB9-4C0B-9011-FE5D72AF8BC0}"/>
          </ac:spMkLst>
        </pc:spChg>
        <pc:grpChg chg="add mod">
          <ac:chgData name="Guest User" userId="" providerId="Windows Live" clId="Web-{6F53E910-B4DA-4FEB-814D-3FCF9307C4DF}" dt="2018-06-08T22:46:56.183" v="124" actId="14100"/>
          <ac:grpSpMkLst>
            <pc:docMk/>
            <pc:sldMk cId="3227926326" sldId="282"/>
            <ac:grpSpMk id="22" creationId="{7430859C-8BD7-4AB2-BED4-CEB3867B5A47}"/>
          </ac:grpSpMkLst>
        </pc:grpChg>
        <pc:picChg chg="mod">
          <ac:chgData name="Guest User" userId="" providerId="Windows Live" clId="Web-{6F53E910-B4DA-4FEB-814D-3FCF9307C4DF}" dt="2018-06-08T22:25:36.201" v="51" actId="1076"/>
          <ac:picMkLst>
            <pc:docMk/>
            <pc:sldMk cId="3227926326" sldId="282"/>
            <ac:picMk id="3" creationId="{5464F795-5C43-4D2B-8CC5-DED0C8AFD0BF}"/>
          </ac:picMkLst>
        </pc:picChg>
        <pc:picChg chg="add mod">
          <ac:chgData name="Guest User" userId="" providerId="Windows Live" clId="Web-{6F53E910-B4DA-4FEB-814D-3FCF9307C4DF}" dt="2018-06-08T22:25:41.451" v="53" actId="1076"/>
          <ac:picMkLst>
            <pc:docMk/>
            <pc:sldMk cId="3227926326" sldId="282"/>
            <ac:picMk id="7" creationId="{0E1BDE27-3AAC-4A4A-8766-CFB461157D2E}"/>
          </ac:picMkLst>
        </pc:picChg>
        <pc:picChg chg="add del mod">
          <ac:chgData name="Guest User" userId="" providerId="Windows Live" clId="Web-{6F53E910-B4DA-4FEB-814D-3FCF9307C4DF}" dt="2018-06-08T22:22:37.155" v="25"/>
          <ac:picMkLst>
            <pc:docMk/>
            <pc:sldMk cId="3227926326" sldId="282"/>
            <ac:picMk id="9" creationId="{309F3131-DFE7-4FCA-99E7-F7B58CC4CB05}"/>
          </ac:picMkLst>
        </pc:picChg>
        <pc:picChg chg="add del mod">
          <ac:chgData name="Guest User" userId="" providerId="Windows Live" clId="Web-{6F53E910-B4DA-4FEB-814D-3FCF9307C4DF}" dt="2018-06-08T22:23:23.217" v="28"/>
          <ac:picMkLst>
            <pc:docMk/>
            <pc:sldMk cId="3227926326" sldId="282"/>
            <ac:picMk id="11" creationId="{3303D67A-F5DA-4D7D-8770-CC0E8DB72B15}"/>
          </ac:picMkLst>
        </pc:picChg>
        <pc:picChg chg="add del mod">
          <ac:chgData name="Guest User" userId="" providerId="Windows Live" clId="Web-{6F53E910-B4DA-4FEB-814D-3FCF9307C4DF}" dt="2018-06-08T22:24:05.436" v="31"/>
          <ac:picMkLst>
            <pc:docMk/>
            <pc:sldMk cId="3227926326" sldId="282"/>
            <ac:picMk id="13" creationId="{B69E7BE0-337F-4518-889F-BF5866F96EB0}"/>
          </ac:picMkLst>
        </pc:picChg>
        <pc:picChg chg="add mod ord">
          <ac:chgData name="Guest User" userId="" providerId="Windows Live" clId="Web-{6F53E910-B4DA-4FEB-814D-3FCF9307C4DF}" dt="2018-06-08T22:44:11.153" v="105"/>
          <ac:picMkLst>
            <pc:docMk/>
            <pc:sldMk cId="3227926326" sldId="282"/>
            <ac:picMk id="15" creationId="{8A6E7B5E-391A-4D39-9DC3-49D9EDFF7D2B}"/>
          </ac:picMkLst>
        </pc:picChg>
        <pc:picChg chg="add mod">
          <ac:chgData name="Guest User" userId="" providerId="Windows Live" clId="Web-{6F53E910-B4DA-4FEB-814D-3FCF9307C4DF}" dt="2018-06-08T22:29:58.871" v="59" actId="1076"/>
          <ac:picMkLst>
            <pc:docMk/>
            <pc:sldMk cId="3227926326" sldId="282"/>
            <ac:picMk id="17" creationId="{41747717-6E6B-4FE9-8B84-44A3D4D58B07}"/>
          </ac:picMkLst>
        </pc:picChg>
        <pc:picChg chg="add mod">
          <ac:chgData name="Guest User" userId="" providerId="Windows Live" clId="Web-{6F53E910-B4DA-4FEB-814D-3FCF9307C4DF}" dt="2018-06-08T22:47:18.636" v="131" actId="1076"/>
          <ac:picMkLst>
            <pc:docMk/>
            <pc:sldMk cId="3227926326" sldId="282"/>
            <ac:picMk id="24" creationId="{F036F41F-7CD1-4E8A-AA77-98E6F97F9390}"/>
          </ac:picMkLst>
        </pc:picChg>
      </pc:sldChg>
      <pc:sldChg chg="addSp modSp">
        <pc:chgData name="Guest User" userId="" providerId="Windows Live" clId="Web-{6F53E910-B4DA-4FEB-814D-3FCF9307C4DF}" dt="2018-06-08T23:21:29.756" v="346" actId="14100"/>
        <pc:sldMkLst>
          <pc:docMk/>
          <pc:sldMk cId="1279024733" sldId="286"/>
        </pc:sldMkLst>
        <pc:spChg chg="mod">
          <ac:chgData name="Guest User" userId="" providerId="Windows Live" clId="Web-{6F53E910-B4DA-4FEB-814D-3FCF9307C4DF}" dt="2018-06-08T23:13:13.569" v="299" actId="20577"/>
          <ac:spMkLst>
            <pc:docMk/>
            <pc:sldMk cId="1279024733" sldId="286"/>
            <ac:spMk id="10" creationId="{00000000-0000-0000-0000-000000000000}"/>
          </ac:spMkLst>
        </pc:spChg>
        <pc:picChg chg="add mod">
          <ac:chgData name="Guest User" userId="" providerId="Windows Live" clId="Web-{6F53E910-B4DA-4FEB-814D-3FCF9307C4DF}" dt="2018-06-08T23:21:29.756" v="346" actId="14100"/>
          <ac:picMkLst>
            <pc:docMk/>
            <pc:sldMk cId="1279024733" sldId="286"/>
            <ac:picMk id="2" creationId="{397395FD-F70E-4B05-A34C-CAAA64F804B4}"/>
          </ac:picMkLst>
        </pc:picChg>
      </pc:sldChg>
      <pc:sldChg chg="modSp">
        <pc:chgData name="Guest User" userId="" providerId="Windows Live" clId="Web-{6F53E910-B4DA-4FEB-814D-3FCF9307C4DF}" dt="2018-06-08T23:06:19.707" v="233" actId="20577"/>
        <pc:sldMkLst>
          <pc:docMk/>
          <pc:sldMk cId="3826069288" sldId="288"/>
        </pc:sldMkLst>
        <pc:spChg chg="mod">
          <ac:chgData name="Guest User" userId="" providerId="Windows Live" clId="Web-{6F53E910-B4DA-4FEB-814D-3FCF9307C4DF}" dt="2018-06-08T23:06:19.707" v="233" actId="20577"/>
          <ac:spMkLst>
            <pc:docMk/>
            <pc:sldMk cId="3826069288" sldId="288"/>
            <ac:spMk id="3" creationId="{00000000-0000-0000-0000-000000000000}"/>
          </ac:spMkLst>
        </pc:spChg>
      </pc:sldChg>
      <pc:sldChg chg="addSp delSp modSp new del">
        <pc:chgData name="Guest User" userId="" providerId="Windows Live" clId="Web-{6F53E910-B4DA-4FEB-814D-3FCF9307C4DF}" dt="2018-06-08T22:48:44.355" v="133"/>
        <pc:sldMkLst>
          <pc:docMk/>
          <pc:sldMk cId="1112245098" sldId="289"/>
        </pc:sldMkLst>
        <pc:grpChg chg="del mod">
          <ac:chgData name="Guest User" userId="" providerId="Windows Live" clId="Web-{6F53E910-B4DA-4FEB-814D-3FCF9307C4DF}" dt="2018-06-08T22:48:41.167" v="132"/>
          <ac:grpSpMkLst>
            <pc:docMk/>
            <pc:sldMk cId="1112245098" sldId="289"/>
            <ac:grpSpMk id="4" creationId="{00000000-0000-0000-0000-000000000000}"/>
          </ac:grpSpMkLst>
        </pc:grpChg>
        <pc:picChg chg="add mod">
          <ac:chgData name="Guest User" userId="" providerId="Windows Live" clId="Web-{6F53E910-B4DA-4FEB-814D-3FCF9307C4DF}" dt="2018-06-08T22:37:57.041" v="75" actId="1076"/>
          <ac:picMkLst>
            <pc:docMk/>
            <pc:sldMk cId="1112245098" sldId="289"/>
            <ac:picMk id="6" creationId="{C70971EB-E543-4E4F-B535-0F4D9E1B6430}"/>
          </ac:picMkLst>
        </pc:picChg>
        <pc:picChg chg="add mod">
          <ac:chgData name="Guest User" userId="" providerId="Windows Live" clId="Web-{6F53E910-B4DA-4FEB-814D-3FCF9307C4DF}" dt="2018-06-08T22:38:20.775" v="80" actId="1076"/>
          <ac:picMkLst>
            <pc:docMk/>
            <pc:sldMk cId="1112245098" sldId="289"/>
            <ac:picMk id="7" creationId="{BEB0DAE9-597F-457A-BE03-A438951A2D51}"/>
          </ac:picMkLst>
        </pc:picChg>
      </pc:sldChg>
    </pc:docChg>
  </pc:docChgLst>
  <pc:docChgLst>
    <pc:chgData name="Guest User" providerId="Windows Live" clId="Web-{6DC2029D-A44B-47C5-81EA-6F0F5FC77F90}"/>
    <pc:docChg chg="modSld">
      <pc:chgData name="Guest User" userId="" providerId="Windows Live" clId="Web-{6DC2029D-A44B-47C5-81EA-6F0F5FC77F90}" dt="2018-06-08T23:35:25.797" v="6" actId="14100"/>
      <pc:docMkLst>
        <pc:docMk/>
      </pc:docMkLst>
      <pc:sldChg chg="addSp delSp modSp">
        <pc:chgData name="Guest User" userId="" providerId="Windows Live" clId="Web-{6DC2029D-A44B-47C5-81EA-6F0F5FC77F90}" dt="2018-06-08T23:35:25.797" v="6" actId="14100"/>
        <pc:sldMkLst>
          <pc:docMk/>
          <pc:sldMk cId="2338935011" sldId="272"/>
        </pc:sldMkLst>
        <pc:picChg chg="del">
          <ac:chgData name="Guest User" userId="" providerId="Windows Live" clId="Web-{6DC2029D-A44B-47C5-81EA-6F0F5FC77F90}" dt="2018-06-08T23:34:36.813" v="0"/>
          <ac:picMkLst>
            <pc:docMk/>
            <pc:sldMk cId="2338935011" sldId="272"/>
            <ac:picMk id="2" creationId="{15F6AD92-6906-4E78-9EED-1BA9F3C604D6}"/>
          </ac:picMkLst>
        </pc:picChg>
        <pc:picChg chg="add mod">
          <ac:chgData name="Guest User" userId="" providerId="Windows Live" clId="Web-{6DC2029D-A44B-47C5-81EA-6F0F5FC77F90}" dt="2018-06-08T23:35:25.797" v="6" actId="14100"/>
          <ac:picMkLst>
            <pc:docMk/>
            <pc:sldMk cId="2338935011" sldId="272"/>
            <ac:picMk id="3" creationId="{679D2424-5493-49A5-AED6-349FC0FAB147}"/>
          </ac:picMkLst>
        </pc:picChg>
      </pc:sldChg>
    </pc:docChg>
  </pc:docChgLst>
  <pc:docChgLst>
    <pc:chgData name="Rum-Z G" userId="32481394ff460d6b" providerId="Windows Live" clId="Web-{7F3717A7-904E-48DD-9741-747D3BD2C50A}"/>
    <pc:docChg chg="modSld">
      <pc:chgData name="Rum-Z G" userId="32481394ff460d6b" providerId="Windows Live" clId="Web-{7F3717A7-904E-48DD-9741-747D3BD2C50A}" dt="2018-06-08T22:45:05.434" v="8" actId="14100"/>
      <pc:docMkLst>
        <pc:docMk/>
      </pc:docMkLst>
      <pc:sldChg chg="modSp">
        <pc:chgData name="Rum-Z G" userId="32481394ff460d6b" providerId="Windows Live" clId="Web-{7F3717A7-904E-48DD-9741-747D3BD2C50A}" dt="2018-06-08T22:41:02.794" v="2" actId="20577"/>
        <pc:sldMkLst>
          <pc:docMk/>
          <pc:sldMk cId="4031993031" sldId="261"/>
        </pc:sldMkLst>
        <pc:spChg chg="mod">
          <ac:chgData name="Rum-Z G" userId="32481394ff460d6b" providerId="Windows Live" clId="Web-{7F3717A7-904E-48DD-9741-747D3BD2C50A}" dt="2018-06-08T22:41:02.794" v="2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Rum-Z G" userId="32481394ff460d6b" providerId="Windows Live" clId="Web-{7F3717A7-904E-48DD-9741-747D3BD2C50A}" dt="2018-06-08T22:45:05.434" v="8" actId="14100"/>
        <pc:sldMkLst>
          <pc:docMk/>
          <pc:sldMk cId="3227926326" sldId="282"/>
        </pc:sldMkLst>
        <pc:grpChg chg="mod">
          <ac:chgData name="Rum-Z G" userId="32481394ff460d6b" providerId="Windows Live" clId="Web-{7F3717A7-904E-48DD-9741-747D3BD2C50A}" dt="2018-06-08T22:45:05.434" v="8" actId="14100"/>
          <ac:grpSpMkLst>
            <pc:docMk/>
            <pc:sldMk cId="3227926326" sldId="282"/>
            <ac:grpSpMk id="22" creationId="{7430859C-8BD7-4AB2-BED4-CEB3867B5A47}"/>
          </ac:grpSpMkLst>
        </pc:grpChg>
        <pc:picChg chg="mod">
          <ac:chgData name="Rum-Z G" userId="32481394ff460d6b" providerId="Windows Live" clId="Web-{7F3717A7-904E-48DD-9741-747D3BD2C50A}" dt="2018-06-08T22:44:56.559" v="7" actId="14100"/>
          <ac:picMkLst>
            <pc:docMk/>
            <pc:sldMk cId="3227926326" sldId="282"/>
            <ac:picMk id="15" creationId="{8A6E7B5E-391A-4D39-9DC3-49D9EDFF7D2B}"/>
          </ac:picMkLst>
        </pc:picChg>
      </pc:sldChg>
    </pc:docChg>
  </pc:docChgLst>
  <pc:docChgLst>
    <pc:chgData name="Guest User" providerId="Windows Live" clId="Web-{5B978984-6B22-4105-9754-CDA88A7A1092}"/>
    <pc:docChg chg="modSld">
      <pc:chgData name="Guest User" userId="" providerId="Windows Live" clId="Web-{5B978984-6B22-4105-9754-CDA88A7A1092}" dt="2018-06-08T19:51:46.257" v="0" actId="1076"/>
      <pc:docMkLst>
        <pc:docMk/>
      </pc:docMkLst>
      <pc:sldChg chg="modSp">
        <pc:chgData name="Guest User" userId="" providerId="Windows Live" clId="Web-{5B978984-6B22-4105-9754-CDA88A7A1092}" dt="2018-06-08T19:51:46.257" v="0" actId="1076"/>
        <pc:sldMkLst>
          <pc:docMk/>
          <pc:sldMk cId="86497811" sldId="281"/>
        </pc:sldMkLst>
        <pc:picChg chg="mod">
          <ac:chgData name="Guest User" userId="" providerId="Windows Live" clId="Web-{5B978984-6B22-4105-9754-CDA88A7A1092}" dt="2018-06-08T19:51:46.257" v="0" actId="1076"/>
          <ac:picMkLst>
            <pc:docMk/>
            <pc:sldMk cId="86497811" sldId="281"/>
            <ac:picMk id="7" creationId="{1C9FC2B6-E6C1-40C9-B329-D99E1F5954F5}"/>
          </ac:picMkLst>
        </pc:picChg>
      </pc:sldChg>
    </pc:docChg>
  </pc:docChgLst>
  <pc:docChgLst>
    <pc:chgData name="Rum-Z G" userId="32481394ff460d6b" providerId="Windows Live" clId="Web-{0C01404E-EA17-43B4-82B5-5528473C4948}"/>
    <pc:docChg chg="modSld">
      <pc:chgData name="Rum-Z G" userId="32481394ff460d6b" providerId="Windows Live" clId="Web-{0C01404E-EA17-43B4-82B5-5528473C4948}" dt="2018-06-08T21:55:11.447" v="5" actId="20577"/>
      <pc:docMkLst>
        <pc:docMk/>
      </pc:docMkLst>
      <pc:sldChg chg="modSp">
        <pc:chgData name="Rum-Z G" userId="32481394ff460d6b" providerId="Windows Live" clId="Web-{0C01404E-EA17-43B4-82B5-5528473C4948}" dt="2018-06-08T21:55:11.447" v="5" actId="20577"/>
        <pc:sldMkLst>
          <pc:docMk/>
          <pc:sldMk cId="2260543410" sldId="263"/>
        </pc:sldMkLst>
        <pc:spChg chg="mod">
          <ac:chgData name="Rum-Z G" userId="32481394ff460d6b" providerId="Windows Live" clId="Web-{0C01404E-EA17-43B4-82B5-5528473C4948}" dt="2018-06-08T21:55:11.447" v="5" actId="20577"/>
          <ac:spMkLst>
            <pc:docMk/>
            <pc:sldMk cId="2260543410" sldId="263"/>
            <ac:spMk id="10" creationId="{00000000-0000-0000-0000-000000000000}"/>
          </ac:spMkLst>
        </pc:spChg>
      </pc:sldChg>
    </pc:docChg>
  </pc:docChgLst>
  <pc:docChgLst>
    <pc:chgData name="Guest User" providerId="Windows Live" clId="Web-{3CB76A67-8E24-4A0C-9D46-E596661D11FF}"/>
    <pc:docChg chg="addSld delSld modSld sldOrd">
      <pc:chgData name="Guest User" userId="" providerId="Windows Live" clId="Web-{3CB76A67-8E24-4A0C-9D46-E596661D11FF}" dt="2018-06-08T23:23:29.662" v="995" actId="20577"/>
      <pc:docMkLst>
        <pc:docMk/>
      </pc:docMkLst>
      <pc:sldChg chg="modSp">
        <pc:chgData name="Guest User" userId="" providerId="Windows Live" clId="Web-{3CB76A67-8E24-4A0C-9D46-E596661D11FF}" dt="2018-06-08T22:46:07.527" v="916" actId="20577"/>
        <pc:sldMkLst>
          <pc:docMk/>
          <pc:sldMk cId="3488360670" sldId="256"/>
        </pc:sldMkLst>
        <pc:spChg chg="mod">
          <ac:chgData name="Guest User" userId="" providerId="Windows Live" clId="Web-{3CB76A67-8E24-4A0C-9D46-E596661D11FF}" dt="2018-06-08T22:46:07.527" v="916" actId="20577"/>
          <ac:spMkLst>
            <pc:docMk/>
            <pc:sldMk cId="3488360670" sldId="256"/>
            <ac:spMk id="2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3:11:04.831" v="936" actId="20577"/>
        <pc:sldMkLst>
          <pc:docMk/>
          <pc:sldMk cId="1250382080" sldId="257"/>
        </pc:sldMkLst>
        <pc:spChg chg="mod">
          <ac:chgData name="Guest User" userId="" providerId="Windows Live" clId="Web-{3CB76A67-8E24-4A0C-9D46-E596661D11FF}" dt="2018-06-08T23:11:04.831" v="936" actId="20577"/>
          <ac:spMkLst>
            <pc:docMk/>
            <pc:sldMk cId="1250382080" sldId="257"/>
            <ac:spMk id="10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2:39:58.607" v="547" actId="20577"/>
        <pc:sldMkLst>
          <pc:docMk/>
          <pc:sldMk cId="675447979" sldId="258"/>
        </pc:sldMkLst>
        <pc:spChg chg="mod">
          <ac:chgData name="Guest User" userId="" providerId="Windows Live" clId="Web-{3CB76A67-8E24-4A0C-9D46-E596661D11FF}" dt="2018-06-08T22:39:58.607" v="547" actId="20577"/>
          <ac:spMkLst>
            <pc:docMk/>
            <pc:sldMk cId="675447979" sldId="258"/>
            <ac:spMk id="3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2:43:36.060" v="909" actId="20577"/>
        <pc:sldMkLst>
          <pc:docMk/>
          <pc:sldMk cId="4031993031" sldId="261"/>
        </pc:sldMkLst>
        <pc:spChg chg="mod">
          <ac:chgData name="Guest User" userId="" providerId="Windows Live" clId="Web-{3CB76A67-8E24-4A0C-9D46-E596661D11FF}" dt="2018-06-08T22:43:36.060" v="909" actId="20577"/>
          <ac:spMkLst>
            <pc:docMk/>
            <pc:sldMk cId="4031993031" sldId="261"/>
            <ac:spMk id="3" creationId="{00000000-0000-0000-0000-000000000000}"/>
          </ac:spMkLst>
        </pc:spChg>
      </pc:sldChg>
      <pc:sldChg chg="modSp">
        <pc:chgData name="Guest User" userId="" providerId="Windows Live" clId="Web-{3CB76A67-8E24-4A0C-9D46-E596661D11FF}" dt="2018-06-08T23:04:29.861" v="919" actId="14100"/>
        <pc:sldMkLst>
          <pc:docMk/>
          <pc:sldMk cId="2338935011" sldId="272"/>
        </pc:sldMkLst>
        <pc:picChg chg="mod">
          <ac:chgData name="Guest User" userId="" providerId="Windows Live" clId="Web-{3CB76A67-8E24-4A0C-9D46-E596661D11FF}" dt="2018-06-08T23:04:29.861" v="919" actId="14100"/>
          <ac:picMkLst>
            <pc:docMk/>
            <pc:sldMk cId="2338935011" sldId="272"/>
            <ac:picMk id="2" creationId="{15F6AD92-6906-4E78-9EED-1BA9F3C604D6}"/>
          </ac:picMkLst>
        </pc:picChg>
      </pc:sldChg>
      <pc:sldChg chg="modSp">
        <pc:chgData name="Guest User" userId="" providerId="Windows Live" clId="Web-{3CB76A67-8E24-4A0C-9D46-E596661D11FF}" dt="2018-06-08T23:11:44.784" v="942" actId="20577"/>
        <pc:sldMkLst>
          <pc:docMk/>
          <pc:sldMk cId="1298931367" sldId="278"/>
        </pc:sldMkLst>
        <pc:spChg chg="mod">
          <ac:chgData name="Guest User" userId="" providerId="Windows Live" clId="Web-{3CB76A67-8E24-4A0C-9D46-E596661D11FF}" dt="2018-06-08T23:11:44.784" v="942" actId="20577"/>
          <ac:spMkLst>
            <pc:docMk/>
            <pc:sldMk cId="1298931367" sldId="278"/>
            <ac:spMk id="4" creationId="{7A4EEC52-93DD-4F4D-9F94-EB1F4FCA45D1}"/>
          </ac:spMkLst>
        </pc:spChg>
      </pc:sldChg>
      <pc:sldChg chg="modSp">
        <pc:chgData name="Guest User" userId="" providerId="Windows Live" clId="Web-{3CB76A67-8E24-4A0C-9D46-E596661D11FF}" dt="2018-06-08T23:11:55.252" v="945" actId="20577"/>
        <pc:sldMkLst>
          <pc:docMk/>
          <pc:sldMk cId="86497811" sldId="281"/>
        </pc:sldMkLst>
        <pc:spChg chg="mod">
          <ac:chgData name="Guest User" userId="" providerId="Windows Live" clId="Web-{3CB76A67-8E24-4A0C-9D46-E596661D11FF}" dt="2018-06-08T23:11:55.252" v="945" actId="20577"/>
          <ac:spMkLst>
            <pc:docMk/>
            <pc:sldMk cId="86497811" sldId="281"/>
            <ac:spMk id="16" creationId="{0BE05079-3AAD-4DFE-9F05-2691D5B533EC}"/>
          </ac:spMkLst>
        </pc:spChg>
      </pc:sldChg>
      <pc:sldChg chg="modSp new del">
        <pc:chgData name="Guest User" userId="" providerId="Windows Live" clId="Web-{3CB76A67-8E24-4A0C-9D46-E596661D11FF}" dt="2018-06-08T22:32:58.589" v="40"/>
        <pc:sldMkLst>
          <pc:docMk/>
          <pc:sldMk cId="1898603863" sldId="287"/>
        </pc:sldMkLst>
        <pc:spChg chg="mod">
          <ac:chgData name="Guest User" userId="" providerId="Windows Live" clId="Web-{3CB76A67-8E24-4A0C-9D46-E596661D11FF}" dt="2018-06-08T22:31:58.558" v="7" actId="20577"/>
          <ac:spMkLst>
            <pc:docMk/>
            <pc:sldMk cId="1898603863" sldId="287"/>
            <ac:spMk id="2" creationId="{987974AB-FE49-42B6-966D-B33427B76DCC}"/>
          </ac:spMkLst>
        </pc:spChg>
        <pc:spChg chg="mod">
          <ac:chgData name="Guest User" userId="" providerId="Windows Live" clId="Web-{3CB76A67-8E24-4A0C-9D46-E596661D11FF}" dt="2018-06-08T22:32:39.651" v="35" actId="20577"/>
          <ac:spMkLst>
            <pc:docMk/>
            <pc:sldMk cId="1898603863" sldId="287"/>
            <ac:spMk id="3" creationId="{82CD1F77-20A0-44BC-9644-F806D3EC55C8}"/>
          </ac:spMkLst>
        </pc:spChg>
      </pc:sldChg>
      <pc:sldChg chg="modSp add ord replId">
        <pc:chgData name="Guest User" userId="" providerId="Windows Live" clId="Web-{3CB76A67-8E24-4A0C-9D46-E596661D11FF}" dt="2018-06-08T23:23:28.255" v="993" actId="20577"/>
        <pc:sldMkLst>
          <pc:docMk/>
          <pc:sldMk cId="3826069288" sldId="288"/>
        </pc:sldMkLst>
        <pc:spChg chg="mod">
          <ac:chgData name="Guest User" userId="" providerId="Windows Live" clId="Web-{3CB76A67-8E24-4A0C-9D46-E596661D11FF}" dt="2018-06-08T22:33:04.557" v="58" actId="20577"/>
          <ac:spMkLst>
            <pc:docMk/>
            <pc:sldMk cId="3826069288" sldId="288"/>
            <ac:spMk id="2" creationId="{00000000-0000-0000-0000-000000000000}"/>
          </ac:spMkLst>
        </pc:spChg>
        <pc:spChg chg="mod">
          <ac:chgData name="Guest User" userId="" providerId="Windows Live" clId="Web-{3CB76A67-8E24-4A0C-9D46-E596661D11FF}" dt="2018-06-08T23:23:28.255" v="993" actId="20577"/>
          <ac:spMkLst>
            <pc:docMk/>
            <pc:sldMk cId="3826069288" sldId="288"/>
            <ac:spMk id="3" creationId="{00000000-0000-0000-0000-000000000000}"/>
          </ac:spMkLst>
        </pc:spChg>
      </pc:sldChg>
      <pc:sldChg chg="new del">
        <pc:chgData name="Guest User" userId="" providerId="Windows Live" clId="Web-{3CB76A67-8E24-4A0C-9D46-E596661D11FF}" dt="2018-06-08T23:05:11.426" v="921"/>
        <pc:sldMkLst>
          <pc:docMk/>
          <pc:sldMk cId="1510071064" sldId="289"/>
        </pc:sldMkLst>
      </pc:sldChg>
    </pc:docChg>
  </pc:docChgLst>
  <pc:docChgLst>
    <pc:chgData name="Guest User" providerId="Windows Live" clId="Web-{F560F9A5-E48F-463F-A2FA-828AB1D7A181}"/>
    <pc:docChg chg="modSld">
      <pc:chgData name="Guest User" userId="" providerId="Windows Live" clId="Web-{F560F9A5-E48F-463F-A2FA-828AB1D7A181}" dt="2018-06-08T22:13:55.874" v="129" actId="20577"/>
      <pc:docMkLst>
        <pc:docMk/>
      </pc:docMkLst>
      <pc:sldChg chg="modSp">
        <pc:chgData name="Guest User" userId="" providerId="Windows Live" clId="Web-{F560F9A5-E48F-463F-A2FA-828AB1D7A181}" dt="2018-06-08T22:13:55.874" v="128" actId="20577"/>
        <pc:sldMkLst>
          <pc:docMk/>
          <pc:sldMk cId="675447979" sldId="258"/>
        </pc:sldMkLst>
        <pc:spChg chg="mod">
          <ac:chgData name="Guest User" userId="" providerId="Windows Live" clId="Web-{F560F9A5-E48F-463F-A2FA-828AB1D7A181}" dt="2018-06-08T22:13:55.874" v="128" actId="20577"/>
          <ac:spMkLst>
            <pc:docMk/>
            <pc:sldMk cId="675447979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t>6/8/2018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9321-C1E4-43E6-B554-9C10F262D1FC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308D-A1ED-4BDA-B264-A5812F306F88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CAC8-C6E4-405E-AD73-4033D4F8FBD1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24FF-6C04-4116-9A48-6197A8BE813C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7563-DFA1-43CD-B598-6A3C5E0166E5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51F-1BBD-46FD-BEC5-B5FB765EB836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74CE-D364-4A91-84F8-0F307C6E4088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F1AD-3EF2-4897-AF00-7695939A5D11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8FD9-42C8-490E-AAEC-9BC54A7B3AB6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0CA93-C803-4592-9797-91A8D0E66562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E4DB-F032-47FC-A526-BC692017B34E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9F4EF0-BEA1-4C5A-9896-E56000E362BC}" type="datetime1">
              <a:rPr lang="en-US" smtClean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121920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5800" dirty="0"/>
              <a:t>Specialized Parking Oriented Technology</a:t>
            </a:r>
            <a:r>
              <a:rPr lang="en-US" sz="5800" dirty="0">
                <a:cs typeface="Calibri Light"/>
              </a:rPr>
              <a:t/>
            </a:r>
            <a:br>
              <a:rPr lang="en-US" sz="5800" dirty="0">
                <a:cs typeface="Calibri Light"/>
              </a:rPr>
            </a:br>
            <a:r>
              <a:rPr lang="en-US" sz="4000" dirty="0">
                <a:cs typeface="Calibri Light"/>
              </a:rPr>
              <a:t>(S.P.O.T.)</a:t>
            </a:r>
            <a:br>
              <a:rPr lang="en-US" sz="4000" dirty="0">
                <a:cs typeface="Calibri Light"/>
              </a:rPr>
            </a:br>
            <a:r>
              <a:rPr lang="en-US" sz="1000" dirty="0"/>
              <a:t> </a:t>
            </a:r>
            <a:r>
              <a:rPr lang="en-US" sz="1000" dirty="0">
                <a:cs typeface="Calibri Light"/>
              </a:rPr>
              <a:t/>
            </a:r>
            <a:br>
              <a:rPr lang="en-US" sz="1000" dirty="0">
                <a:cs typeface="Calibri Light"/>
              </a:rPr>
            </a:b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Senior Design Project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  <a:t/>
            </a:r>
            <a:br>
              <a:rPr lang="en-US" sz="3000" dirty="0">
                <a:solidFill>
                  <a:schemeClr val="bg1">
                    <a:lumMod val="50000"/>
                  </a:schemeClr>
                </a:solidFill>
                <a:cs typeface="Calibri Light"/>
              </a:rPr>
            </a:br>
            <a:r>
              <a:rPr lang="en-US" sz="3000" dirty="0">
                <a:solidFill>
                  <a:srgbClr val="7F7F7F"/>
                </a:solidFill>
                <a:cs typeface="Calibri Light"/>
              </a:rPr>
              <a:t/>
            </a:r>
            <a:br>
              <a:rPr lang="en-US" sz="3000" dirty="0">
                <a:solidFill>
                  <a:srgbClr val="7F7F7F"/>
                </a:solidFill>
                <a:cs typeface="Calibri Light"/>
              </a:rPr>
            </a:br>
            <a:r>
              <a:rPr lang="en-US" sz="3000" dirty="0"/>
              <a:t>June 15, 2018</a:t>
            </a: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44" y="3586481"/>
            <a:ext cx="4153396" cy="644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Team Members:</a:t>
            </a:r>
          </a:p>
          <a:p>
            <a:endParaRPr lang="en-US" sz="2400" dirty="0">
              <a:solidFill>
                <a:schemeClr val="tx2"/>
              </a:solidFill>
              <a:latin typeface="+mj-lt"/>
            </a:endParaRP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Ramsey Ghanaim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Jonathan 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0421" y="4419600"/>
            <a:ext cx="5001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Mario Cabrera</a:t>
            </a:r>
          </a:p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Travis Rogers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993F3-CAEA-4D82-AD0E-115CD82E3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99" t="36396" r="15960" b="36297"/>
          <a:stretch/>
        </p:blipFill>
        <p:spPr>
          <a:xfrm>
            <a:off x="863267" y="3350922"/>
            <a:ext cx="2718871" cy="11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884580" y="505699"/>
            <a:ext cx="10071100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Implementation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Information sent through HTTP GET/POST messages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Data encoded in JSON objects</a:t>
            </a:r>
            <a:endParaRPr lang="en-US" sz="2000">
              <a:solidFill>
                <a:schemeClr val="tx1"/>
              </a:solidFill>
              <a:latin typeface="+mj-lt"/>
              <a:ea typeface="+mj-lt"/>
              <a:cs typeface="+mj-l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Gateway, Mobile App, Website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App Engine forwards messages to custom HTTP handlers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 Hosts admin website and provides functionality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6962" y="3018962"/>
            <a:ext cx="9486180" cy="3149211"/>
            <a:chOff x="1316962" y="3018962"/>
            <a:chExt cx="9486180" cy="314921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FAC1EC5-8BA8-4D27-888A-AD2DAEA5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2" y="3018962"/>
              <a:ext cx="9486180" cy="314921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2250C-326D-4CC7-B8D4-051A0454E8F8}"/>
                </a:ext>
              </a:extLst>
            </p:cNvPr>
            <p:cNvSpPr/>
            <p:nvPr/>
          </p:nvSpPr>
          <p:spPr>
            <a:xfrm>
              <a:off x="7378458" y="3036495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Verify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1F54A-9BE8-43B1-AE28-C5A34855C08C}"/>
                </a:ext>
              </a:extLst>
            </p:cNvPr>
            <p:cNvSpPr/>
            <p:nvPr/>
          </p:nvSpPr>
          <p:spPr>
            <a:xfrm>
              <a:off x="2691437" y="3237779"/>
              <a:ext cx="1834551" cy="655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POST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Sensor Updates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69B2FC-DEC5-4883-AA92-F4383BAA9CC9}"/>
                </a:ext>
              </a:extLst>
            </p:cNvPr>
            <p:cNvSpPr/>
            <p:nvPr/>
          </p:nvSpPr>
          <p:spPr>
            <a:xfrm>
              <a:off x="7378458" y="4833663"/>
              <a:ext cx="1834551" cy="51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Payment POST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User Info</a:t>
              </a:r>
              <a:endParaRPr lang="en-US" sz="1600">
                <a:solidFill>
                  <a:srgbClr val="3F3F3F"/>
                </a:solidFill>
                <a:cs typeface="Calibri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62620-4428-44F1-A46A-8EAFB05BA322}"/>
                </a:ext>
              </a:extLst>
            </p:cNvPr>
            <p:cNvSpPr/>
            <p:nvPr/>
          </p:nvSpPr>
          <p:spPr>
            <a:xfrm>
              <a:off x="2777701" y="4618002"/>
              <a:ext cx="1618891" cy="45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Update GET</a:t>
              </a:r>
            </a:p>
            <a:p>
              <a:pPr algn="ctr"/>
              <a:r>
                <a:rPr lang="en-US" sz="1600" dirty="0">
                  <a:solidFill>
                    <a:srgbClr val="3F3F3F"/>
                  </a:solidFill>
                  <a:cs typeface="Calibri"/>
                </a:rPr>
                <a:t>LED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9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AD6EA-479C-4322-83C3-A93BA752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7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704299-6204-43F2-AE59-8ADEC170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38" y="180976"/>
            <a:ext cx="3398043" cy="604361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CA0B3CC-5E58-4177-8B2D-D822FAF8D143}"/>
              </a:ext>
            </a:extLst>
          </p:cNvPr>
          <p:cNvSpPr/>
          <p:nvPr/>
        </p:nvSpPr>
        <p:spPr>
          <a:xfrm>
            <a:off x="7127081" y="316706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975D4-AF99-41B0-819C-79BE708B8C8D}"/>
              </a:ext>
            </a:extLst>
          </p:cNvPr>
          <p:cNvSpPr/>
          <p:nvPr/>
        </p:nvSpPr>
        <p:spPr>
          <a:xfrm>
            <a:off x="10091736" y="316705"/>
            <a:ext cx="783432" cy="74771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489BF1-5EA5-426E-94AE-2C52AE4CDCCF}"/>
              </a:ext>
            </a:extLst>
          </p:cNvPr>
          <p:cNvSpPr/>
          <p:nvPr/>
        </p:nvSpPr>
        <p:spPr>
          <a:xfrm>
            <a:off x="9841706" y="5353049"/>
            <a:ext cx="914400" cy="89058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8D6E1-F223-4784-B00E-574D9312B9E4}"/>
              </a:ext>
            </a:extLst>
          </p:cNvPr>
          <p:cNvSpPr txBox="1"/>
          <p:nvPr/>
        </p:nvSpPr>
        <p:spPr>
          <a:xfrm>
            <a:off x="10987086" y="497680"/>
            <a:ext cx="1088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FBE7F-E968-4A4D-91F7-4C97C14EA087}"/>
              </a:ext>
            </a:extLst>
          </p:cNvPr>
          <p:cNvSpPr txBox="1"/>
          <p:nvPr/>
        </p:nvSpPr>
        <p:spPr>
          <a:xfrm>
            <a:off x="5748336" y="450055"/>
            <a:ext cx="1600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>
                <a:cs typeface="Calibri"/>
              </a:rPr>
              <a:t>Drawer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6C502-7AA7-4AD0-B67E-5F0FFC8634C3}"/>
              </a:ext>
            </a:extLst>
          </p:cNvPr>
          <p:cNvSpPr txBox="1"/>
          <p:nvPr/>
        </p:nvSpPr>
        <p:spPr>
          <a:xfrm>
            <a:off x="10629898" y="5474493"/>
            <a:ext cx="156448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Scan for</a:t>
            </a:r>
          </a:p>
          <a:p>
            <a:pPr algn="ctr"/>
            <a:r>
              <a:rPr lang="en-US" dirty="0"/>
              <a:t>Beacons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EEC52-93DD-4F4D-9F94-EB1F4FCA45D1}"/>
              </a:ext>
            </a:extLst>
          </p:cNvPr>
          <p:cNvSpPr txBox="1">
            <a:spLocks/>
          </p:cNvSpPr>
          <p:nvPr/>
        </p:nvSpPr>
        <p:spPr>
          <a:xfrm>
            <a:off x="487562" y="372263"/>
            <a:ext cx="6531952" cy="610892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</a:t>
            </a:r>
            <a:r>
              <a:rPr lang="en-US" sz="2400" b="1">
                <a:latin typeface="+mj-lt"/>
                <a:cs typeface="Calibri Light"/>
              </a:rPr>
              <a:t> -</a:t>
            </a:r>
            <a:r>
              <a:rPr lang="en-US" sz="2400" b="1" dirty="0">
                <a:latin typeface="+mj-lt"/>
                <a:cs typeface="Calibri Light"/>
              </a:rPr>
              <a:t> </a:t>
            </a:r>
            <a:r>
              <a:rPr lang="en-US" sz="2400" b="1">
                <a:latin typeface="+mj-lt"/>
                <a:cs typeface="Calibri Light"/>
              </a:rPr>
              <a:t>Overview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Purpose: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Check number of available parking spaces per lot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Verify your parking permits and parking payments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Bluetooth Scanner</a:t>
            </a:r>
            <a:r>
              <a:rPr lang="en-US" dirty="0">
                <a:latin typeface="Calibri Light"/>
                <a:cs typeface="Calibri Light"/>
              </a:rPr>
              <a:t>:</a:t>
            </a:r>
            <a:endParaRPr lang="en-US" dirty="0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App communicates with the SPOT unit using Bluetooth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Confirms parking status and parking location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13DBB-527E-4B09-A620-6B98BAFA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4502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12</a:t>
            </a:fld>
            <a:endParaRPr lang="en-US" sz="18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1949B-36C5-4A75-BB0F-8CE846D2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19" y="1268550"/>
            <a:ext cx="2838449" cy="500776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9FC2B6-E6C1-40C9-B329-D99E1F59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8" y="1299342"/>
            <a:ext cx="2802730" cy="5007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48027-6850-491D-BB52-C7A0313BED96}"/>
              </a:ext>
            </a:extLst>
          </p:cNvPr>
          <p:cNvSpPr txBox="1"/>
          <p:nvPr/>
        </p:nvSpPr>
        <p:spPr>
          <a:xfrm>
            <a:off x="287471" y="937801"/>
            <a:ext cx="32145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Navigation Drawer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CB85E-7B74-44A5-8B28-F4349EE5916C}"/>
              </a:ext>
            </a:extLst>
          </p:cNvPr>
          <p:cNvSpPr txBox="1"/>
          <p:nvPr/>
        </p:nvSpPr>
        <p:spPr>
          <a:xfrm>
            <a:off x="4236245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Account Page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E05079-3AAD-4DFE-9F05-2691D5B533EC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5569188" cy="501490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User Interface and Layout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E6EC1-4BAC-4218-8842-C3E5B1B40364}"/>
              </a:ext>
            </a:extLst>
          </p:cNvPr>
          <p:cNvSpPr txBox="1"/>
          <p:nvPr/>
        </p:nvSpPr>
        <p:spPr>
          <a:xfrm>
            <a:off x="8243312" y="937800"/>
            <a:ext cx="377945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Login Page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4FB05D-757A-4942-B670-A0D9C220E70C}"/>
              </a:ext>
            </a:extLst>
          </p:cNvPr>
          <p:cNvSpPr/>
          <p:nvPr/>
        </p:nvSpPr>
        <p:spPr>
          <a:xfrm>
            <a:off x="475591" y="3904593"/>
            <a:ext cx="1820916" cy="37574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2DE809-80F7-45C9-A429-5B94265A558B}"/>
              </a:ext>
            </a:extLst>
          </p:cNvPr>
          <p:cNvSpPr/>
          <p:nvPr/>
        </p:nvSpPr>
        <p:spPr>
          <a:xfrm>
            <a:off x="475591" y="4325005"/>
            <a:ext cx="1820916" cy="37574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F767E44-E94C-4960-B467-D11C534D1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805" y="1264443"/>
            <a:ext cx="2802731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8A6E7B5E-391A-4D39-9DC3-49D9EDFF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099" y="-20193"/>
            <a:ext cx="2956082" cy="63174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D56C7-C7D6-45BD-91BD-CCCE7DC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32354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7C3E92-5DCF-41AC-883B-FE9B1DCEEE03}"/>
              </a:ext>
            </a:extLst>
          </p:cNvPr>
          <p:cNvSpPr txBox="1">
            <a:spLocks/>
          </p:cNvSpPr>
          <p:nvPr/>
        </p:nvSpPr>
        <p:spPr>
          <a:xfrm>
            <a:off x="942088" y="318790"/>
            <a:ext cx="4281670" cy="691578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</a:t>
            </a:r>
            <a:r>
              <a:rPr lang="en-US" sz="2400" b="1">
                <a:latin typeface="+mj-lt"/>
                <a:cs typeface="Calibri Light"/>
              </a:rPr>
              <a:t>- </a:t>
            </a:r>
            <a:r>
              <a:rPr lang="en-US" sz="2400" b="1">
                <a:latin typeface="+mj-lt"/>
                <a:cs typeface="Calibri Light"/>
              </a:rPr>
              <a:t>Parking</a:t>
            </a:r>
            <a:r>
              <a:rPr lang="en-US" sz="2400" b="1">
                <a:latin typeface="+mj-lt"/>
                <a:cs typeface="Calibri Light"/>
              </a:rPr>
              <a:t> Process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3" name="Picture 12" descr="A close up of a door&#10;&#10;Description generated with very high confidence">
            <a:extLst>
              <a:ext uri="{FF2B5EF4-FFF2-40B4-BE49-F238E27FC236}">
                <a16:creationId xmlns:a16="http://schemas.microsoft.com/office/drawing/2014/main" id="{5464F795-5C43-4D2B-8CC5-DED0C8AFD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r="30890" b="-394"/>
          <a:stretch/>
        </p:blipFill>
        <p:spPr>
          <a:xfrm>
            <a:off x="651790" y="2907596"/>
            <a:ext cx="862882" cy="2994801"/>
          </a:xfrm>
          <a:prstGeom prst="rect">
            <a:avLst/>
          </a:prstGeom>
        </p:spPr>
      </p:pic>
      <p:pic>
        <p:nvPicPr>
          <p:cNvPr id="7" name="Picture 7" descr="A car parked in a parking lot&#10;&#10;Description generated with high confidence">
            <a:extLst>
              <a:ext uri="{FF2B5EF4-FFF2-40B4-BE49-F238E27FC236}">
                <a16:creationId xmlns:a16="http://schemas.microsoft.com/office/drawing/2014/main" id="{0E1BDE27-3AAC-4A4A-8766-CFB46115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49" y="3235527"/>
            <a:ext cx="7827167" cy="3196827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747717-6E6B-4FE9-8B84-44A3D4D5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367" y="2259804"/>
            <a:ext cx="1231108" cy="123110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30859C-8BD7-4AB2-BED4-CEB3867B5A47}"/>
              </a:ext>
            </a:extLst>
          </p:cNvPr>
          <p:cNvGrpSpPr/>
          <p:nvPr/>
        </p:nvGrpSpPr>
        <p:grpSpPr>
          <a:xfrm>
            <a:off x="8879681" y="467963"/>
            <a:ext cx="2778917" cy="4829173"/>
            <a:chOff x="3664742" y="61913"/>
            <a:chExt cx="3790949" cy="6722268"/>
          </a:xfrm>
        </p:grpSpPr>
        <p:pic>
          <p:nvPicPr>
            <p:cNvPr id="20" name="Picture 3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31A0045-42E3-40F2-86C6-7943D3B2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4742" y="61913"/>
              <a:ext cx="3790949" cy="6722268"/>
            </a:xfrm>
            <a:prstGeom prst="rect">
              <a:avLst/>
            </a:prstGeom>
          </p:spPr>
        </p:pic>
        <p:pic>
          <p:nvPicPr>
            <p:cNvPr id="21" name="Picture 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8EA4749-CACA-46A1-97E2-AF159E25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64742" y="2728008"/>
              <a:ext cx="3659981" cy="2465383"/>
            </a:xfrm>
            <a:prstGeom prst="rect">
              <a:avLst/>
            </a:prstGeom>
          </p:spPr>
        </p:pic>
      </p:grpSp>
      <p:pic>
        <p:nvPicPr>
          <p:cNvPr id="24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036F41F-7CD1-4E8A-AA77-98E6F97F9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666" y="467963"/>
            <a:ext cx="2778919" cy="4829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137492-ABB9-4C0B-9011-FE5D72AF8BC0}"/>
              </a:ext>
            </a:extLst>
          </p:cNvPr>
          <p:cNvSpPr txBox="1"/>
          <p:nvPr/>
        </p:nvSpPr>
        <p:spPr>
          <a:xfrm>
            <a:off x="2616993" y="6022179"/>
            <a:ext cx="49458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E1DFDF"/>
                </a:solidFill>
                <a:cs typeface="Calibri"/>
              </a:rPr>
              <a:t>Source: honda.com</a:t>
            </a:r>
          </a:p>
        </p:txBody>
      </p:sp>
    </p:spTree>
    <p:extLst>
      <p:ext uri="{BB962C8B-B14F-4D97-AF65-F5344CB8AC3E}">
        <p14:creationId xmlns:p14="http://schemas.microsoft.com/office/powerpoint/2010/main" val="32279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D66B-A670-4174-A1BA-DAEC8B6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223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800" dirty="0"/>
              <a:pPr/>
              <a:t>14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E67A3-7BF9-43C7-8EA6-71FA7AD23A3F}"/>
              </a:ext>
            </a:extLst>
          </p:cNvPr>
          <p:cNvSpPr txBox="1">
            <a:spLocks/>
          </p:cNvSpPr>
          <p:nvPr/>
        </p:nvSpPr>
        <p:spPr>
          <a:xfrm>
            <a:off x="942088" y="318791"/>
            <a:ext cx="9422297" cy="594687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Mobile App</a:t>
            </a:r>
            <a:r>
              <a:rPr lang="en-US" sz="2400" b="1" dirty="0">
                <a:latin typeface="+mj-lt"/>
                <a:cs typeface="Calibri Light"/>
              </a:rPr>
              <a:t>  - Permit/Payment Process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 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0000"/>
              </a:buClr>
              <a:buFont typeface="Calibri" panose="05000000000000000000" pitchFamily="2" charset="2"/>
              <a:buChar char="◦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8BED54-2A51-40F5-B330-0D23AE57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76" r="1130" b="23323"/>
          <a:stretch/>
        </p:blipFill>
        <p:spPr>
          <a:xfrm>
            <a:off x="143366" y="2737945"/>
            <a:ext cx="2288427" cy="202455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9D09D-318B-4761-8CC9-14BB495A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1130" b="23323"/>
          <a:stretch/>
        </p:blipFill>
        <p:spPr>
          <a:xfrm>
            <a:off x="6357607" y="2737945"/>
            <a:ext cx="2288427" cy="2024551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205AC8-E16D-4274-8AA6-155D19F88C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76" b="23642"/>
          <a:stretch/>
        </p:blipFill>
        <p:spPr>
          <a:xfrm>
            <a:off x="9366195" y="806669"/>
            <a:ext cx="2314575" cy="2011384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D87A2-8113-48FB-B8A9-514F2E9E7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476" r="1130" b="23642"/>
          <a:stretch/>
        </p:blipFill>
        <p:spPr>
          <a:xfrm>
            <a:off x="9366195" y="4169980"/>
            <a:ext cx="2288427" cy="2011390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6BDF6D-B5D6-4621-90D3-C0D6CA3854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476" r="1130" b="23323"/>
          <a:stretch/>
        </p:blipFill>
        <p:spPr>
          <a:xfrm>
            <a:off x="3243917" y="4169979"/>
            <a:ext cx="2288427" cy="2024551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3ED3B0-42CD-4F4E-8301-69C8830A1D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601" r="1130" b="26198"/>
          <a:stretch/>
        </p:blipFill>
        <p:spPr>
          <a:xfrm>
            <a:off x="3243918" y="1200807"/>
            <a:ext cx="2288427" cy="202452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B1074B-3543-4CA9-A648-31C81C699CE2}"/>
              </a:ext>
            </a:extLst>
          </p:cNvPr>
          <p:cNvCxnSpPr/>
          <p:nvPr/>
        </p:nvCxnSpPr>
        <p:spPr>
          <a:xfrm flipV="1">
            <a:off x="1382108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3C21-F734-420A-9C4D-BF043E495627}"/>
              </a:ext>
            </a:extLst>
          </p:cNvPr>
          <p:cNvCxnSpPr>
            <a:cxnSpLocks/>
          </p:cNvCxnSpPr>
          <p:nvPr/>
        </p:nvCxnSpPr>
        <p:spPr>
          <a:xfrm flipV="1">
            <a:off x="7530659" y="1784133"/>
            <a:ext cx="1834056" cy="92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C149A-7E3C-44B8-832E-4C0F5B03F216}"/>
              </a:ext>
            </a:extLst>
          </p:cNvPr>
          <p:cNvCxnSpPr/>
          <p:nvPr/>
        </p:nvCxnSpPr>
        <p:spPr>
          <a:xfrm>
            <a:off x="1524000" y="4758558"/>
            <a:ext cx="1679026" cy="11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670D9-F964-4568-AB9D-C570AC0FCACB}"/>
              </a:ext>
            </a:extLst>
          </p:cNvPr>
          <p:cNvCxnSpPr>
            <a:cxnSpLocks/>
          </p:cNvCxnSpPr>
          <p:nvPr/>
        </p:nvCxnSpPr>
        <p:spPr>
          <a:xfrm>
            <a:off x="7517523" y="4758558"/>
            <a:ext cx="1807779" cy="12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DDB58-5F8C-4B2F-9689-6B0B5FD876CB}"/>
              </a:ext>
            </a:extLst>
          </p:cNvPr>
          <p:cNvCxnSpPr/>
          <p:nvPr/>
        </p:nvCxnSpPr>
        <p:spPr>
          <a:xfrm flipV="1">
            <a:off x="2431793" y="3715407"/>
            <a:ext cx="3924338" cy="1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Live view of Parking Spaces</a:t>
            </a:r>
            <a:endParaRPr lang="en-US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Clicking on a space shows more details (User credentials)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15</a:t>
            </a:fld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"/>
          <a:stretch/>
        </p:blipFill>
        <p:spPr>
          <a:xfrm>
            <a:off x="1928609" y="1272294"/>
            <a:ext cx="8036105" cy="50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>
                <a:latin typeface="+mj-lt"/>
              </a:rPr>
              <a:t>Edit </a:t>
            </a:r>
            <a:r>
              <a:rPr lang="en-US" dirty="0">
                <a:latin typeface="+mj-lt"/>
              </a:rPr>
              <a:t>account Information</a:t>
            </a:r>
            <a:r>
              <a:rPr lang="en-US" dirty="0">
                <a:latin typeface="+mj-lt"/>
                <a:cs typeface="Calibri Light"/>
              </a:rPr>
              <a:t> and add new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16</a:t>
            </a:fld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7395FD-F70E-4B05-A34C-CAAA64F8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806" y="1269005"/>
            <a:ext cx="7600949" cy="37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-1"/>
            <a:ext cx="6400800" cy="2551611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Administrator Website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View transaction and occupation history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17</a:t>
            </a:fld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8"/>
          <a:stretch/>
        </p:blipFill>
        <p:spPr>
          <a:xfrm>
            <a:off x="1143000" y="894080"/>
            <a:ext cx="997357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SPOT accomplishments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Long lasting sensors units to verify parking spots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Easy to use mobile app for spot verification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Admin website for parking administration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Cloud infrastructure for scalability</a:t>
            </a:r>
          </a:p>
          <a:p>
            <a:pPr marL="200660" lvl="1" indent="0">
              <a:lnSpc>
                <a:spcPct val="100000"/>
              </a:lnSpc>
              <a:buClr>
                <a:srgbClr val="FFC000"/>
              </a:buClr>
              <a:buNone/>
            </a:pPr>
            <a:endParaRPr lang="en-US" sz="2000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What</a:t>
            </a:r>
            <a:r>
              <a:rPr lang="en-US" dirty="0">
                <a:latin typeface="+mj-lt"/>
                <a:cs typeface="Calibri Light"/>
              </a:rPr>
              <a:t> could be improved on?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Implement </a:t>
            </a:r>
            <a:r>
              <a:rPr lang="en-US" sz="2000" dirty="0">
                <a:latin typeface="+mj-lt"/>
              </a:rPr>
              <a:t>solar panels</a:t>
            </a:r>
            <a:r>
              <a:rPr lang="en-US" sz="2000" dirty="0">
                <a:latin typeface="+mj-lt"/>
                <a:cs typeface="Calibri Light"/>
              </a:rPr>
              <a:t> to further increase battery </a:t>
            </a:r>
            <a:r>
              <a:rPr lang="en-US" sz="2000" dirty="0" smtClean="0">
                <a:latin typeface="+mj-lt"/>
                <a:cs typeface="Calibri Light"/>
              </a:rPr>
              <a:t>life</a:t>
            </a:r>
            <a:endParaRPr lang="en-US" sz="2000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Camera for license plate recognition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+mj-lt"/>
              <a:cs typeface="Calibri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47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+mj-lt"/>
                <a:cs typeface="+mj-lt"/>
              </a:rPr>
              <a:t> UCSC has an inefficient parking system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ea typeface="+mj-lt"/>
                <a:cs typeface="+mj-lt"/>
              </a:rPr>
              <a:t>Never know when parking lots are full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Takes time to travel between parking lots to check availability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R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permits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will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no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longer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be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 valid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at North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Remote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Lot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by </a:t>
            </a:r>
            <a:r>
              <a:rPr lang="en-US" sz="2000" dirty="0">
                <a:solidFill>
                  <a:srgbClr val="404040"/>
                </a:solidFill>
                <a:latin typeface="Calibri Light"/>
                <a:cs typeface="Calibri Light"/>
              </a:rPr>
              <a:t>September </a:t>
            </a:r>
            <a:r>
              <a:rPr lang="en-US" sz="2000">
                <a:solidFill>
                  <a:srgbClr val="404040"/>
                </a:solidFill>
                <a:latin typeface="Calibri Light"/>
                <a:cs typeface="Calibri Light"/>
              </a:rPr>
              <a:t>1</a:t>
            </a: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4040"/>
                </a:solidFill>
                <a:latin typeface="Calibri Light"/>
                <a:cs typeface="Calibri Light"/>
              </a:rPr>
              <a:t> We want to modernize the parking system both for users and parking administration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60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alibri Light"/>
                <a:cs typeface="Calibri Light"/>
              </a:rPr>
              <a:t> Our objective is to improve upon the current UCSC parking system by including: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 Light"/>
                <a:cs typeface="Calibri Light"/>
              </a:rPr>
              <a:t>An easier way to find parking via mobile app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 automated way to verify/pay for parking with or without permits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An administrator tracking system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Real-time parking status updates</a:t>
            </a:r>
            <a:br>
              <a:rPr lang="en-US" sz="2000" dirty="0">
                <a:latin typeface="+mj-lt"/>
                <a:cs typeface="Calibri Light"/>
              </a:rPr>
            </a:br>
            <a:endParaRPr lang="en-US" dirty="0">
              <a:latin typeface="+mj-lt"/>
              <a:ea typeface="+mj-lt"/>
              <a:cs typeface="+mj-lt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Our goals for SPOT is to create a modern Parking Management System that is: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Low powered for each parking unit</a:t>
            </a:r>
            <a:endParaRPr lang="en-US" sz="2000" dirty="0">
              <a:cs typeface="Calibri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Intuitive and convenient for users</a:t>
            </a:r>
            <a:endParaRPr lang="en-US" sz="2000" dirty="0">
              <a:cs typeface="Calibri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  <a:cs typeface="Calibri Light"/>
              </a:rPr>
              <a:t>Functional </a:t>
            </a:r>
            <a:r>
              <a:rPr lang="en-US" sz="2000" dirty="0">
                <a:latin typeface="+mj-lt"/>
                <a:cs typeface="Calibri Light"/>
              </a:rPr>
              <a:t>for parking </a:t>
            </a:r>
            <a:r>
              <a:rPr lang="en-US" sz="2000" dirty="0" smtClean="0">
                <a:latin typeface="+mj-lt"/>
                <a:cs typeface="Calibri Light"/>
              </a:rPr>
              <a:t>administrators</a:t>
            </a:r>
            <a:endParaRPr lang="en-US" sz="2000" dirty="0"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541760" y="6459785"/>
            <a:ext cx="650240" cy="365125"/>
          </a:xfrm>
        </p:spPr>
        <p:txBody>
          <a:bodyPr/>
          <a:lstStyle/>
          <a:p>
            <a:fld id="{629637A9-119A-49DA-BD12-AAC58B377D80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2582334"/>
            <a:ext cx="4937760" cy="3378200"/>
          </a:xfrm>
        </p:spPr>
        <p:txBody>
          <a:bodyPr vert="horz" lIns="0" tIns="45720" rIns="0" bIns="45720" rtlCol="0" anchor="t">
            <a:normAutofit/>
          </a:bodyPr>
          <a:lstStyle/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Scalable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Allow software to be used in a variety of different parking </a:t>
            </a:r>
            <a:r>
              <a:rPr lang="en-US" sz="2000" dirty="0" smtClean="0">
                <a:latin typeface="+mj-lt"/>
              </a:rPr>
              <a:t>sizes</a:t>
            </a: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Easy </a:t>
            </a:r>
            <a:r>
              <a:rPr lang="en-US" dirty="0">
                <a:latin typeface="+mj-lt"/>
              </a:rPr>
              <a:t>to Use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Intuitive</a:t>
            </a:r>
            <a:r>
              <a:rPr lang="en-US" sz="2000" dirty="0">
                <a:latin typeface="+mj-lt"/>
                <a:cs typeface="Calibri Light"/>
              </a:rPr>
              <a:t> user experience for mobile app</a:t>
            </a:r>
          </a:p>
          <a:p>
            <a:pPr marL="699770" lvl="2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Users can monitor parking lot statuses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Simple administrative website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</a:endParaRPr>
          </a:p>
        </p:txBody>
      </p:sp>
      <p:sp>
        <p:nvSpPr>
          <p:cNvPr id="12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E94F0-5CEE-4332-B435-85EE5C814917}"/>
              </a:ext>
            </a:extLst>
          </p:cNvPr>
          <p:cNvSpPr txBox="1">
            <a:spLocks/>
          </p:cNvSpPr>
          <p:nvPr/>
        </p:nvSpPr>
        <p:spPr>
          <a:xfrm>
            <a:off x="1099578" y="2596711"/>
            <a:ext cx="4937760" cy="33782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Spot unit</a:t>
            </a:r>
            <a:endParaRPr lang="en-US" dirty="0">
              <a:latin typeface="+mj-lt"/>
              <a:cs typeface="Calibri Light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Proximity sensor</a:t>
            </a:r>
            <a:r>
              <a:rPr lang="en-US" sz="2000" dirty="0">
                <a:latin typeface="+mj-lt"/>
                <a:cs typeface="Calibri Light"/>
              </a:rPr>
              <a:t>, Bluetooth, and LEDs to communicate with users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Wifi</a:t>
            </a:r>
            <a:r>
              <a:rPr lang="en-US" sz="2000" dirty="0">
                <a:latin typeface="+mj-lt"/>
                <a:cs typeface="Calibri Light"/>
              </a:rPr>
              <a:t> interface to connect with gateway and </a:t>
            </a:r>
            <a:r>
              <a:rPr lang="en-US" sz="2000" dirty="0" smtClean="0">
                <a:latin typeface="+mj-lt"/>
                <a:cs typeface="Calibri Light"/>
              </a:rPr>
              <a:t>system</a:t>
            </a:r>
            <a:endParaRPr lang="en-US" sz="2000" dirty="0">
              <a:latin typeface="+mj-lt"/>
              <a:cs typeface="Calibri Light"/>
            </a:endParaRPr>
          </a:p>
          <a:p>
            <a:pPr marL="225425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Efficient</a:t>
            </a:r>
            <a:endParaRPr lang="en-US" dirty="0">
              <a:solidFill>
                <a:schemeClr val="tx1"/>
              </a:solidFill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Easy to use for users</a:t>
            </a:r>
            <a:endParaRPr lang="en-US" sz="2000" dirty="0">
              <a:solidFill>
                <a:schemeClr val="tx1"/>
              </a:solidFill>
              <a:cs typeface="Calibri"/>
            </a:endParaRP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Scalable</a:t>
            </a:r>
          </a:p>
          <a:p>
            <a:pPr marL="516890" lvl="1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Low power</a:t>
            </a:r>
          </a:p>
          <a:p>
            <a:pPr marL="0" indent="0">
              <a:buClr>
                <a:srgbClr val="FFC000"/>
              </a:buClr>
              <a:buNone/>
            </a:pPr>
            <a:endParaRPr lang="en-US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03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55" y="1817511"/>
            <a:ext cx="10058400" cy="45413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sz="1800" dirty="0">
                <a:latin typeface="+mj-lt"/>
              </a:rPr>
              <a:t>What technologies do we use?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Google Cloud Platform’s App Engine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Scalable Server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SPOT Sensor</a:t>
            </a: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Calibri Light"/>
              </a:rPr>
              <a:t>A low cost, low power sensor to detect and report a spot status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Gateway</a:t>
            </a:r>
            <a:endParaRPr lang="en-US" dirty="0" err="1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Middle-man between Sensors and App Engine </a:t>
            </a:r>
            <a:endParaRPr lang="en-US" sz="1800" dirty="0">
              <a:latin typeface="+mj-lt"/>
              <a:cs typeface="Calibri Light"/>
            </a:endParaRP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Mobile App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Check </a:t>
            </a:r>
            <a:r>
              <a:rPr lang="en-US" sz="1800" dirty="0">
                <a:latin typeface="+mj-lt"/>
                <a:cs typeface="Calibri Light"/>
              </a:rPr>
              <a:t>parking lot usage</a:t>
            </a: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Calibri Light"/>
              </a:rPr>
              <a:t>Verify your permit when parking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Administrator Website</a:t>
            </a:r>
            <a:endParaRPr lang="en-US" dirty="0">
              <a:latin typeface="+mj-lt"/>
              <a:cs typeface="Calibri Light"/>
            </a:endParaRPr>
          </a:p>
          <a:p>
            <a:pPr marL="566420"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Admins can manage </a:t>
            </a:r>
            <a:r>
              <a:rPr lang="en-US" sz="1800" dirty="0">
                <a:latin typeface="+mj-lt"/>
                <a:cs typeface="Calibri Light"/>
              </a:rPr>
              <a:t>parking lots and user accounts</a:t>
            </a:r>
          </a:p>
          <a:p>
            <a:pPr marL="383540"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>
          <a:xfrm>
            <a:off x="11541760" y="645978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5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886222" y="286603"/>
            <a:ext cx="5147734" cy="216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104341"/>
            <a:ext cx="5159026" cy="62545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33011" y="3170249"/>
            <a:ext cx="1401388" cy="1523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9912" y="3271159"/>
            <a:ext cx="2157984" cy="153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2984" y="4774056"/>
            <a:ext cx="3361718" cy="153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597896" y="3016869"/>
            <a:ext cx="1416022" cy="17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23320" y="2760864"/>
            <a:ext cx="553156" cy="4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09113" y="57509"/>
            <a:ext cx="5221857" cy="5910532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S.P.O.T. Sensor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400" b="1" dirty="0">
              <a:latin typeface="+mj-lt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</a:t>
            </a:r>
            <a:r>
              <a:rPr lang="en-US" dirty="0" smtClean="0">
                <a:latin typeface="+mj-lt"/>
                <a:cs typeface="Calibri Light"/>
              </a:rPr>
              <a:t>Power </a:t>
            </a:r>
            <a:r>
              <a:rPr lang="en-US" dirty="0">
                <a:latin typeface="+mj-lt"/>
                <a:cs typeface="Calibri Light"/>
              </a:rPr>
              <a:t>management </a:t>
            </a:r>
          </a:p>
          <a:p>
            <a:pPr>
              <a:lnSpc>
                <a:spcPct val="2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Body design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Ultrasonic sensor to detect car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LEDs to communicate with user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Bluetooth to connect to user's app</a:t>
            </a: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 </a:t>
            </a:r>
            <a:r>
              <a:rPr lang="en-US" dirty="0" err="1">
                <a:latin typeface="+mj-lt"/>
                <a:cs typeface="Calibri Light"/>
              </a:rPr>
              <a:t>Wifi</a:t>
            </a:r>
            <a:r>
              <a:rPr lang="en-US" dirty="0">
                <a:latin typeface="+mj-lt"/>
                <a:cs typeface="Calibri Light"/>
              </a:rPr>
              <a:t> to connect to gateway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pic>
        <p:nvPicPr>
          <p:cNvPr id="12" name="Picture 12" descr="A close up of a door&#10;&#10;Description generated with very high confidence">
            <a:extLst>
              <a:ext uri="{FF2B5EF4-FFF2-40B4-BE49-F238E27FC236}">
                <a16:creationId xmlns:a16="http://schemas.microsoft.com/office/drawing/2014/main" id="{27AF5E04-926D-438C-9CDD-C9C7682C1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6" r="30890" b="-394"/>
          <a:stretch/>
        </p:blipFill>
        <p:spPr>
          <a:xfrm>
            <a:off x="9569570" y="2469"/>
            <a:ext cx="1839193" cy="636427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15E23D-8F7A-46AE-BE10-D0E4C96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5" t="74713" r="52646" b="1149"/>
          <a:stretch/>
        </p:blipFill>
        <p:spPr>
          <a:xfrm>
            <a:off x="6332644" y="1556454"/>
            <a:ext cx="2616065" cy="30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79D2424-5493-49A5-AED6-349FC0FA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764445"/>
            <a:ext cx="7599680" cy="46981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6699" y="388189"/>
            <a:ext cx="3714821" cy="5666115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  <a:cs typeface="Calibri Light"/>
              </a:rPr>
              <a:t>Power Consumption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 </a:t>
            </a:r>
            <a:r>
              <a:rPr lang="en-US" dirty="0">
                <a:latin typeface="+mj-lt"/>
                <a:cs typeface="Calibri Light"/>
              </a:rPr>
              <a:t>Assumptions: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13 hour workday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Microcontroller on for 1 second, followed by 3 seconds of sleep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20 second average user verification where the MC/Bluetooth Beacon must be on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Unit draws between 2 to 10 </a:t>
            </a:r>
            <a:r>
              <a:rPr lang="en-US" dirty="0" err="1">
                <a:latin typeface="+mj-lt"/>
                <a:cs typeface="Calibri Light"/>
              </a:rPr>
              <a:t>mAh</a:t>
            </a:r>
            <a:r>
              <a:rPr lang="en-US" dirty="0">
                <a:latin typeface="+mj-lt"/>
                <a:cs typeface="Calibri Light"/>
              </a:rPr>
              <a:t> per day depending on activity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alibri Light"/>
              </a:rPr>
              <a:t>3,000 </a:t>
            </a:r>
            <a:r>
              <a:rPr lang="en-US" dirty="0" err="1">
                <a:latin typeface="+mj-lt"/>
                <a:cs typeface="Calibri Light"/>
              </a:rPr>
              <a:t>mAh</a:t>
            </a:r>
            <a:r>
              <a:rPr lang="en-US" dirty="0">
                <a:latin typeface="+mj-lt"/>
                <a:cs typeface="Calibri Light"/>
              </a:rPr>
              <a:t> battery (3 AA batteries in series)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  <a:cs typeface="Calibri Light"/>
              </a:rPr>
              <a:t>One year battery life on an average day (10 events per day)</a:t>
            </a:r>
            <a:endParaRPr lang="en-US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89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784009" y="445631"/>
            <a:ext cx="5783172" cy="4685524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Gateway Implementation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Purpose</a:t>
            </a:r>
            <a:r>
              <a:rPr lang="en-US" dirty="0">
                <a:latin typeface="+mj-lt"/>
              </a:rPr>
              <a:t>:</a:t>
            </a:r>
            <a:endParaRPr lang="en-US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Combine traffic to send in one connection to the App Engine to allow this project to scale.</a:t>
            </a:r>
            <a:endParaRPr lang="en-US" sz="2000" dirty="0">
              <a:cs typeface="Calibri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 Forward status's from SPOT sensor to the App Engine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Forward </a:t>
            </a:r>
            <a:r>
              <a:rPr lang="en-US" dirty="0">
                <a:latin typeface="+mj-lt"/>
              </a:rPr>
              <a:t>LED statuses from App Engine to SPOT sensors</a:t>
            </a:r>
            <a:endParaRPr lang="en-US" dirty="0">
              <a:latin typeface="+mj-lt"/>
              <a:cs typeface="Calibri Light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</a:rPr>
              <a:t>Reliability</a:t>
            </a:r>
            <a:endParaRPr lang="en-US"/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smtClean="0">
                <a:latin typeface="+mj-lt"/>
              </a:rPr>
              <a:t>Make </a:t>
            </a:r>
            <a:r>
              <a:rPr lang="en-US" sz="2000" dirty="0">
                <a:latin typeface="+mj-lt"/>
              </a:rPr>
              <a:t>messages re-send if not sent properly</a:t>
            </a:r>
            <a:endParaRPr lang="en-US" sz="2000" dirty="0">
              <a:latin typeface="+mj-lt"/>
              <a:cs typeface="Calibri Light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Have Sensors consistently “check in” with the Gateway to keep track of working SPOT sensors</a:t>
            </a:r>
            <a:endParaRPr lang="en-US" sz="2000" dirty="0">
              <a:latin typeface="+mj-l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8</a:t>
            </a:fld>
            <a:endParaRPr lang="en-US" sz="18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E6452D-DDA4-4A4C-BFE3-44EF0047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07" y="1778517"/>
            <a:ext cx="2216386" cy="10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2291542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26F21-DE86-4FA6-B297-0478ADF020F1}"/>
              </a:ext>
            </a:extLst>
          </p:cNvPr>
          <p:cNvSpPr txBox="1">
            <a:spLocks/>
          </p:cNvSpPr>
          <p:nvPr/>
        </p:nvSpPr>
        <p:spPr>
          <a:xfrm>
            <a:off x="741930" y="489749"/>
            <a:ext cx="4967138" cy="4379753"/>
          </a:xfrm>
          <a:prstGeom prst="rect">
            <a:avLst/>
          </a:prstGeom>
        </p:spPr>
        <p:txBody>
          <a:bodyPr anchor="t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None/>
            </a:pPr>
            <a:r>
              <a:rPr lang="en-US" sz="2400" b="1" dirty="0">
                <a:latin typeface="+mj-lt"/>
              </a:rPr>
              <a:t>Google </a:t>
            </a:r>
            <a:r>
              <a:rPr lang="en-US" sz="2400" b="1" dirty="0">
                <a:latin typeface="+mj-lt"/>
                <a:cs typeface="Calibri Light"/>
              </a:rPr>
              <a:t>App Engine  - Web Application</a:t>
            </a:r>
            <a:endParaRPr lang="en-US" sz="2400" b="1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</a:rPr>
              <a:t> </a:t>
            </a:r>
            <a:r>
              <a:rPr lang="en-US" smtClean="0">
                <a:latin typeface="+mj-lt"/>
                <a:cs typeface="Calibri Light"/>
              </a:rPr>
              <a:t>Connectivity </a:t>
            </a:r>
            <a:r>
              <a:rPr lang="en-US" dirty="0">
                <a:latin typeface="+mj-lt"/>
                <a:cs typeface="Calibri Light"/>
              </a:rPr>
              <a:t>between system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>
                <a:latin typeface="+mj-lt"/>
                <a:cs typeface="Calibri Light"/>
              </a:rPr>
              <a:t> </a:t>
            </a:r>
            <a:r>
              <a:rPr lang="en-US" smtClean="0">
                <a:latin typeface="+mj-lt"/>
                <a:cs typeface="Calibri Light"/>
              </a:rPr>
              <a:t>Purpose</a:t>
            </a:r>
            <a:r>
              <a:rPr lang="en-US" dirty="0">
                <a:latin typeface="+mj-lt"/>
                <a:cs typeface="Calibri Light"/>
              </a:rPr>
              <a:t>: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Manages status changes for spots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spcBef>
                <a:spcPts val="2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Updates SQL database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Verifies users through the mobile app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Payments</a:t>
            </a:r>
            <a:endParaRPr lang="en-US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pPr marL="566420" lvl="2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Permit Enforcement</a:t>
            </a:r>
          </a:p>
          <a:p>
            <a:pPr marL="383540" lvl="1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alibri Light"/>
              </a:rPr>
              <a:t>Tracks transaction and spot occupation history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156D0AF9-2187-449E-B937-7AC49D018586}"/>
              </a:ext>
            </a:extLst>
          </p:cNvPr>
          <p:cNvSpPr txBox="1">
            <a:spLocks/>
          </p:cNvSpPr>
          <p:nvPr/>
        </p:nvSpPr>
        <p:spPr>
          <a:xfrm>
            <a:off x="11297343" y="6603557"/>
            <a:ext cx="707749" cy="379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7B74EB-E730-4893-86F1-441373B1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510" b="24631"/>
          <a:stretch/>
        </p:blipFill>
        <p:spPr>
          <a:xfrm>
            <a:off x="6333601" y="248114"/>
            <a:ext cx="5575957" cy="51473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F57DF7F-9122-437E-BB3F-7B7DAB929C74}"/>
              </a:ext>
            </a:extLst>
          </p:cNvPr>
          <p:cNvSpPr/>
          <p:nvPr/>
        </p:nvSpPr>
        <p:spPr>
          <a:xfrm>
            <a:off x="7939174" y="4301704"/>
            <a:ext cx="2309003" cy="1561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3AE4A9-3771-4767-BC08-931A67AD6D09}"/>
              </a:ext>
            </a:extLst>
          </p:cNvPr>
          <p:cNvSpPr/>
          <p:nvPr/>
        </p:nvSpPr>
        <p:spPr>
          <a:xfrm>
            <a:off x="10340195" y="4646760"/>
            <a:ext cx="928777" cy="1144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1E7F5-C32A-42CB-B6E7-F18922953E04}"/>
              </a:ext>
            </a:extLst>
          </p:cNvPr>
          <p:cNvSpPr/>
          <p:nvPr/>
        </p:nvSpPr>
        <p:spPr>
          <a:xfrm>
            <a:off x="6558946" y="4876798"/>
            <a:ext cx="1316966" cy="68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2583</TotalTime>
  <Words>138</Words>
  <Application>Microsoft Office PowerPoint</Application>
  <PresentationFormat>Widescreen</PresentationFormat>
  <Paragraphs>194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Specialized Parking Oriented Technology (S.P.O.T.)   Senior Design Project  June 15, 2018</vt:lpstr>
      <vt:lpstr>Motivation</vt:lpstr>
      <vt:lpstr>Problem Statement</vt:lpstr>
      <vt:lpstr>Project Requirements</vt:lpstr>
      <vt:lpstr>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Rum-Z G</cp:lastModifiedBy>
  <cp:revision>227</cp:revision>
  <dcterms:created xsi:type="dcterms:W3CDTF">2013-03-26T19:57:12Z</dcterms:created>
  <dcterms:modified xsi:type="dcterms:W3CDTF">2018-06-08T23:46:36Z</dcterms:modified>
</cp:coreProperties>
</file>