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1"/>
  </p:normalViewPr>
  <p:slideViewPr>
    <p:cSldViewPr snapToGrid="0" snapToObjects="1">
      <p:cViewPr varScale="1">
        <p:scale>
          <a:sx n="81" d="100"/>
          <a:sy n="81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1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5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A0D1-B162-964C-8A88-B39FC7E49BED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2293-0682-A448-B4BC-1D01190A2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58241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Add User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Retry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208323" y="2980707"/>
            <a:ext cx="1472540" cy="2493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ADD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2881" y="1129553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2880" y="1896756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2880" y="2267721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2880" y="2626309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52880" y="1499707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10898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Delete User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Reason: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356241" y="1891495"/>
            <a:ext cx="1472540" cy="2493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Delete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7020" y="1171110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52880" y="1499707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 flipV="1">
            <a:off x="8859503" y="1219448"/>
            <a:ext cx="308119" cy="2240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78396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7356241" y="1891495"/>
            <a:ext cx="1472540" cy="2493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Login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2880" y="1499707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52880" y="1107919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7623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Add Mouse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Number: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Genotype: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r>
                        <a:rPr lang="en-US" baseline="0" dirty="0" smtClean="0"/>
                        <a:t> Type: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7194876" y="3357137"/>
            <a:ext cx="1472540" cy="2493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ADD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2881" y="1129553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52880" y="1896756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52880" y="2267721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2880" y="2626309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2880" y="1499707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2880" y="2972221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 flipV="1">
            <a:off x="8822432" y="1499707"/>
            <a:ext cx="308119" cy="2240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 flipV="1">
            <a:off x="8822431" y="2267721"/>
            <a:ext cx="308119" cy="2240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41329"/>
              </p:ext>
            </p:extLst>
          </p:nvPr>
        </p:nvGraphicFramePr>
        <p:xfrm>
          <a:off x="2032000" y="74656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Home Page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 &lt;NAME&gt;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Cage: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table bellow will be based on the selected cage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8336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252880" y="1162558"/>
            <a:ext cx="1472540" cy="2493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Notifications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2880" y="1499707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86162" y="1162558"/>
            <a:ext cx="1472540" cy="2493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Logout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riangle 10"/>
          <p:cNvSpPr/>
          <p:nvPr/>
        </p:nvSpPr>
        <p:spPr>
          <a:xfrm flipV="1">
            <a:off x="8822432" y="1526601"/>
            <a:ext cx="308119" cy="2240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80178"/>
              </p:ext>
            </p:extLst>
          </p:nvPr>
        </p:nvGraphicFramePr>
        <p:xfrm>
          <a:off x="2031998" y="237012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6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19831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Transfer Mouse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Cage: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Mouse Show</a:t>
                      </a:r>
                      <a:r>
                        <a:rPr lang="en-US" baseline="0" dirty="0" smtClean="0"/>
                        <a:t> Page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52880" y="1130769"/>
            <a:ext cx="2877671" cy="26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 flipV="1">
            <a:off x="8822432" y="1157663"/>
            <a:ext cx="308119" cy="2240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32167"/>
              </p:ext>
            </p:extLst>
          </p:nvPr>
        </p:nvGraphicFramePr>
        <p:xfrm>
          <a:off x="2032000" y="746560"/>
          <a:ext cx="8128000" cy="546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790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Admin Home </a:t>
                      </a:r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346">
                <a:tc>
                  <a:txBody>
                    <a:bodyPr/>
                    <a:lstStyle/>
                    <a:p>
                      <a:r>
                        <a:rPr lang="en-US" dirty="0" smtClean="0"/>
                        <a:t>Hello &lt;NAME&gt;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932"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141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admin will be shown</a:t>
                      </a:r>
                      <a:r>
                        <a:rPr lang="en-US" baseline="0" dirty="0" smtClean="0"/>
                        <a:t> one of of the following index pages based on his selection from the above buttons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805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303985" y="1182345"/>
            <a:ext cx="1472540" cy="2493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Notifications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36463" y="1182345"/>
            <a:ext cx="1472540" cy="2493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Logout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62707"/>
              </p:ext>
            </p:extLst>
          </p:nvPr>
        </p:nvGraphicFramePr>
        <p:xfrm>
          <a:off x="2032000" y="2499675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 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303985" y="1535434"/>
            <a:ext cx="1472540" cy="2493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Users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76463"/>
              </p:ext>
            </p:extLst>
          </p:nvPr>
        </p:nvGraphicFramePr>
        <p:xfrm>
          <a:off x="2032000" y="3555885"/>
          <a:ext cx="812800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Notification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3391909" y="3984914"/>
            <a:ext cx="1143021" cy="20402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Accept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41768" y="3984913"/>
            <a:ext cx="1143021" cy="20402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Reject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45427" y="5090512"/>
            <a:ext cx="1143021" cy="20402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Edit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41767" y="5090512"/>
            <a:ext cx="1143021" cy="20402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Delete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91908" y="5090511"/>
            <a:ext cx="1143021" cy="20402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47211" y="1535365"/>
            <a:ext cx="1842103" cy="300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Cages</a:t>
            </a:r>
            <a:endParaRPr lang="en-US" dirty="0"/>
          </a:p>
        </p:txBody>
      </p:sp>
      <p:sp>
        <p:nvSpPr>
          <p:cNvPr id="24" name="Triangle 23"/>
          <p:cNvSpPr/>
          <p:nvPr/>
        </p:nvSpPr>
        <p:spPr>
          <a:xfrm flipV="1">
            <a:off x="9674302" y="1551804"/>
            <a:ext cx="197238" cy="2507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127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Suhaib Khaled Saleh Al Rousan (slrousan)</dc:creator>
  <cp:lastModifiedBy>Faisal Alsubaei (flsubaei)</cp:lastModifiedBy>
  <cp:revision>9</cp:revision>
  <dcterms:created xsi:type="dcterms:W3CDTF">2016-03-25T02:29:21Z</dcterms:created>
  <dcterms:modified xsi:type="dcterms:W3CDTF">2016-03-25T19:11:18Z</dcterms:modified>
</cp:coreProperties>
</file>