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5" r:id="rId3"/>
    <p:sldId id="285" r:id="rId4"/>
    <p:sldId id="286" r:id="rId5"/>
    <p:sldId id="277" r:id="rId6"/>
    <p:sldId id="296" r:id="rId7"/>
    <p:sldId id="25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exend Deca" panose="020B0604020202020204" charset="-78"/>
      <p:regular r:id="rId14"/>
    </p:embeddedFont>
    <p:embeddedFont>
      <p:font typeface="Muli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8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93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08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34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09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39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75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486881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DETAIL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5;p17">
            <a:extLst>
              <a:ext uri="{FF2B5EF4-FFF2-40B4-BE49-F238E27FC236}">
                <a16:creationId xmlns:a16="http://schemas.microsoft.com/office/drawing/2014/main" id="{E3BC8717-B687-4AE5-A9FD-146FE054EE8F}"/>
              </a:ext>
            </a:extLst>
          </p:cNvPr>
          <p:cNvSpPr txBox="1">
            <a:spLocks/>
          </p:cNvSpPr>
          <p:nvPr/>
        </p:nvSpPr>
        <p:spPr>
          <a:xfrm>
            <a:off x="685800" y="2455581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4"/>
                </a:solidFill>
                <a:latin typeface="Muli"/>
                <a:sym typeface="Muli"/>
              </a:rPr>
              <a:t>Unload your burden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8E5FD-42A2-49E6-8228-1DEA41486E66}"/>
              </a:ext>
            </a:extLst>
          </p:cNvPr>
          <p:cNvSpPr txBox="1"/>
          <p:nvPr/>
        </p:nvSpPr>
        <p:spPr>
          <a:xfrm>
            <a:off x="581890" y="3454396"/>
            <a:ext cx="411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lt1"/>
                </a:solidFill>
                <a:latin typeface="Muli"/>
                <a:sym typeface="Muli"/>
              </a:rPr>
              <a:t>By The Ambiverts</a:t>
            </a:r>
          </a:p>
          <a:p>
            <a:r>
              <a:rPr lang="en-US" sz="1800" b="1" dirty="0">
                <a:solidFill>
                  <a:schemeClr val="lt1"/>
                </a:solidFill>
                <a:latin typeface="Muli"/>
                <a:sym typeface="Muli"/>
              </a:rPr>
              <a:t>   </a:t>
            </a:r>
            <a:r>
              <a:rPr lang="en-US" b="1" dirty="0">
                <a:solidFill>
                  <a:schemeClr val="lt1"/>
                </a:solidFill>
                <a:latin typeface="Muli"/>
                <a:sym typeface="Muli"/>
              </a:rPr>
              <a:t>~Gokul R</a:t>
            </a:r>
          </a:p>
          <a:p>
            <a:r>
              <a:rPr lang="en-US" b="1" dirty="0">
                <a:solidFill>
                  <a:schemeClr val="lt1"/>
                </a:solidFill>
                <a:latin typeface="Muli"/>
                <a:sym typeface="Muli"/>
              </a:rPr>
              <a:t>    ~Gokul Krishnan C</a:t>
            </a:r>
          </a:p>
          <a:p>
            <a:endParaRPr lang="en-IN" sz="1800" b="1" dirty="0">
              <a:solidFill>
                <a:schemeClr val="lt1"/>
              </a:solidFill>
              <a:latin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0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Programmers Doom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49" y="1105985"/>
            <a:ext cx="4021799" cy="36438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800" dirty="0"/>
              <a:t>Android studio has a ocean of libraries</a:t>
            </a:r>
          </a:p>
          <a:p>
            <a:pPr marL="285750" indent="-285750"/>
            <a:r>
              <a:rPr lang="en-US" sz="1800" dirty="0"/>
              <a:t>But there isn’t a proper one to get the meta data of current app and the rest</a:t>
            </a:r>
          </a:p>
          <a:p>
            <a:pPr marL="285750" indent="-285750"/>
            <a:r>
              <a:rPr lang="en-US" sz="1800" dirty="0"/>
              <a:t>Programmers spend drastic time to get the permissions, network usage, media content</a:t>
            </a:r>
          </a:p>
          <a:p>
            <a:pPr marL="285750" indent="-285750"/>
            <a:r>
              <a:rPr lang="en-US" sz="1800" dirty="0"/>
              <a:t>We provide the solution in </a:t>
            </a:r>
            <a:r>
              <a:rPr lang="en-US" sz="1800" b="1" dirty="0" err="1"/>
              <a:t>AppDetail</a:t>
            </a:r>
            <a:r>
              <a:rPr lang="en-US" sz="1800" dirty="0"/>
              <a:t> library</a:t>
            </a:r>
          </a:p>
          <a:p>
            <a:pPr marL="285750" indent="-285750"/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sz="16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/>
          <a:srcRect l="21743" t="8744" r="20593" b="-207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77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Detail </a:t>
            </a:r>
            <a:endParaRPr dirty="0"/>
          </a:p>
        </p:txBody>
      </p:sp>
      <p:sp>
        <p:nvSpPr>
          <p:cNvPr id="482" name="Google Shape;48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STORAGE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Get access to the media content of any app and              RAM usage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PERMISSION</a:t>
            </a:r>
            <a:endParaRPr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Get dynamic permissions swiftly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 faster way to have details about the data used by the app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NETWORK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Get the update history of any app instantly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UPDATES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C4F71BED-4031-4348-9DB9-7406B066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1831" y="2020006"/>
            <a:ext cx="914400" cy="914400"/>
          </a:xfrm>
          <a:prstGeom prst="rect">
            <a:avLst/>
          </a:prstGeom>
        </p:spPr>
      </p:pic>
      <p:pic>
        <p:nvPicPr>
          <p:cNvPr id="5" name="Graphic 4" descr="Lock">
            <a:extLst>
              <a:ext uri="{FF2B5EF4-FFF2-40B4-BE49-F238E27FC236}">
                <a16:creationId xmlns:a16="http://schemas.microsoft.com/office/drawing/2014/main" id="{EAFBC64B-4963-4F82-B8F7-21B5BD0DF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434" y="2020006"/>
            <a:ext cx="914400" cy="914400"/>
          </a:xfrm>
          <a:prstGeom prst="rect">
            <a:avLst/>
          </a:prstGeom>
        </p:spPr>
      </p:pic>
      <p:pic>
        <p:nvPicPr>
          <p:cNvPr id="7" name="Graphic 6" descr="Signal">
            <a:extLst>
              <a:ext uri="{FF2B5EF4-FFF2-40B4-BE49-F238E27FC236}">
                <a16:creationId xmlns:a16="http://schemas.microsoft.com/office/drawing/2014/main" id="{4A36177D-7842-433B-8E33-D44F9F2FB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7750" y="3121899"/>
            <a:ext cx="873653" cy="873653"/>
          </a:xfrm>
          <a:prstGeom prst="rect">
            <a:avLst/>
          </a:prstGeom>
        </p:spPr>
      </p:pic>
      <p:pic>
        <p:nvPicPr>
          <p:cNvPr id="1032" name="Picture 8" descr="Arrow, history, time, update icon - Download on Iconfinder">
            <a:extLst>
              <a:ext uri="{FF2B5EF4-FFF2-40B4-BE49-F238E27FC236}">
                <a16:creationId xmlns:a16="http://schemas.microsoft.com/office/drawing/2014/main" id="{8D3E3A8B-2E8F-46C5-A344-975E996E7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94" y="3231180"/>
            <a:ext cx="725879" cy="72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41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Functions of App Detail Library</a:t>
            </a:r>
            <a:endParaRPr sz="1800" dirty="0"/>
          </a:p>
        </p:txBody>
      </p:sp>
      <p:sp>
        <p:nvSpPr>
          <p:cNvPr id="500" name="Google Shape;500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01" name="Google Shape;501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chemeClr val="accent4"/>
                </a:solidFill>
                <a:latin typeface="Muli"/>
                <a:sym typeface="Muli"/>
              </a:rPr>
              <a:t>getDoc</a:t>
            </a:r>
            <a:endParaRPr lang="en-IN"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9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appDetail.Media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 .</a:t>
            </a: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getDoc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();</a:t>
            </a:r>
            <a:endParaRPr sz="1100" b="1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502" name="Google Shape;502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chemeClr val="accent4"/>
                </a:solidFill>
                <a:latin typeface="Muli"/>
                <a:sym typeface="Muli"/>
              </a:rPr>
              <a:t>getTxt</a:t>
            </a:r>
            <a:endParaRPr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appDetail.Media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 .</a:t>
            </a: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getTxt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();</a:t>
            </a:r>
            <a:endParaRPr sz="1100" b="1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7157677" y="465979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lt1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lt1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lt1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chemeClr val="accent4"/>
                </a:solidFill>
                <a:latin typeface="Muli"/>
                <a:sym typeface="Muli"/>
              </a:rPr>
              <a:t>networkUsage</a:t>
            </a:r>
            <a:endParaRPr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appDetail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 .</a:t>
            </a: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networkUsage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();</a:t>
            </a:r>
            <a:endParaRPr sz="1100" b="1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3709920" y="46833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chemeClr val="accent4"/>
                </a:solidFill>
                <a:latin typeface="Muli"/>
                <a:sym typeface="Muli"/>
              </a:rPr>
              <a:t>getImg</a:t>
            </a:r>
            <a:endParaRPr lang="en-IN"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appDetail.Media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 .</a:t>
            </a: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getImg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();</a:t>
            </a:r>
            <a:endParaRPr sz="1100" b="1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3706475" y="2063918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chemeClr val="accent4"/>
                </a:solidFill>
                <a:latin typeface="Muli"/>
                <a:sym typeface="Muli"/>
              </a:rPr>
              <a:t>getVid</a:t>
            </a:r>
            <a:endParaRPr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appDetail.Media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 .</a:t>
            </a: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getVid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();</a:t>
            </a:r>
            <a:endParaRPr sz="1100" b="1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5426650" y="465979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lt1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lt1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lt1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chemeClr val="accent4"/>
                </a:solidFill>
                <a:latin typeface="Muli"/>
                <a:sym typeface="Muli"/>
              </a:rPr>
              <a:t>getStorage</a:t>
            </a:r>
            <a:endParaRPr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100"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appDetail.Media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 .</a:t>
            </a: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getStorage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();</a:t>
            </a:r>
            <a:endParaRPr sz="1100" b="1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253629" y="467211"/>
            <a:ext cx="1739741" cy="3188067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getPermission</a:t>
            </a:r>
            <a:endParaRPr b="1" dirty="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" sz="800" b="1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100" b="1" dirty="0" err="1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appDetail</a:t>
            </a:r>
            <a:r>
              <a:rPr lang="en-US" sz="11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                           .</a:t>
            </a:r>
            <a:r>
              <a:rPr lang="en-US" sz="1100" b="1" dirty="0" err="1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getPermission</a:t>
            </a:r>
            <a:r>
              <a:rPr lang="en-US" sz="11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(                                                                                 ACCESS_FINE_ LOCATION, </a:t>
            </a:r>
            <a:r>
              <a:rPr lang="en-US" sz="1100" b="1" dirty="0" err="1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getLocation</a:t>
            </a:r>
            <a:r>
              <a:rPr lang="en-US" sz="1100" b="1" dirty="0">
                <a:solidFill>
                  <a:schemeClr val="bg1"/>
                </a:solidFill>
                <a:latin typeface="Muli"/>
                <a:ea typeface="Muli"/>
                <a:cs typeface="Muli"/>
                <a:sym typeface="Muli"/>
              </a:rPr>
              <a:t>);</a:t>
            </a:r>
            <a:endParaRPr sz="1100" b="1" dirty="0">
              <a:solidFill>
                <a:schemeClr val="bg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chemeClr val="accent4"/>
                </a:solidFill>
                <a:latin typeface="Muli"/>
                <a:sym typeface="Muli"/>
              </a:rPr>
              <a:t>updateHistory</a:t>
            </a:r>
            <a:endParaRPr lang="en-IN"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appDetail.updateHistory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();</a:t>
            </a:r>
            <a:endParaRPr sz="1100" b="1" dirty="0">
              <a:solidFill>
                <a:schemeClr val="bg1"/>
              </a:solidFill>
              <a:latin typeface="Muli"/>
              <a:sym typeface="Muli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580571" y="3660642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>
                <a:solidFill>
                  <a:schemeClr val="accent4"/>
                </a:solidFill>
                <a:latin typeface="Muli"/>
                <a:sym typeface="Muli"/>
              </a:rPr>
              <a:t>ramUsage</a:t>
            </a:r>
            <a:endParaRPr lang="en-IN" b="1" dirty="0">
              <a:solidFill>
                <a:schemeClr val="accent4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 dirty="0" err="1">
                <a:solidFill>
                  <a:schemeClr val="bg1"/>
                </a:solidFill>
                <a:latin typeface="Muli"/>
                <a:sym typeface="Muli"/>
              </a:rPr>
              <a:t>appDetail.ramUsage</a:t>
            </a:r>
            <a:r>
              <a:rPr lang="en-IN" sz="1100" b="1" dirty="0">
                <a:solidFill>
                  <a:schemeClr val="bg1"/>
                </a:solidFill>
                <a:latin typeface="Muli"/>
                <a:sym typeface="Muli"/>
              </a:rPr>
              <a:t>();</a:t>
            </a:r>
            <a:endParaRPr sz="1100" b="1" dirty="0">
              <a:solidFill>
                <a:schemeClr val="bg1"/>
              </a:solidFill>
              <a:latin typeface="Muli"/>
              <a:sym typeface="Muli"/>
            </a:endParaRPr>
          </a:p>
        </p:txBody>
      </p:sp>
      <p:pic>
        <p:nvPicPr>
          <p:cNvPr id="3" name="Graphic 2" descr="Pin">
            <a:extLst>
              <a:ext uri="{FF2B5EF4-FFF2-40B4-BE49-F238E27FC236}">
                <a16:creationId xmlns:a16="http://schemas.microsoft.com/office/drawing/2014/main" id="{E079FB78-98FD-4525-B03B-6BFD321CE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9289" y="1177408"/>
            <a:ext cx="259200" cy="259200"/>
          </a:xfrm>
          <a:prstGeom prst="rect">
            <a:avLst/>
          </a:prstGeom>
        </p:spPr>
      </p:pic>
      <p:pic>
        <p:nvPicPr>
          <p:cNvPr id="4" name="Graphic 3" descr="Image">
            <a:extLst>
              <a:ext uri="{FF2B5EF4-FFF2-40B4-BE49-F238E27FC236}">
                <a16:creationId xmlns:a16="http://schemas.microsoft.com/office/drawing/2014/main" id="{ADF0BB03-9AB5-4BDE-881C-8731DC08E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7608" y="527636"/>
            <a:ext cx="259200" cy="259200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0469E054-2419-4DC0-A8FD-81705A373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6986" y="527636"/>
            <a:ext cx="259200" cy="259200"/>
          </a:xfrm>
          <a:prstGeom prst="rect">
            <a:avLst/>
          </a:prstGeom>
        </p:spPr>
      </p:pic>
      <p:pic>
        <p:nvPicPr>
          <p:cNvPr id="8" name="Graphic 7" descr="Chat bubble">
            <a:extLst>
              <a:ext uri="{FF2B5EF4-FFF2-40B4-BE49-F238E27FC236}">
                <a16:creationId xmlns:a16="http://schemas.microsoft.com/office/drawing/2014/main" id="{D46985E4-A2A7-4094-B58E-39A6FE92AD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6986" y="2122136"/>
            <a:ext cx="259200" cy="259200"/>
          </a:xfrm>
          <a:prstGeom prst="rect">
            <a:avLst/>
          </a:prstGeom>
        </p:spPr>
      </p:pic>
      <p:pic>
        <p:nvPicPr>
          <p:cNvPr id="10" name="Graphic 9" descr="Video camera">
            <a:extLst>
              <a:ext uri="{FF2B5EF4-FFF2-40B4-BE49-F238E27FC236}">
                <a16:creationId xmlns:a16="http://schemas.microsoft.com/office/drawing/2014/main" id="{03D09779-17B2-4019-8431-22B6C248DF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7161" y="2122136"/>
            <a:ext cx="259200" cy="259200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4991E76C-C5DC-4BCF-9911-47287DB1A1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61812" y="1214153"/>
            <a:ext cx="259200" cy="259200"/>
          </a:xfrm>
          <a:prstGeom prst="rect">
            <a:avLst/>
          </a:prstGeom>
        </p:spPr>
      </p:pic>
      <p:pic>
        <p:nvPicPr>
          <p:cNvPr id="14" name="Graphic 13" descr="Processor">
            <a:extLst>
              <a:ext uri="{FF2B5EF4-FFF2-40B4-BE49-F238E27FC236}">
                <a16:creationId xmlns:a16="http://schemas.microsoft.com/office/drawing/2014/main" id="{F37D94E0-DFCF-4798-BBCC-1A279348DB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71028" y="3706892"/>
            <a:ext cx="259200" cy="259200"/>
          </a:xfrm>
          <a:prstGeom prst="rect">
            <a:avLst/>
          </a:prstGeom>
        </p:spPr>
      </p:pic>
      <p:pic>
        <p:nvPicPr>
          <p:cNvPr id="16" name="Graphic 15" descr="Cell Tower">
            <a:extLst>
              <a:ext uri="{FF2B5EF4-FFF2-40B4-BE49-F238E27FC236}">
                <a16:creationId xmlns:a16="http://schemas.microsoft.com/office/drawing/2014/main" id="{2C288A29-778D-4720-AF0B-28BD5C81E9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571028" y="1177408"/>
            <a:ext cx="259200" cy="259200"/>
          </a:xfrm>
          <a:prstGeom prst="rect">
            <a:avLst/>
          </a:prstGeom>
        </p:spPr>
      </p:pic>
      <p:pic>
        <p:nvPicPr>
          <p:cNvPr id="18" name="Graphic 17" descr="Repeat">
            <a:extLst>
              <a:ext uri="{FF2B5EF4-FFF2-40B4-BE49-F238E27FC236}">
                <a16:creationId xmlns:a16="http://schemas.microsoft.com/office/drawing/2014/main" id="{509410C6-73E6-4559-968E-811F9F91E6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31271" y="3706892"/>
            <a:ext cx="2592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172070" y="1140270"/>
            <a:ext cx="5046102" cy="2862959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2" name="Google Shape;362;p34"/>
          <p:cNvPicPr preferRelativeResize="0"/>
          <p:nvPr/>
        </p:nvPicPr>
        <p:blipFill rotWithShape="1">
          <a:blip r:embed="rId3"/>
          <a:srcRect l="-1555" r="1171"/>
          <a:stretch/>
        </p:blipFill>
        <p:spPr>
          <a:xfrm>
            <a:off x="636023" y="1238215"/>
            <a:ext cx="4089489" cy="2545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344;p33">
            <a:extLst>
              <a:ext uri="{FF2B5EF4-FFF2-40B4-BE49-F238E27FC236}">
                <a16:creationId xmlns:a16="http://schemas.microsoft.com/office/drawing/2014/main" id="{69252394-3020-4888-9909-7CCB8D837FD2}"/>
              </a:ext>
            </a:extLst>
          </p:cNvPr>
          <p:cNvGrpSpPr/>
          <p:nvPr/>
        </p:nvGrpSpPr>
        <p:grpSpPr>
          <a:xfrm>
            <a:off x="5392958" y="327048"/>
            <a:ext cx="3578972" cy="3676181"/>
            <a:chOff x="2112475" y="238125"/>
            <a:chExt cx="3395050" cy="5238750"/>
          </a:xfrm>
        </p:grpSpPr>
        <p:sp>
          <p:nvSpPr>
            <p:cNvPr id="15" name="Google Shape;345;p33">
              <a:extLst>
                <a:ext uri="{FF2B5EF4-FFF2-40B4-BE49-F238E27FC236}">
                  <a16:creationId xmlns:a16="http://schemas.microsoft.com/office/drawing/2014/main" id="{221BCEE0-98BC-4446-A7BA-EAC8B5B656D3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6;p33">
              <a:extLst>
                <a:ext uri="{FF2B5EF4-FFF2-40B4-BE49-F238E27FC236}">
                  <a16:creationId xmlns:a16="http://schemas.microsoft.com/office/drawing/2014/main" id="{31BFD93E-CF5E-450A-91EA-ADAF55C72F1E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7;p33">
              <a:extLst>
                <a:ext uri="{FF2B5EF4-FFF2-40B4-BE49-F238E27FC236}">
                  <a16:creationId xmlns:a16="http://schemas.microsoft.com/office/drawing/2014/main" id="{AD424A7A-749B-4BF0-A006-18A290D20FDD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8;p33">
              <a:extLst>
                <a:ext uri="{FF2B5EF4-FFF2-40B4-BE49-F238E27FC236}">
                  <a16:creationId xmlns:a16="http://schemas.microsoft.com/office/drawing/2014/main" id="{BDA7E6C2-BB60-4FE3-9E83-F58D5FA527BE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8E56C0B-0D07-41EB-82D4-D327B37EEC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332" b="21809"/>
          <a:stretch/>
        </p:blipFill>
        <p:spPr>
          <a:xfrm>
            <a:off x="5472332" y="631258"/>
            <a:ext cx="3411364" cy="3036199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905D3F56-B9A2-42D7-870B-0C09175E5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3567" y="4066004"/>
            <a:ext cx="914400" cy="9144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F36B724-6C51-4B0D-8EBA-F5C16C36E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3233" y="406600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B94EB9-B009-4575-A6B2-EA0EC4ADCFF4}"/>
              </a:ext>
            </a:extLst>
          </p:cNvPr>
          <p:cNvSpPr txBox="1"/>
          <p:nvPr/>
        </p:nvSpPr>
        <p:spPr>
          <a:xfrm>
            <a:off x="438568" y="385152"/>
            <a:ext cx="462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uli" panose="00000500000000000000" pitchFamily="2" charset="0"/>
              </a:rPr>
              <a:t>Get On With The New Format</a:t>
            </a:r>
            <a:endParaRPr lang="en-IN" sz="1600" b="1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5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194473" y="1486425"/>
            <a:ext cx="5046102" cy="2862959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B94EB9-B009-4575-A6B2-EA0EC4ADCFF4}"/>
              </a:ext>
            </a:extLst>
          </p:cNvPr>
          <p:cNvSpPr txBox="1"/>
          <p:nvPr/>
        </p:nvSpPr>
        <p:spPr>
          <a:xfrm>
            <a:off x="587030" y="531626"/>
            <a:ext cx="462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uli" panose="00000500000000000000" pitchFamily="2" charset="0"/>
              </a:rPr>
              <a:t>Sample Use of </a:t>
            </a:r>
            <a:r>
              <a:rPr lang="en-US" sz="2400" b="1" dirty="0" err="1">
                <a:solidFill>
                  <a:schemeClr val="bg1"/>
                </a:solidFill>
                <a:latin typeface="Muli" panose="00000500000000000000" pitchFamily="2" charset="0"/>
              </a:rPr>
              <a:t>AppDetail</a:t>
            </a:r>
            <a:endParaRPr lang="en-IN" sz="1600" b="1" dirty="0">
              <a:solidFill>
                <a:schemeClr val="bg1"/>
              </a:solidFill>
              <a:latin typeface="Muli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7C491-A8E2-40DF-900F-5BB55ABED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806"/>
          <a:stretch/>
        </p:blipFill>
        <p:spPr>
          <a:xfrm>
            <a:off x="752462" y="1637041"/>
            <a:ext cx="3939678" cy="2426113"/>
          </a:xfrm>
          <a:prstGeom prst="rect">
            <a:avLst/>
          </a:prstGeom>
        </p:spPr>
      </p:pic>
      <p:grpSp>
        <p:nvGrpSpPr>
          <p:cNvPr id="25" name="Google Shape;333;p32">
            <a:extLst>
              <a:ext uri="{FF2B5EF4-FFF2-40B4-BE49-F238E27FC236}">
                <a16:creationId xmlns:a16="http://schemas.microsoft.com/office/drawing/2014/main" id="{D3A2BEE5-7784-43C5-9B9C-515DA195FDE0}"/>
              </a:ext>
            </a:extLst>
          </p:cNvPr>
          <p:cNvGrpSpPr/>
          <p:nvPr/>
        </p:nvGrpSpPr>
        <p:grpSpPr>
          <a:xfrm>
            <a:off x="6246418" y="385152"/>
            <a:ext cx="2119546" cy="4396359"/>
            <a:chOff x="2547150" y="238125"/>
            <a:chExt cx="2525675" cy="5238750"/>
          </a:xfrm>
        </p:grpSpPr>
        <p:sp>
          <p:nvSpPr>
            <p:cNvPr id="26" name="Google Shape;334;p32">
              <a:extLst>
                <a:ext uri="{FF2B5EF4-FFF2-40B4-BE49-F238E27FC236}">
                  <a16:creationId xmlns:a16="http://schemas.microsoft.com/office/drawing/2014/main" id="{90C66E83-3B04-4AD5-BAA7-03E81EC6671B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5;p32">
              <a:extLst>
                <a:ext uri="{FF2B5EF4-FFF2-40B4-BE49-F238E27FC236}">
                  <a16:creationId xmlns:a16="http://schemas.microsoft.com/office/drawing/2014/main" id="{03758720-3E9B-42BF-9092-EFE647CB76FA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6;p32">
              <a:extLst>
                <a:ext uri="{FF2B5EF4-FFF2-40B4-BE49-F238E27FC236}">
                  <a16:creationId xmlns:a16="http://schemas.microsoft.com/office/drawing/2014/main" id="{F264BF11-9F5A-4DD2-AC99-68D3806480AF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7;p32">
              <a:extLst>
                <a:ext uri="{FF2B5EF4-FFF2-40B4-BE49-F238E27FC236}">
                  <a16:creationId xmlns:a16="http://schemas.microsoft.com/office/drawing/2014/main" id="{59EBD614-FF7F-4D4E-A42D-80AEB7326409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70412EE-BB3D-4A5A-B51A-C55B84FE1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38" y="748389"/>
            <a:ext cx="2051932" cy="3622722"/>
          </a:xfrm>
          <a:prstGeom prst="rect">
            <a:avLst/>
          </a:prstGeom>
        </p:spPr>
      </p:pic>
      <p:pic>
        <p:nvPicPr>
          <p:cNvPr id="13" name="Graphic 12" descr="Chevron arrows">
            <a:extLst>
              <a:ext uri="{FF2B5EF4-FFF2-40B4-BE49-F238E27FC236}">
                <a16:creationId xmlns:a16="http://schemas.microsoft.com/office/drawing/2014/main" id="{F0009E39-BEA8-4A8F-9917-FDB0E3898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9674" y="21261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223710" y="1141865"/>
            <a:ext cx="4309411" cy="3607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/>
              <a:t>Android was intended to be very customizable. </a:t>
            </a:r>
            <a:r>
              <a:rPr lang="en-IN" sz="3200" dirty="0"/>
              <a:t>A</a:t>
            </a:r>
            <a:r>
              <a:rPr lang="en" sz="3200" dirty="0"/>
              <a:t>nd we welcome innovations.</a:t>
            </a:r>
            <a:endParaRPr sz="3200"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06BFE-803C-492A-9860-C474F3717928}"/>
              </a:ext>
            </a:extLst>
          </p:cNvPr>
          <p:cNvSpPr txBox="1"/>
          <p:nvPr/>
        </p:nvSpPr>
        <p:spPr>
          <a:xfrm>
            <a:off x="3997999" y="3497564"/>
            <a:ext cx="2853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/>
                </a:solidFill>
                <a:latin typeface="Lexend Deca"/>
                <a:cs typeface="Lexend Deca"/>
                <a:sym typeface="Lexend Deca"/>
              </a:rPr>
              <a:t>Sundar</a:t>
            </a:r>
            <a:r>
              <a:rPr lang="en-IN" sz="1100" dirty="0">
                <a:solidFill>
                  <a:schemeClr val="accent3"/>
                </a:solidFill>
              </a:rPr>
              <a:t> </a:t>
            </a:r>
            <a:r>
              <a:rPr lang="en-IN" sz="2400" dirty="0">
                <a:solidFill>
                  <a:schemeClr val="accent3"/>
                </a:solidFill>
                <a:latin typeface="Lexend Deca"/>
                <a:cs typeface="Lexend Deca"/>
                <a:sym typeface="Lexend Deca"/>
              </a:rPr>
              <a:t>Pichai</a:t>
            </a:r>
          </a:p>
        </p:txBody>
      </p:sp>
    </p:spTree>
    <p:extLst>
      <p:ext uri="{BB962C8B-B14F-4D97-AF65-F5344CB8AC3E}">
        <p14:creationId xmlns:p14="http://schemas.microsoft.com/office/powerpoint/2010/main" val="2619261135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207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Lexend Deca</vt:lpstr>
      <vt:lpstr>Calibri</vt:lpstr>
      <vt:lpstr>Arial</vt:lpstr>
      <vt:lpstr>Muli</vt:lpstr>
      <vt:lpstr>Aliena template</vt:lpstr>
      <vt:lpstr>APP DETAIL</vt:lpstr>
      <vt:lpstr>Programmers Doom</vt:lpstr>
      <vt:lpstr>App Detail </vt:lpstr>
      <vt:lpstr>Functions of App Detail Library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GOKUL</dc:creator>
  <cp:lastModifiedBy>GOKUL R</cp:lastModifiedBy>
  <cp:revision>5</cp:revision>
  <cp:lastPrinted>2021-09-26T16:25:03Z</cp:lastPrinted>
  <dcterms:modified xsi:type="dcterms:W3CDTF">2021-09-26T16:34:10Z</dcterms:modified>
</cp:coreProperties>
</file>