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  <p:sldMasterId id="2147483730" r:id="rId2"/>
    <p:sldMasterId id="2147483872" r:id="rId3"/>
  </p:sldMasterIdLst>
  <p:notesMasterIdLst>
    <p:notesMasterId r:id="rId11"/>
  </p:notesMasterIdLst>
  <p:handoutMasterIdLst>
    <p:handoutMasterId r:id="rId12"/>
  </p:handoutMasterIdLst>
  <p:sldIdLst>
    <p:sldId id="1661" r:id="rId4"/>
    <p:sldId id="1662" r:id="rId5"/>
    <p:sldId id="1667" r:id="rId6"/>
    <p:sldId id="1664" r:id="rId7"/>
    <p:sldId id="1665" r:id="rId8"/>
    <p:sldId id="1663" r:id="rId9"/>
    <p:sldId id="1668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327"/>
    <a:srgbClr val="88D5ED"/>
    <a:srgbClr val="005A82"/>
    <a:srgbClr val="0A8CB7"/>
    <a:srgbClr val="6EBBD4"/>
    <a:srgbClr val="FF7E83"/>
    <a:srgbClr val="893713"/>
    <a:srgbClr val="C8FF16"/>
    <a:srgbClr val="FF304C"/>
    <a:srgbClr val="2B0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4CF32-32D7-4A44-A447-60D7896BEA4F}" v="98" dt="2019-03-29T09:52:00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25" autoAdjust="0"/>
    <p:restoredTop sz="95232" autoAdjust="0"/>
  </p:normalViewPr>
  <p:slideViewPr>
    <p:cSldViewPr>
      <p:cViewPr varScale="1">
        <p:scale>
          <a:sx n="67" d="100"/>
          <a:sy n="67" d="100"/>
        </p:scale>
        <p:origin x="612" y="48"/>
      </p:cViewPr>
      <p:guideLst/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85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tkar, Maheshwar" userId="72f06247-e327-4056-94c1-0a00890be742" providerId="ADAL" clId="{09490C20-5F79-4A49-9FC7-8CEEE26AB41A}"/>
    <pc:docChg chg="undo modSld sldOrd modMainMaster addSection">
      <pc:chgData name="Kanitkar, Maheshwar" userId="72f06247-e327-4056-94c1-0a00890be742" providerId="ADAL" clId="{09490C20-5F79-4A49-9FC7-8CEEE26AB41A}" dt="2019-03-29T09:42:00.911" v="2" actId="478"/>
      <pc:docMkLst>
        <pc:docMk/>
      </pc:docMkLst>
      <pc:sldChg chg="ord">
        <pc:chgData name="Kanitkar, Maheshwar" userId="72f06247-e327-4056-94c1-0a00890be742" providerId="ADAL" clId="{09490C20-5F79-4A49-9FC7-8CEEE26AB41A}" dt="2019-03-29T09:41:59.347" v="1"/>
        <pc:sldMkLst>
          <pc:docMk/>
          <pc:sldMk cId="1861087975" sldId="583"/>
        </pc:sldMkLst>
      </pc:sldChg>
      <pc:sldMasterChg chg="modSldLayout">
        <pc:chgData name="Kanitkar, Maheshwar" userId="72f06247-e327-4056-94c1-0a00890be742" providerId="ADAL" clId="{09490C20-5F79-4A49-9FC7-8CEEE26AB41A}" dt="2019-03-29T09:42:00.911" v="2" actId="478"/>
        <pc:sldMasterMkLst>
          <pc:docMk/>
          <pc:sldMasterMk cId="1054193592" sldId="2147483879"/>
        </pc:sldMasterMkLst>
        <pc:sldLayoutChg chg="addSp">
          <pc:chgData name="Kanitkar, Maheshwar" userId="72f06247-e327-4056-94c1-0a00890be742" providerId="ADAL" clId="{09490C20-5F79-4A49-9FC7-8CEEE26AB41A}" dt="2019-03-29T09:42:00.911" v="2" actId="478"/>
          <pc:sldLayoutMkLst>
            <pc:docMk/>
            <pc:sldMasterMk cId="1054193592" sldId="2147483879"/>
            <pc:sldLayoutMk cId="2739216012" sldId="2147483891"/>
          </pc:sldLayoutMkLst>
          <pc:cxnChg chg="add">
            <ac:chgData name="Kanitkar, Maheshwar" userId="72f06247-e327-4056-94c1-0a00890be742" providerId="ADAL" clId="{09490C20-5F79-4A49-9FC7-8CEEE26AB41A}" dt="2019-03-29T09:42:00.911" v="2" actId="478"/>
            <ac:cxnSpMkLst>
              <pc:docMk/>
              <pc:sldMasterMk cId="1054193592" sldId="2147483879"/>
              <pc:sldLayoutMk cId="2739216012" sldId="2147483891"/>
              <ac:cxnSpMk id="9" creationId="{6B6D7F6B-C184-4C2B-8EB7-067E0C1E8DF2}"/>
            </ac:cxnSpMkLst>
          </pc:cxnChg>
        </pc:sldLayoutChg>
      </pc:sldMasterChg>
    </pc:docChg>
  </pc:docChgLst>
  <pc:docChgLst>
    <pc:chgData name="Kanitkar, Maheshwar" userId="72f06247-e327-4056-94c1-0a00890be742" providerId="ADAL" clId="{9934CF32-32D7-4A44-A447-60D7896BEA4F}"/>
    <pc:docChg chg="custSel modSld">
      <pc:chgData name="Kanitkar, Maheshwar" userId="72f06247-e327-4056-94c1-0a00890be742" providerId="ADAL" clId="{9934CF32-32D7-4A44-A447-60D7896BEA4F}" dt="2019-03-29T09:52:00.573" v="92"/>
      <pc:docMkLst>
        <pc:docMk/>
      </pc:docMkLst>
      <pc:sldChg chg="addSp modSp">
        <pc:chgData name="Kanitkar, Maheshwar" userId="72f06247-e327-4056-94c1-0a00890be742" providerId="ADAL" clId="{9934CF32-32D7-4A44-A447-60D7896BEA4F}" dt="2019-03-29T09:52:00.573" v="92"/>
        <pc:sldMkLst>
          <pc:docMk/>
          <pc:sldMk cId="2974371372" sldId="1660"/>
        </pc:sldMkLst>
        <pc:spChg chg="add mod">
          <ac:chgData name="Kanitkar, Maheshwar" userId="72f06247-e327-4056-94c1-0a00890be742" providerId="ADAL" clId="{9934CF32-32D7-4A44-A447-60D7896BEA4F}" dt="2019-03-29T09:52:00.573" v="92"/>
          <ac:spMkLst>
            <pc:docMk/>
            <pc:sldMk cId="2974371372" sldId="1660"/>
            <ac:spMk id="3" creationId="{907C68C1-E459-42B4-9C07-9317F4CE67DD}"/>
          </ac:spMkLst>
        </pc:spChg>
        <pc:spChg chg="add mod">
          <ac:chgData name="Kanitkar, Maheshwar" userId="72f06247-e327-4056-94c1-0a00890be742" providerId="ADAL" clId="{9934CF32-32D7-4A44-A447-60D7896BEA4F}" dt="2019-03-29T09:49:16.128" v="69" actId="1076"/>
          <ac:spMkLst>
            <pc:docMk/>
            <pc:sldMk cId="2974371372" sldId="1660"/>
            <ac:spMk id="5" creationId="{CE3BDCE0-A6D4-462E-9ABD-35289D4FF4F0}"/>
          </ac:spMkLst>
        </pc:spChg>
        <pc:spChg chg="add mod">
          <ac:chgData name="Kanitkar, Maheshwar" userId="72f06247-e327-4056-94c1-0a00890be742" providerId="ADAL" clId="{9934CF32-32D7-4A44-A447-60D7896BEA4F}" dt="2019-03-29T09:49:55.940" v="86" actId="20577"/>
          <ac:spMkLst>
            <pc:docMk/>
            <pc:sldMk cId="2974371372" sldId="1660"/>
            <ac:spMk id="9" creationId="{A0573373-7C91-4CA3-A740-C5A74E3209E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t>04/04/2019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4.png"/><Relationship Id="rId3" Type="http://schemas.openxmlformats.org/officeDocument/2006/relationships/hyperlink" Target="http://www.capgemini.com/about/how-we-work/rightshorer" TargetMode="External"/><Relationship Id="rId7" Type="http://schemas.openxmlformats.org/officeDocument/2006/relationships/image" Target="../media/image12.png"/><Relationship Id="rId12" Type="http://schemas.openxmlformats.org/officeDocument/2006/relationships/hyperlink" Target="http://www.youtube.com/capgeminimedia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linkedin.com/company/capgemini" TargetMode="External"/><Relationship Id="rId11" Type="http://schemas.microsoft.com/office/2007/relationships/hdphoto" Target="../media/hdphoto2.wdp"/><Relationship Id="rId5" Type="http://schemas.openxmlformats.org/officeDocument/2006/relationships/hyperlink" Target="https://www.sogeti.com/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://www.capgemini.com/" TargetMode="External"/><Relationship Id="rId9" Type="http://schemas.openxmlformats.org/officeDocument/2006/relationships/hyperlink" Target="http://www.twitter.com/capgemini" TargetMode="External"/><Relationship Id="rId14" Type="http://schemas.microsoft.com/office/2007/relationships/hdphoto" Target="../media/hdphoto3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1.emf"/><Relationship Id="rId7" Type="http://schemas.openxmlformats.org/officeDocument/2006/relationships/image" Target="../media/image16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1.emf"/><Relationship Id="rId7" Type="http://schemas.openxmlformats.org/officeDocument/2006/relationships/image" Target="../media/image16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sp>
        <p:nvSpPr>
          <p:cNvPr id="1415" name="Freeform 15"/>
          <p:cNvSpPr>
            <a:spLocks/>
          </p:cNvSpPr>
          <p:nvPr userDrawn="1"/>
        </p:nvSpPr>
        <p:spPr bwMode="auto">
          <a:xfrm>
            <a:off x="6637408" y="0"/>
            <a:ext cx="5554592" cy="6471083"/>
          </a:xfrm>
          <a:custGeom>
            <a:avLst/>
            <a:gdLst>
              <a:gd name="T0" fmla="*/ 0 w 885"/>
              <a:gd name="T1" fmla="*/ 0 h 1032"/>
              <a:gd name="T2" fmla="*/ 0 w 885"/>
              <a:gd name="T3" fmla="*/ 844 h 1032"/>
              <a:gd name="T4" fmla="*/ 850 w 885"/>
              <a:gd name="T5" fmla="*/ 1026 h 1032"/>
              <a:gd name="T6" fmla="*/ 885 w 885"/>
              <a:gd name="T7" fmla="*/ 1032 h 1032"/>
              <a:gd name="T8" fmla="*/ 885 w 885"/>
              <a:gd name="T9" fmla="*/ 0 h 1032"/>
              <a:gd name="T10" fmla="*/ 0 w 885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1032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233" y="908"/>
                  <a:pt x="516" y="969"/>
                  <a:pt x="850" y="1026"/>
                </a:cubicBezTo>
                <a:cubicBezTo>
                  <a:pt x="861" y="1028"/>
                  <a:pt x="873" y="1030"/>
                  <a:pt x="885" y="1032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90" name="Picture 158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547" y="244132"/>
            <a:ext cx="5712493" cy="70677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4085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3229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579225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2703358" y="1531422"/>
            <a:ext cx="9488642" cy="5326579"/>
          </a:xfrm>
          <a:custGeom>
            <a:avLst/>
            <a:gdLst>
              <a:gd name="connsiteX0" fmla="*/ 8600219 w 9488642"/>
              <a:gd name="connsiteY0" fmla="*/ 517 h 5326579"/>
              <a:gd name="connsiteX1" fmla="*/ 9337654 w 9488642"/>
              <a:gd name="connsiteY1" fmla="*/ 75918 h 5326579"/>
              <a:gd name="connsiteX2" fmla="*/ 9488642 w 9488642"/>
              <a:gd name="connsiteY2" fmla="*/ 108110 h 5326579"/>
              <a:gd name="connsiteX3" fmla="*/ 9488642 w 9488642"/>
              <a:gd name="connsiteY3" fmla="*/ 5326579 h 5326579"/>
              <a:gd name="connsiteX4" fmla="*/ 0 w 9488642"/>
              <a:gd name="connsiteY4" fmla="*/ 5326579 h 5326579"/>
              <a:gd name="connsiteX5" fmla="*/ 239796 w 9488642"/>
              <a:gd name="connsiteY5" fmla="*/ 5146683 h 5326579"/>
              <a:gd name="connsiteX6" fmla="*/ 5947966 w 9488642"/>
              <a:gd name="connsiteY6" fmla="*/ 864382 h 5326579"/>
              <a:gd name="connsiteX7" fmla="*/ 8600219 w 9488642"/>
              <a:gd name="connsiteY7" fmla="*/ 517 h 532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8642" h="5326579">
                <a:moveTo>
                  <a:pt x="8600219" y="517"/>
                </a:moveTo>
                <a:cubicBezTo>
                  <a:pt x="8847532" y="4354"/>
                  <a:pt x="9094309" y="29531"/>
                  <a:pt x="9337654" y="75918"/>
                </a:cubicBezTo>
                <a:lnTo>
                  <a:pt x="9488642" y="108110"/>
                </a:lnTo>
                <a:lnTo>
                  <a:pt x="9488642" y="5326579"/>
                </a:lnTo>
                <a:lnTo>
                  <a:pt x="0" y="5326579"/>
                </a:lnTo>
                <a:lnTo>
                  <a:pt x="239796" y="5146683"/>
                </a:lnTo>
                <a:cubicBezTo>
                  <a:pt x="5947966" y="864382"/>
                  <a:pt x="5947966" y="864382"/>
                  <a:pt x="5947966" y="864382"/>
                </a:cubicBezTo>
                <a:cubicBezTo>
                  <a:pt x="6737823" y="271827"/>
                  <a:pt x="7672794" y="-13871"/>
                  <a:pt x="8600219" y="5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89560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80999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0" y="0"/>
            <a:ext cx="12192000" cy="5873580"/>
          </a:xfrm>
          <a:custGeom>
            <a:avLst/>
            <a:gdLst>
              <a:gd name="connsiteX0" fmla="*/ 0 w 12192000"/>
              <a:gd name="connsiteY0" fmla="*/ 0 h 5873580"/>
              <a:gd name="connsiteX1" fmla="*/ 12192000 w 12192000"/>
              <a:gd name="connsiteY1" fmla="*/ 0 h 5873580"/>
              <a:gd name="connsiteX2" fmla="*/ 12192000 w 12192000"/>
              <a:gd name="connsiteY2" fmla="*/ 448624 h 5873580"/>
              <a:gd name="connsiteX3" fmla="*/ 12192000 w 12192000"/>
              <a:gd name="connsiteY3" fmla="*/ 2347836 h 5873580"/>
              <a:gd name="connsiteX4" fmla="*/ 0 w 12192000"/>
              <a:gd name="connsiteY4" fmla="*/ 4899184 h 5873580"/>
              <a:gd name="connsiteX5" fmla="*/ 0 w 12192000"/>
              <a:gd name="connsiteY5" fmla="*/ 176498 h 5873580"/>
              <a:gd name="connsiteX6" fmla="*/ 0 w 12192000"/>
              <a:gd name="connsiteY6" fmla="*/ 0 h 58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73580">
                <a:moveTo>
                  <a:pt x="0" y="0"/>
                </a:moveTo>
                <a:lnTo>
                  <a:pt x="12192000" y="0"/>
                </a:lnTo>
                <a:lnTo>
                  <a:pt x="12192000" y="448624"/>
                </a:lnTo>
                <a:cubicBezTo>
                  <a:pt x="12192000" y="1051556"/>
                  <a:pt x="12192000" y="1684140"/>
                  <a:pt x="12192000" y="2347836"/>
                </a:cubicBezTo>
                <a:cubicBezTo>
                  <a:pt x="12192000" y="7979192"/>
                  <a:pt x="1443790" y="5266946"/>
                  <a:pt x="0" y="4899184"/>
                </a:cubicBezTo>
                <a:cubicBezTo>
                  <a:pt x="0" y="4899184"/>
                  <a:pt x="0" y="4899184"/>
                  <a:pt x="0" y="1764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902619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817018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73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86961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50391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599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0"/>
            <a:ext cx="6309360" cy="4765196"/>
          </a:xfrm>
          <a:custGeom>
            <a:avLst/>
            <a:gdLst>
              <a:gd name="connsiteX0" fmla="*/ 0 w 6309360"/>
              <a:gd name="connsiteY0" fmla="*/ 0 h 4765196"/>
              <a:gd name="connsiteX1" fmla="*/ 6309360 w 6309360"/>
              <a:gd name="connsiteY1" fmla="*/ 0 h 4765196"/>
              <a:gd name="connsiteX2" fmla="*/ 6309360 w 6309360"/>
              <a:gd name="connsiteY2" fmla="*/ 56339 h 4765196"/>
              <a:gd name="connsiteX3" fmla="*/ 6309360 w 6309360"/>
              <a:gd name="connsiteY3" fmla="*/ 4765196 h 4765196"/>
              <a:gd name="connsiteX4" fmla="*/ 6030064 w 6309360"/>
              <a:gd name="connsiteY4" fmla="*/ 4718537 h 4765196"/>
              <a:gd name="connsiteX5" fmla="*/ 161022 w 6309360"/>
              <a:gd name="connsiteY5" fmla="*/ 3490219 h 4765196"/>
              <a:gd name="connsiteX6" fmla="*/ 0 w 6309360"/>
              <a:gd name="connsiteY6" fmla="*/ 3448369 h 4765196"/>
              <a:gd name="connsiteX7" fmla="*/ 0 w 6309360"/>
              <a:gd name="connsiteY7" fmla="*/ 0 h 476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9360" h="4765196">
                <a:moveTo>
                  <a:pt x="0" y="0"/>
                </a:moveTo>
                <a:lnTo>
                  <a:pt x="6309360" y="0"/>
                </a:lnTo>
                <a:lnTo>
                  <a:pt x="6309360" y="56339"/>
                </a:lnTo>
                <a:cubicBezTo>
                  <a:pt x="6309360" y="1086668"/>
                  <a:pt x="6309360" y="2585327"/>
                  <a:pt x="6309360" y="4765196"/>
                </a:cubicBezTo>
                <a:cubicBezTo>
                  <a:pt x="6216261" y="4753531"/>
                  <a:pt x="6123163" y="4741867"/>
                  <a:pt x="6030064" y="4718537"/>
                </a:cubicBezTo>
                <a:cubicBezTo>
                  <a:pt x="3779692" y="4330681"/>
                  <a:pt x="1823345" y="3916032"/>
                  <a:pt x="161022" y="3490219"/>
                </a:cubicBezTo>
                <a:lnTo>
                  <a:pt x="0" y="34483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" y="228600"/>
            <a:ext cx="4176384" cy="697992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3570847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523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837769" y="2731746"/>
            <a:ext cx="6354233" cy="4126254"/>
          </a:xfrm>
          <a:custGeom>
            <a:avLst/>
            <a:gdLst>
              <a:gd name="connsiteX0" fmla="*/ 3218906 w 6354233"/>
              <a:gd name="connsiteY0" fmla="*/ 0 h 4126254"/>
              <a:gd name="connsiteX1" fmla="*/ 6338061 w 6354233"/>
              <a:gd name="connsiteY1" fmla="*/ 0 h 4126254"/>
              <a:gd name="connsiteX2" fmla="*/ 6354233 w 6354233"/>
              <a:gd name="connsiteY2" fmla="*/ 0 h 4126254"/>
              <a:gd name="connsiteX3" fmla="*/ 6354233 w 6354233"/>
              <a:gd name="connsiteY3" fmla="*/ 4126254 h 4126254"/>
              <a:gd name="connsiteX4" fmla="*/ 0 w 6354233"/>
              <a:gd name="connsiteY4" fmla="*/ 4126254 h 4126254"/>
              <a:gd name="connsiteX5" fmla="*/ 18929 w 6354233"/>
              <a:gd name="connsiteY5" fmla="*/ 4013385 h 4126254"/>
              <a:gd name="connsiteX6" fmla="*/ 273134 w 6354233"/>
              <a:gd name="connsiteY6" fmla="*/ 2497612 h 4126254"/>
              <a:gd name="connsiteX7" fmla="*/ 3218906 w 6354233"/>
              <a:gd name="connsiteY7" fmla="*/ 0 h 412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4233" h="4126254">
                <a:moveTo>
                  <a:pt x="3218906" y="0"/>
                </a:moveTo>
                <a:cubicBezTo>
                  <a:pt x="3218906" y="0"/>
                  <a:pt x="3218906" y="0"/>
                  <a:pt x="6338061" y="0"/>
                </a:cubicBezTo>
                <a:lnTo>
                  <a:pt x="6354233" y="0"/>
                </a:lnTo>
                <a:lnTo>
                  <a:pt x="6354233" y="4126254"/>
                </a:lnTo>
                <a:lnTo>
                  <a:pt x="0" y="4126254"/>
                </a:lnTo>
                <a:lnTo>
                  <a:pt x="18929" y="4013385"/>
                </a:lnTo>
                <a:cubicBezTo>
                  <a:pt x="86798" y="3608700"/>
                  <a:pt x="170328" y="3110626"/>
                  <a:pt x="273134" y="2497612"/>
                </a:cubicBezTo>
                <a:cubicBezTo>
                  <a:pt x="509656" y="1050498"/>
                  <a:pt x="1756771" y="0"/>
                  <a:pt x="32189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1443355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838200"/>
            <a:ext cx="414752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6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2" y="1924738"/>
            <a:ext cx="7237505" cy="4933262"/>
          </a:xfrm>
          <a:custGeom>
            <a:avLst/>
            <a:gdLst>
              <a:gd name="connsiteX0" fmla="*/ 4395998 w 7237505"/>
              <a:gd name="connsiteY0" fmla="*/ 58 h 4933262"/>
              <a:gd name="connsiteX1" fmla="*/ 7233138 w 7237505"/>
              <a:gd name="connsiteY1" fmla="*/ 4903565 h 4933262"/>
              <a:gd name="connsiteX2" fmla="*/ 7237505 w 7237505"/>
              <a:gd name="connsiteY2" fmla="*/ 4933262 h 4933262"/>
              <a:gd name="connsiteX3" fmla="*/ 0 w 7237505"/>
              <a:gd name="connsiteY3" fmla="*/ 4933262 h 4933262"/>
              <a:gd name="connsiteX4" fmla="*/ 0 w 7237505"/>
              <a:gd name="connsiteY4" fmla="*/ 1491292 h 4933262"/>
              <a:gd name="connsiteX5" fmla="*/ 148016 w 7237505"/>
              <a:gd name="connsiteY5" fmla="*/ 1437398 h 4933262"/>
              <a:gd name="connsiteX6" fmla="*/ 3756131 w 7237505"/>
              <a:gd name="connsiteY6" fmla="*/ 123640 h 4933262"/>
              <a:gd name="connsiteX7" fmla="*/ 4395998 w 7237505"/>
              <a:gd name="connsiteY7" fmla="*/ 58 h 493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7505" h="4933262">
                <a:moveTo>
                  <a:pt x="4395998" y="58"/>
                </a:moveTo>
                <a:cubicBezTo>
                  <a:pt x="6238787" y="-15730"/>
                  <a:pt x="6966936" y="3156975"/>
                  <a:pt x="7233138" y="4903565"/>
                </a:cubicBezTo>
                <a:lnTo>
                  <a:pt x="7237505" y="4933262"/>
                </a:lnTo>
                <a:lnTo>
                  <a:pt x="0" y="4933262"/>
                </a:lnTo>
                <a:lnTo>
                  <a:pt x="0" y="1491292"/>
                </a:lnTo>
                <a:lnTo>
                  <a:pt x="148016" y="1437398"/>
                </a:lnTo>
                <a:cubicBezTo>
                  <a:pt x="1090161" y="1094352"/>
                  <a:pt x="2272461" y="663862"/>
                  <a:pt x="3756131" y="123640"/>
                </a:cubicBezTo>
                <a:cubicBezTo>
                  <a:pt x="3983091" y="41001"/>
                  <a:pt x="4196102" y="1771"/>
                  <a:pt x="4395998" y="5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38784" y="1696711"/>
            <a:ext cx="464522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4457" y="609600"/>
            <a:ext cx="4905075" cy="5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08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0" y="0"/>
            <a:ext cx="12193224" cy="3895500"/>
          </a:xfrm>
          <a:custGeom>
            <a:avLst/>
            <a:gdLst>
              <a:gd name="connsiteX0" fmla="*/ 0 w 12193224"/>
              <a:gd name="connsiteY0" fmla="*/ 0 h 3895500"/>
              <a:gd name="connsiteX1" fmla="*/ 12193224 w 12193224"/>
              <a:gd name="connsiteY1" fmla="*/ 0 h 3895500"/>
              <a:gd name="connsiteX2" fmla="*/ 12193224 w 12193224"/>
              <a:gd name="connsiteY2" fmla="*/ 246767 h 3895500"/>
              <a:gd name="connsiteX3" fmla="*/ 12193224 w 12193224"/>
              <a:gd name="connsiteY3" fmla="*/ 3895500 h 3895500"/>
              <a:gd name="connsiteX4" fmla="*/ 11695542 w 12193224"/>
              <a:gd name="connsiteY4" fmla="*/ 3812356 h 3895500"/>
              <a:gd name="connsiteX5" fmla="*/ 0 w 12193224"/>
              <a:gd name="connsiteY5" fmla="*/ 1297276 h 3895500"/>
              <a:gd name="connsiteX6" fmla="*/ 0 w 12193224"/>
              <a:gd name="connsiteY6" fmla="*/ 68316 h 3895500"/>
              <a:gd name="connsiteX7" fmla="*/ 0 w 12193224"/>
              <a:gd name="connsiteY7" fmla="*/ 0 h 38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24" h="3895500">
                <a:moveTo>
                  <a:pt x="0" y="0"/>
                </a:moveTo>
                <a:lnTo>
                  <a:pt x="12193224" y="0"/>
                </a:lnTo>
                <a:lnTo>
                  <a:pt x="12193224" y="246767"/>
                </a:lnTo>
                <a:cubicBezTo>
                  <a:pt x="12193224" y="1325156"/>
                  <a:pt x="12193224" y="2535979"/>
                  <a:pt x="12193224" y="3895500"/>
                </a:cubicBezTo>
                <a:cubicBezTo>
                  <a:pt x="12027332" y="3874712"/>
                  <a:pt x="11861436" y="3853928"/>
                  <a:pt x="11695542" y="3812356"/>
                </a:cubicBezTo>
                <a:cubicBezTo>
                  <a:pt x="7112716" y="3022496"/>
                  <a:pt x="3214200" y="2170279"/>
                  <a:pt x="0" y="1297276"/>
                </a:cubicBezTo>
                <a:cubicBezTo>
                  <a:pt x="0" y="1297276"/>
                  <a:pt x="0" y="1297276"/>
                  <a:pt x="0" y="6831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1360" y="1559681"/>
            <a:ext cx="4343400" cy="4920475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579828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Opene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1" y="1773244"/>
            <a:ext cx="12682081" cy="5084756"/>
          </a:xfrm>
          <a:custGeom>
            <a:avLst/>
            <a:gdLst>
              <a:gd name="connsiteX0" fmla="*/ 9471990 w 12682081"/>
              <a:gd name="connsiteY0" fmla="*/ 542 h 5084756"/>
              <a:gd name="connsiteX1" fmla="*/ 12634063 w 12682081"/>
              <a:gd name="connsiteY1" fmla="*/ 4816991 h 5084756"/>
              <a:gd name="connsiteX2" fmla="*/ 12682081 w 12682081"/>
              <a:gd name="connsiteY2" fmla="*/ 5084756 h 5084756"/>
              <a:gd name="connsiteX3" fmla="*/ 0 w 12682081"/>
              <a:gd name="connsiteY3" fmla="*/ 5084756 h 5084756"/>
              <a:gd name="connsiteX4" fmla="*/ 0 w 12682081"/>
              <a:gd name="connsiteY4" fmla="*/ 2957111 h 5084756"/>
              <a:gd name="connsiteX5" fmla="*/ 26348 w 12682081"/>
              <a:gd name="connsiteY5" fmla="*/ 2948506 h 5084756"/>
              <a:gd name="connsiteX6" fmla="*/ 8652212 w 12682081"/>
              <a:gd name="connsiteY6" fmla="*/ 131371 h 5084756"/>
              <a:gd name="connsiteX7" fmla="*/ 9471990 w 12682081"/>
              <a:gd name="connsiteY7" fmla="*/ 542 h 508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82081" h="5084756">
                <a:moveTo>
                  <a:pt x="9471990" y="542"/>
                </a:moveTo>
                <a:cubicBezTo>
                  <a:pt x="11348469" y="43621"/>
                  <a:pt x="12225265" y="2641773"/>
                  <a:pt x="12634063" y="4816991"/>
                </a:cubicBezTo>
                <a:lnTo>
                  <a:pt x="12682081" y="5084756"/>
                </a:lnTo>
                <a:lnTo>
                  <a:pt x="0" y="5084756"/>
                </a:lnTo>
                <a:lnTo>
                  <a:pt x="0" y="2957111"/>
                </a:lnTo>
                <a:lnTo>
                  <a:pt x="26348" y="2948506"/>
                </a:lnTo>
                <a:cubicBezTo>
                  <a:pt x="1039939" y="2617476"/>
                  <a:pt x="3356718" y="1860835"/>
                  <a:pt x="8652212" y="131371"/>
                </a:cubicBezTo>
                <a:cubicBezTo>
                  <a:pt x="8944735" y="35836"/>
                  <a:pt x="9217552" y="-5299"/>
                  <a:pt x="9471990" y="5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2635" y="3810000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15755" y="751840"/>
            <a:ext cx="5810544" cy="5313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0D7924-970B-4A87-A388-3CA267A43D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6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1" y="0"/>
            <a:ext cx="7037465" cy="6858000"/>
          </a:xfrm>
          <a:custGeom>
            <a:avLst/>
            <a:gdLst>
              <a:gd name="connsiteX0" fmla="*/ 0 w 7037465"/>
              <a:gd name="connsiteY0" fmla="*/ 0 h 6858000"/>
              <a:gd name="connsiteX1" fmla="*/ 7037465 w 7037465"/>
              <a:gd name="connsiteY1" fmla="*/ 0 h 6858000"/>
              <a:gd name="connsiteX2" fmla="*/ 7037465 w 7037465"/>
              <a:gd name="connsiteY2" fmla="*/ 114293 h 6858000"/>
              <a:gd name="connsiteX3" fmla="*/ 7037465 w 7037465"/>
              <a:gd name="connsiteY3" fmla="*/ 2657010 h 6858000"/>
              <a:gd name="connsiteX4" fmla="*/ 3733176 w 7037465"/>
              <a:gd name="connsiteY4" fmla="*/ 6564069 h 6858000"/>
              <a:gd name="connsiteX5" fmla="*/ 2097225 w 7037465"/>
              <a:gd name="connsiteY5" fmla="*/ 6832749 h 6858000"/>
              <a:gd name="connsiteX6" fmla="*/ 1943476 w 7037465"/>
              <a:gd name="connsiteY6" fmla="*/ 6858000 h 6858000"/>
              <a:gd name="connsiteX7" fmla="*/ 0 w 7037465"/>
              <a:gd name="connsiteY7" fmla="*/ 6858000 h 6858000"/>
              <a:gd name="connsiteX8" fmla="*/ 0 w 7037465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7465" h="6858000">
                <a:moveTo>
                  <a:pt x="0" y="0"/>
                </a:moveTo>
                <a:lnTo>
                  <a:pt x="7037465" y="0"/>
                </a:lnTo>
                <a:lnTo>
                  <a:pt x="7037465" y="114293"/>
                </a:lnTo>
                <a:cubicBezTo>
                  <a:pt x="7037465" y="2657010"/>
                  <a:pt x="7037465" y="2657010"/>
                  <a:pt x="7037465" y="2657010"/>
                </a:cubicBezTo>
                <a:cubicBezTo>
                  <a:pt x="7037465" y="4603435"/>
                  <a:pt x="5647678" y="6251504"/>
                  <a:pt x="3733176" y="6564069"/>
                </a:cubicBezTo>
                <a:cubicBezTo>
                  <a:pt x="3099579" y="6668128"/>
                  <a:pt x="2558794" y="6756943"/>
                  <a:pt x="2097225" y="6832749"/>
                </a:cubicBezTo>
                <a:lnTo>
                  <a:pt x="19434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7988" y="2317233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bg1"/>
                </a:solidFill>
              </a:rPr>
              <a:t>About </a:t>
            </a:r>
            <a:r>
              <a:rPr lang="en-US" sz="1600" dirty="0" err="1">
                <a:solidFill>
                  <a:schemeClr val="bg1"/>
                </a:solidFill>
              </a:rPr>
              <a:t>Sogeti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07988" y="4048433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bg1"/>
                </a:solidFill>
              </a:rPr>
              <a:t>Learn more about us at</a:t>
            </a: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bg1"/>
                </a:solidFill>
              </a:rPr>
              <a:t>www.sogeti.com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305799" y="5764024"/>
            <a:ext cx="3512821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tx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tx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2018 </a:t>
            </a:r>
            <a:r>
              <a:rPr lang="en-US" sz="800" noProof="0" dirty="0" err="1">
                <a:solidFill>
                  <a:schemeClr val="tx1"/>
                </a:solidFill>
                <a:latin typeface="+mn-lt"/>
                <a:cs typeface="Arial"/>
              </a:rPr>
              <a:t>Sogeti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. All rights reserved.</a:t>
            </a:r>
          </a:p>
        </p:txBody>
      </p:sp>
      <p:sp>
        <p:nvSpPr>
          <p:cNvPr id="26" name="Rectangle 25">
            <a:hlinkClick r:id="rId3"/>
          </p:cNvPr>
          <p:cNvSpPr/>
          <p:nvPr userDrawn="1"/>
        </p:nvSpPr>
        <p:spPr>
          <a:xfrm>
            <a:off x="10730865" y="3812094"/>
            <a:ext cx="704850" cy="124676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hlinkClick r:id="rId4"/>
          </p:cNvPr>
          <p:cNvSpPr/>
          <p:nvPr userDrawn="1"/>
        </p:nvSpPr>
        <p:spPr>
          <a:xfrm>
            <a:off x="6532245" y="4445639"/>
            <a:ext cx="1851660" cy="183449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hlinkClick r:id="rId5"/>
          </p:cNvPr>
          <p:cNvSpPr/>
          <p:nvPr userDrawn="1"/>
        </p:nvSpPr>
        <p:spPr>
          <a:xfrm>
            <a:off x="407989" y="4235890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1" name="Picture 2" descr="D:\My Work\Template\Icons\Social Media\LinkedIN.png">
            <a:hlinkClick r:id="rId6"/>
            <a:extLst>
              <a:ext uri="{FF2B5EF4-FFF2-40B4-BE49-F238E27FC236}">
                <a16:creationId xmlns:a16="http://schemas.microsoft.com/office/drawing/2014/main" id="{08F614DE-51DA-4BFF-8E53-D2741450B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684065" y="5181600"/>
            <a:ext cx="333195" cy="333195"/>
          </a:xfrm>
          <a:prstGeom prst="rect">
            <a:avLst/>
          </a:prstGeom>
          <a:noFill/>
        </p:spPr>
      </p:pic>
      <p:pic>
        <p:nvPicPr>
          <p:cNvPr id="22" name="Picture 5" descr="D:\My Work\Template\Icons\Social Media\Twitter.png">
            <a:hlinkClick r:id="rId9"/>
            <a:extLst>
              <a:ext uri="{FF2B5EF4-FFF2-40B4-BE49-F238E27FC236}">
                <a16:creationId xmlns:a16="http://schemas.microsoft.com/office/drawing/2014/main" id="{407A4AAB-4D4A-41A6-8AB1-41DD0D45E3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25" name="Picture 6" descr="D:\My Work\Template\Icons\Social Media\YouTube.png">
            <a:hlinkClick r:id="rId12"/>
            <a:extLst>
              <a:ext uri="{FF2B5EF4-FFF2-40B4-BE49-F238E27FC236}">
                <a16:creationId xmlns:a16="http://schemas.microsoft.com/office/drawing/2014/main" id="{B8D13D2F-BC30-4A06-B353-FAA883C67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1D6730-9622-4316-9ACE-C0BFBC830794}"/>
              </a:ext>
            </a:extLst>
          </p:cNvPr>
          <p:cNvSpPr/>
          <p:nvPr userDrawn="1"/>
        </p:nvSpPr>
        <p:spPr>
          <a:xfrm>
            <a:off x="401188" y="2708920"/>
            <a:ext cx="52308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549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7162801" y="2706189"/>
            <a:ext cx="5029201" cy="4191000"/>
          </a:xfrm>
          <a:custGeom>
            <a:avLst/>
            <a:gdLst>
              <a:gd name="connsiteX0" fmla="*/ 5029201 w 5029201"/>
              <a:gd name="connsiteY0" fmla="*/ 0 h 4191000"/>
              <a:gd name="connsiteX1" fmla="*/ 5029201 w 5029201"/>
              <a:gd name="connsiteY1" fmla="*/ 4050815 h 4191000"/>
              <a:gd name="connsiteX2" fmla="*/ 5029201 w 5029201"/>
              <a:gd name="connsiteY2" fmla="*/ 4191000 h 4191000"/>
              <a:gd name="connsiteX3" fmla="*/ 0 w 5029201"/>
              <a:gd name="connsiteY3" fmla="*/ 4191000 h 4191000"/>
              <a:gd name="connsiteX4" fmla="*/ 0 w 5029201"/>
              <a:gd name="connsiteY4" fmla="*/ 4087004 h 4191000"/>
              <a:gd name="connsiteX5" fmla="*/ 0 w 5029201"/>
              <a:gd name="connsiteY5" fmla="*/ 1070904 h 4191000"/>
              <a:gd name="connsiteX6" fmla="*/ 2360645 w 5029201"/>
              <a:gd name="connsiteY6" fmla="*/ 505467 h 4191000"/>
              <a:gd name="connsiteX7" fmla="*/ 5029201 w 5029201"/>
              <a:gd name="connsiteY7" fmla="*/ 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1" h="4191000">
                <a:moveTo>
                  <a:pt x="5029201" y="0"/>
                </a:moveTo>
                <a:cubicBezTo>
                  <a:pt x="5029201" y="2081302"/>
                  <a:pt x="5029201" y="3317075"/>
                  <a:pt x="5029201" y="4050815"/>
                </a:cubicBezTo>
                <a:lnTo>
                  <a:pt x="5029201" y="4191000"/>
                </a:lnTo>
                <a:lnTo>
                  <a:pt x="0" y="4191000"/>
                </a:lnTo>
                <a:lnTo>
                  <a:pt x="0" y="4087004"/>
                </a:lnTo>
                <a:cubicBezTo>
                  <a:pt x="0" y="1070904"/>
                  <a:pt x="0" y="1070904"/>
                  <a:pt x="0" y="1070904"/>
                </a:cubicBezTo>
                <a:cubicBezTo>
                  <a:pt x="709904" y="873858"/>
                  <a:pt x="1496786" y="685379"/>
                  <a:pt x="2360645" y="505467"/>
                </a:cubicBezTo>
                <a:cubicBezTo>
                  <a:pt x="3121868" y="342690"/>
                  <a:pt x="4960776" y="8567"/>
                  <a:pt x="50292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26722" y="3491378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5"/>
                </a:solidFill>
              </a:rPr>
              <a:t>About Sogeti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426722" y="5407369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5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5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426723" y="5594826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7696201" y="5841671"/>
            <a:ext cx="4087812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Capgemini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2019 Sogeti.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pic>
        <p:nvPicPr>
          <p:cNvPr id="10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84066" y="5181600"/>
            <a:ext cx="333195" cy="333195"/>
          </a:xfrm>
          <a:prstGeom prst="rect">
            <a:avLst/>
          </a:prstGeom>
          <a:noFill/>
        </p:spPr>
      </p:pic>
      <p:pic>
        <p:nvPicPr>
          <p:cNvPr id="11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B1D44DE-9375-4835-B18F-A334E66D7F1C}"/>
              </a:ext>
            </a:extLst>
          </p:cNvPr>
          <p:cNvSpPr/>
          <p:nvPr userDrawn="1"/>
        </p:nvSpPr>
        <p:spPr>
          <a:xfrm>
            <a:off x="401188" y="3861048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7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0"/>
            <a:ext cx="6759210" cy="4518977"/>
          </a:xfrm>
          <a:custGeom>
            <a:avLst/>
            <a:gdLst>
              <a:gd name="connsiteX0" fmla="*/ 0 w 6759210"/>
              <a:gd name="connsiteY0" fmla="*/ 0 h 4518977"/>
              <a:gd name="connsiteX1" fmla="*/ 6759210 w 6759210"/>
              <a:gd name="connsiteY1" fmla="*/ 0 h 4518977"/>
              <a:gd name="connsiteX2" fmla="*/ 6756415 w 6759210"/>
              <a:gd name="connsiteY2" fmla="*/ 16666 h 4518977"/>
              <a:gd name="connsiteX3" fmla="*/ 6372387 w 6759210"/>
              <a:gd name="connsiteY3" fmla="*/ 2306550 h 4518977"/>
              <a:gd name="connsiteX4" fmla="*/ 3762973 w 6759210"/>
              <a:gd name="connsiteY4" fmla="*/ 4518977 h 4518977"/>
              <a:gd name="connsiteX5" fmla="*/ 339369 w 6759210"/>
              <a:gd name="connsiteY5" fmla="*/ 4518977 h 4518977"/>
              <a:gd name="connsiteX6" fmla="*/ 0 w 6759210"/>
              <a:gd name="connsiteY6" fmla="*/ 4518977 h 4518977"/>
              <a:gd name="connsiteX7" fmla="*/ 0 w 6759210"/>
              <a:gd name="connsiteY7" fmla="*/ 0 h 451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9210" h="4518977">
                <a:moveTo>
                  <a:pt x="0" y="0"/>
                </a:moveTo>
                <a:lnTo>
                  <a:pt x="6759210" y="0"/>
                </a:lnTo>
                <a:lnTo>
                  <a:pt x="6756415" y="16666"/>
                </a:lnTo>
                <a:cubicBezTo>
                  <a:pt x="6686854" y="431442"/>
                  <a:pt x="6569700" y="1130011"/>
                  <a:pt x="6372387" y="2306550"/>
                </a:cubicBezTo>
                <a:cubicBezTo>
                  <a:pt x="6162872" y="3588428"/>
                  <a:pt x="5058156" y="4518977"/>
                  <a:pt x="3762973" y="4518977"/>
                </a:cubicBezTo>
                <a:cubicBezTo>
                  <a:pt x="3762973" y="4518977"/>
                  <a:pt x="3762973" y="4518977"/>
                  <a:pt x="339369" y="4518977"/>
                </a:cubicBezTo>
                <a:lnTo>
                  <a:pt x="0" y="45189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44374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35814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1838" y="777924"/>
            <a:ext cx="5321672" cy="57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97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6096000" cy="5796064"/>
          </a:xfrm>
          <a:custGeom>
            <a:avLst/>
            <a:gdLst>
              <a:gd name="connsiteX0" fmla="*/ 0 w 6096000"/>
              <a:gd name="connsiteY0" fmla="*/ 0 h 5796064"/>
              <a:gd name="connsiteX1" fmla="*/ 6096000 w 6096000"/>
              <a:gd name="connsiteY1" fmla="*/ 0 h 5796064"/>
              <a:gd name="connsiteX2" fmla="*/ 6096000 w 6096000"/>
              <a:gd name="connsiteY2" fmla="*/ 133757 h 5796064"/>
              <a:gd name="connsiteX3" fmla="*/ 6096000 w 6096000"/>
              <a:gd name="connsiteY3" fmla="*/ 4034055 h 5796064"/>
              <a:gd name="connsiteX4" fmla="*/ 0 w 6096000"/>
              <a:gd name="connsiteY4" fmla="*/ 5309105 h 5796064"/>
              <a:gd name="connsiteX5" fmla="*/ 0 w 6096000"/>
              <a:gd name="connsiteY5" fmla="*/ 8972 h 5796064"/>
              <a:gd name="connsiteX6" fmla="*/ 0 w 6096000"/>
              <a:gd name="connsiteY6" fmla="*/ 0 h 579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5796064">
                <a:moveTo>
                  <a:pt x="0" y="0"/>
                </a:moveTo>
                <a:lnTo>
                  <a:pt x="6096000" y="0"/>
                </a:lnTo>
                <a:lnTo>
                  <a:pt x="6096000" y="133757"/>
                </a:lnTo>
                <a:cubicBezTo>
                  <a:pt x="6096000" y="1105896"/>
                  <a:pt x="6096000" y="2375629"/>
                  <a:pt x="6096000" y="4034055"/>
                </a:cubicBezTo>
                <a:cubicBezTo>
                  <a:pt x="6096000" y="6848354"/>
                  <a:pt x="721895" y="5492896"/>
                  <a:pt x="0" y="5309105"/>
                </a:cubicBezTo>
                <a:cubicBezTo>
                  <a:pt x="0" y="5309105"/>
                  <a:pt x="0" y="5309105"/>
                  <a:pt x="0" y="89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155492" y="2453640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3"/>
                </a:solidFill>
              </a:rPr>
              <a:t>About </a:t>
            </a:r>
            <a:r>
              <a:rPr lang="en-US" sz="1600" dirty="0" err="1">
                <a:solidFill>
                  <a:schemeClr val="accent3"/>
                </a:solidFill>
              </a:rPr>
              <a:t>Sogeti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7155492" y="4369631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3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7175636" y="4555357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20526" y="4596379"/>
            <a:ext cx="3999073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2019 Sogeti.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9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526" y="3962400"/>
            <a:ext cx="333195" cy="333195"/>
          </a:xfrm>
          <a:prstGeom prst="rect">
            <a:avLst/>
          </a:prstGeom>
          <a:noFill/>
        </p:spPr>
      </p:pic>
      <p:pic>
        <p:nvPicPr>
          <p:cNvPr id="12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902" y="39624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278" y="39624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9E7AB6-360B-4526-A05F-E716E577D207}"/>
              </a:ext>
            </a:extLst>
          </p:cNvPr>
          <p:cNvSpPr/>
          <p:nvPr userDrawn="1"/>
        </p:nvSpPr>
        <p:spPr>
          <a:xfrm>
            <a:off x="7155491" y="2852936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57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6553200" y="1"/>
            <a:ext cx="5638800" cy="5355237"/>
          </a:xfrm>
          <a:custGeom>
            <a:avLst/>
            <a:gdLst>
              <a:gd name="connsiteX0" fmla="*/ 0 w 5638800"/>
              <a:gd name="connsiteY0" fmla="*/ 0 h 5355237"/>
              <a:gd name="connsiteX1" fmla="*/ 5638800 w 5638800"/>
              <a:gd name="connsiteY1" fmla="*/ 0 h 5355237"/>
              <a:gd name="connsiteX2" fmla="*/ 5638800 w 5638800"/>
              <a:gd name="connsiteY2" fmla="*/ 262266 h 5355237"/>
              <a:gd name="connsiteX3" fmla="*/ 5638800 w 5638800"/>
              <a:gd name="connsiteY3" fmla="*/ 4904579 h 5355237"/>
              <a:gd name="connsiteX4" fmla="*/ 0 w 5638800"/>
              <a:gd name="connsiteY4" fmla="*/ 3724580 h 5355237"/>
              <a:gd name="connsiteX5" fmla="*/ 0 w 5638800"/>
              <a:gd name="connsiteY5" fmla="*/ 298668 h 5355237"/>
              <a:gd name="connsiteX6" fmla="*/ 0 w 5638800"/>
              <a:gd name="connsiteY6" fmla="*/ 0 h 535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8800" h="5355237">
                <a:moveTo>
                  <a:pt x="0" y="0"/>
                </a:moveTo>
                <a:lnTo>
                  <a:pt x="5638800" y="0"/>
                </a:lnTo>
                <a:lnTo>
                  <a:pt x="5638800" y="262266"/>
                </a:lnTo>
                <a:cubicBezTo>
                  <a:pt x="5638800" y="4904579"/>
                  <a:pt x="5638800" y="4904579"/>
                  <a:pt x="5638800" y="4904579"/>
                </a:cubicBezTo>
                <a:cubicBezTo>
                  <a:pt x="4971047" y="5074669"/>
                  <a:pt x="0" y="6329082"/>
                  <a:pt x="0" y="3724580"/>
                </a:cubicBezTo>
                <a:cubicBezTo>
                  <a:pt x="0" y="2292104"/>
                  <a:pt x="0" y="1172982"/>
                  <a:pt x="0" y="29866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792932" y="8382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92932" y="17526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751" y="1337969"/>
            <a:ext cx="5777031" cy="5187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136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2" y="0"/>
            <a:ext cx="9973295" cy="4193362"/>
          </a:xfrm>
          <a:custGeom>
            <a:avLst/>
            <a:gdLst>
              <a:gd name="connsiteX0" fmla="*/ 0 w 9973295"/>
              <a:gd name="connsiteY0" fmla="*/ 0 h 4193362"/>
              <a:gd name="connsiteX1" fmla="*/ 9912010 w 9973295"/>
              <a:gd name="connsiteY1" fmla="*/ 0 h 4193362"/>
              <a:gd name="connsiteX2" fmla="*/ 9927053 w 9973295"/>
              <a:gd name="connsiteY2" fmla="*/ 149768 h 4193362"/>
              <a:gd name="connsiteX3" fmla="*/ 7984937 w 9973295"/>
              <a:gd name="connsiteY3" fmla="*/ 4193362 h 4193362"/>
              <a:gd name="connsiteX4" fmla="*/ 0 w 9973295"/>
              <a:gd name="connsiteY4" fmla="*/ 4193362 h 4193362"/>
              <a:gd name="connsiteX5" fmla="*/ 0 w 9973295"/>
              <a:gd name="connsiteY5" fmla="*/ 0 h 419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73295" h="4193362">
                <a:moveTo>
                  <a:pt x="0" y="0"/>
                </a:moveTo>
                <a:lnTo>
                  <a:pt x="9912010" y="0"/>
                </a:lnTo>
                <a:lnTo>
                  <a:pt x="9927053" y="149768"/>
                </a:lnTo>
                <a:cubicBezTo>
                  <a:pt x="10097391" y="2056447"/>
                  <a:pt x="9870584" y="4193362"/>
                  <a:pt x="7984937" y="4193362"/>
                </a:cubicBezTo>
                <a:cubicBezTo>
                  <a:pt x="0" y="4193362"/>
                  <a:pt x="0" y="4193362"/>
                  <a:pt x="0" y="41933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1683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23123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-720915"/>
            <a:ext cx="4707110" cy="7276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3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sp>
        <p:nvSpPr>
          <p:cNvPr id="1415" name="Freeform 15"/>
          <p:cNvSpPr>
            <a:spLocks/>
          </p:cNvSpPr>
          <p:nvPr userDrawn="1"/>
        </p:nvSpPr>
        <p:spPr bwMode="auto">
          <a:xfrm>
            <a:off x="6637408" y="0"/>
            <a:ext cx="5554592" cy="6471083"/>
          </a:xfrm>
          <a:custGeom>
            <a:avLst/>
            <a:gdLst>
              <a:gd name="T0" fmla="*/ 0 w 885"/>
              <a:gd name="T1" fmla="*/ 0 h 1032"/>
              <a:gd name="T2" fmla="*/ 0 w 885"/>
              <a:gd name="T3" fmla="*/ 844 h 1032"/>
              <a:gd name="T4" fmla="*/ 850 w 885"/>
              <a:gd name="T5" fmla="*/ 1026 h 1032"/>
              <a:gd name="T6" fmla="*/ 885 w 885"/>
              <a:gd name="T7" fmla="*/ 1032 h 1032"/>
              <a:gd name="T8" fmla="*/ 885 w 885"/>
              <a:gd name="T9" fmla="*/ 0 h 1032"/>
              <a:gd name="T10" fmla="*/ 0 w 885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1032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233" y="908"/>
                  <a:pt x="516" y="969"/>
                  <a:pt x="850" y="1026"/>
                </a:cubicBezTo>
                <a:cubicBezTo>
                  <a:pt x="861" y="1028"/>
                  <a:pt x="873" y="1030"/>
                  <a:pt x="885" y="1032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90" name="Picture 158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547" y="244132"/>
            <a:ext cx="5712493" cy="70677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4085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3229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118615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-22987" y="0"/>
            <a:ext cx="6223905" cy="6858000"/>
          </a:xfrm>
          <a:custGeom>
            <a:avLst/>
            <a:gdLst>
              <a:gd name="connsiteX0" fmla="*/ 0 w 6223905"/>
              <a:gd name="connsiteY0" fmla="*/ 0 h 6858000"/>
              <a:gd name="connsiteX1" fmla="*/ 4186882 w 6223905"/>
              <a:gd name="connsiteY1" fmla="*/ 0 h 6858000"/>
              <a:gd name="connsiteX2" fmla="*/ 4197034 w 6223905"/>
              <a:gd name="connsiteY2" fmla="*/ 22340 h 6858000"/>
              <a:gd name="connsiteX3" fmla="*/ 5904357 w 6223905"/>
              <a:gd name="connsiteY3" fmla="*/ 3779388 h 6858000"/>
              <a:gd name="connsiteX4" fmla="*/ 5873730 w 6223905"/>
              <a:gd name="connsiteY4" fmla="*/ 6784163 h 6858000"/>
              <a:gd name="connsiteX5" fmla="*/ 5834113 w 6223905"/>
              <a:gd name="connsiteY5" fmla="*/ 6858000 h 6858000"/>
              <a:gd name="connsiteX6" fmla="*/ 0 w 6223905"/>
              <a:gd name="connsiteY6" fmla="*/ 6858000 h 6858000"/>
              <a:gd name="connsiteX7" fmla="*/ 0 w 622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905" h="6858000">
                <a:moveTo>
                  <a:pt x="0" y="0"/>
                </a:moveTo>
                <a:lnTo>
                  <a:pt x="4186882" y="0"/>
                </a:lnTo>
                <a:lnTo>
                  <a:pt x="4197034" y="22340"/>
                </a:lnTo>
                <a:cubicBezTo>
                  <a:pt x="5904357" y="3779388"/>
                  <a:pt x="5904357" y="3779388"/>
                  <a:pt x="5904357" y="3779388"/>
                </a:cubicBezTo>
                <a:cubicBezTo>
                  <a:pt x="6352858" y="4766336"/>
                  <a:pt x="6316954" y="5863968"/>
                  <a:pt x="5873730" y="6784163"/>
                </a:cubicBezTo>
                <a:lnTo>
                  <a:pt x="58341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0" y="1290009"/>
            <a:ext cx="6513490" cy="483551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5146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4290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660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533400"/>
            <a:ext cx="8534400" cy="6324600"/>
          </a:xfrm>
          <a:custGeom>
            <a:avLst/>
            <a:gdLst>
              <a:gd name="connsiteX0" fmla="*/ 0 w 8534400"/>
              <a:gd name="connsiteY0" fmla="*/ 0 h 6324600"/>
              <a:gd name="connsiteX1" fmla="*/ 348343 w 8534400"/>
              <a:gd name="connsiteY1" fmla="*/ 58194 h 6324600"/>
              <a:gd name="connsiteX2" fmla="*/ 8534400 w 8534400"/>
              <a:gd name="connsiteY2" fmla="*/ 1818574 h 6324600"/>
              <a:gd name="connsiteX3" fmla="*/ 8534400 w 8534400"/>
              <a:gd name="connsiteY3" fmla="*/ 6186046 h 6324600"/>
              <a:gd name="connsiteX4" fmla="*/ 8534400 w 8534400"/>
              <a:gd name="connsiteY4" fmla="*/ 6324600 h 6324600"/>
              <a:gd name="connsiteX5" fmla="*/ 0 w 8534400"/>
              <a:gd name="connsiteY5" fmla="*/ 6324600 h 6324600"/>
              <a:gd name="connsiteX6" fmla="*/ 0 w 8534400"/>
              <a:gd name="connsiteY6" fmla="*/ 6241218 h 6324600"/>
              <a:gd name="connsiteX7" fmla="*/ 0 w 853440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324600">
                <a:moveTo>
                  <a:pt x="0" y="0"/>
                </a:moveTo>
                <a:cubicBezTo>
                  <a:pt x="116114" y="14549"/>
                  <a:pt x="232229" y="29097"/>
                  <a:pt x="348343" y="58194"/>
                </a:cubicBezTo>
                <a:cubicBezTo>
                  <a:pt x="3556000" y="611041"/>
                  <a:pt x="6284686" y="1207533"/>
                  <a:pt x="8534400" y="1818574"/>
                </a:cubicBezTo>
                <a:cubicBezTo>
                  <a:pt x="8534400" y="1818574"/>
                  <a:pt x="8534400" y="1818574"/>
                  <a:pt x="8534400" y="6186046"/>
                </a:cubicBezTo>
                <a:lnTo>
                  <a:pt x="8534400" y="6324600"/>
                </a:lnTo>
                <a:lnTo>
                  <a:pt x="0" y="6324600"/>
                </a:lnTo>
                <a:lnTo>
                  <a:pt x="0" y="6241218"/>
                </a:lnTo>
                <a:cubicBezTo>
                  <a:pt x="0" y="4953254"/>
                  <a:pt x="0" y="29906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81940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73379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1295400" y="1"/>
            <a:ext cx="10896600" cy="5568105"/>
          </a:xfrm>
          <a:custGeom>
            <a:avLst/>
            <a:gdLst>
              <a:gd name="connsiteX0" fmla="*/ 0 w 10896600"/>
              <a:gd name="connsiteY0" fmla="*/ 0 h 5568105"/>
              <a:gd name="connsiteX1" fmla="*/ 10896600 w 10896600"/>
              <a:gd name="connsiteY1" fmla="*/ 0 h 5568105"/>
              <a:gd name="connsiteX2" fmla="*/ 10896600 w 10896600"/>
              <a:gd name="connsiteY2" fmla="*/ 80960 h 5568105"/>
              <a:gd name="connsiteX3" fmla="*/ 10896600 w 10896600"/>
              <a:gd name="connsiteY3" fmla="*/ 5568105 h 5568105"/>
              <a:gd name="connsiteX4" fmla="*/ 10451841 w 10896600"/>
              <a:gd name="connsiteY4" fmla="*/ 5493803 h 5568105"/>
              <a:gd name="connsiteX5" fmla="*/ 0 w 10896600"/>
              <a:gd name="connsiteY5" fmla="*/ 3246176 h 5568105"/>
              <a:gd name="connsiteX6" fmla="*/ 0 w 10896600"/>
              <a:gd name="connsiteY6" fmla="*/ 191975 h 5568105"/>
              <a:gd name="connsiteX7" fmla="*/ 0 w 10896600"/>
              <a:gd name="connsiteY7" fmla="*/ 0 h 556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96600" h="5568105">
                <a:moveTo>
                  <a:pt x="0" y="0"/>
                </a:moveTo>
                <a:lnTo>
                  <a:pt x="10896600" y="0"/>
                </a:lnTo>
                <a:lnTo>
                  <a:pt x="10896600" y="80960"/>
                </a:lnTo>
                <a:cubicBezTo>
                  <a:pt x="10896600" y="1513754"/>
                  <a:pt x="10896600" y="3311770"/>
                  <a:pt x="10896600" y="5568105"/>
                </a:cubicBezTo>
                <a:cubicBezTo>
                  <a:pt x="10748347" y="5549530"/>
                  <a:pt x="10600094" y="5530954"/>
                  <a:pt x="10451841" y="5493803"/>
                </a:cubicBezTo>
                <a:cubicBezTo>
                  <a:pt x="6356350" y="4787937"/>
                  <a:pt x="2872403" y="4026344"/>
                  <a:pt x="0" y="3246176"/>
                </a:cubicBezTo>
                <a:cubicBezTo>
                  <a:pt x="0" y="3246176"/>
                  <a:pt x="0" y="3246176"/>
                  <a:pt x="0" y="1919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16081" y="1442183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6081" y="2356582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8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2"/>
            <a:ext cx="8664800" cy="5891173"/>
          </a:xfrm>
          <a:custGeom>
            <a:avLst/>
            <a:gdLst>
              <a:gd name="connsiteX0" fmla="*/ 0 w 8664800"/>
              <a:gd name="connsiteY0" fmla="*/ 0 h 5891173"/>
              <a:gd name="connsiteX1" fmla="*/ 8664800 w 8664800"/>
              <a:gd name="connsiteY1" fmla="*/ 0 h 5891173"/>
              <a:gd name="connsiteX2" fmla="*/ 8664384 w 8664800"/>
              <a:gd name="connsiteY2" fmla="*/ 3446 h 5891173"/>
              <a:gd name="connsiteX3" fmla="*/ 4910849 w 8664800"/>
              <a:gd name="connsiteY3" fmla="*/ 5752723 h 5891173"/>
              <a:gd name="connsiteX4" fmla="*/ 136189 w 8664800"/>
              <a:gd name="connsiteY4" fmla="*/ 3904223 h 5891173"/>
              <a:gd name="connsiteX5" fmla="*/ 0 w 8664800"/>
              <a:gd name="connsiteY5" fmla="*/ 3851498 h 5891173"/>
              <a:gd name="connsiteX6" fmla="*/ 0 w 8664800"/>
              <a:gd name="connsiteY6" fmla="*/ 0 h 5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64800" h="5891173">
                <a:moveTo>
                  <a:pt x="0" y="0"/>
                </a:moveTo>
                <a:lnTo>
                  <a:pt x="8664800" y="0"/>
                </a:lnTo>
                <a:lnTo>
                  <a:pt x="8664384" y="3446"/>
                </a:lnTo>
                <a:cubicBezTo>
                  <a:pt x="8546736" y="969909"/>
                  <a:pt x="7776240" y="6862054"/>
                  <a:pt x="4910849" y="5752723"/>
                </a:cubicBezTo>
                <a:cubicBezTo>
                  <a:pt x="2738090" y="4911543"/>
                  <a:pt x="1210368" y="4320089"/>
                  <a:pt x="136189" y="3904223"/>
                </a:cubicBezTo>
                <a:lnTo>
                  <a:pt x="0" y="38514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442183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356582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1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78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99" r:id="rId12"/>
  </p:sldLayoutIdLst>
  <p:hf sldNum="0" hdr="0" ft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31" r:id="rId2"/>
    <p:sldLayoutId id="2147483795" r:id="rId3"/>
    <p:sldLayoutId id="2147483732" r:id="rId4"/>
    <p:sldLayoutId id="214748383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49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1007-728A-4DB0-A09A-D043695E2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dirty="0"/>
              <a:t>Sogeti Test Automation Event</a:t>
            </a:r>
          </a:p>
          <a:p>
            <a:pPr algn="l"/>
            <a:r>
              <a:rPr lang="en-US" dirty="0"/>
              <a:t>April 2019</a:t>
            </a:r>
          </a:p>
        </p:txBody>
      </p:sp>
    </p:spTree>
    <p:extLst>
      <p:ext uri="{BB962C8B-B14F-4D97-AF65-F5344CB8AC3E}">
        <p14:creationId xmlns:p14="http://schemas.microsoft.com/office/powerpoint/2010/main" val="11464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FFF4-4533-4D3E-A235-36EAE583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4000"/>
            <a:ext cx="10869612" cy="863600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96BB6-DA33-4CDD-8676-C1FEBADE9118}"/>
              </a:ext>
            </a:extLst>
          </p:cNvPr>
          <p:cNvSpPr/>
          <p:nvPr/>
        </p:nvSpPr>
        <p:spPr>
          <a:xfrm>
            <a:off x="228600" y="685800"/>
            <a:ext cx="11734800" cy="607281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28AF7-C83B-46DE-944C-07024CDF8B7B}"/>
              </a:ext>
            </a:extLst>
          </p:cNvPr>
          <p:cNvSpPr txBox="1"/>
          <p:nvPr/>
        </p:nvSpPr>
        <p:spPr>
          <a:xfrm>
            <a:off x="609600" y="1087735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Your name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Experience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Info</a:t>
            </a:r>
          </a:p>
        </p:txBody>
      </p:sp>
    </p:spTree>
    <p:extLst>
      <p:ext uri="{BB962C8B-B14F-4D97-AF65-F5344CB8AC3E}">
        <p14:creationId xmlns:p14="http://schemas.microsoft.com/office/powerpoint/2010/main" val="427265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FFF4-4533-4D3E-A235-36EAE583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4000"/>
            <a:ext cx="10869612" cy="863600"/>
          </a:xfrm>
        </p:spPr>
        <p:txBody>
          <a:bodyPr>
            <a:normAutofit/>
          </a:bodyPr>
          <a:lstStyle/>
          <a:p>
            <a:r>
              <a:rPr lang="en-US" sz="3600" dirty="0"/>
              <a:t>Problem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96BB6-DA33-4CDD-8676-C1FEBADE9118}"/>
              </a:ext>
            </a:extLst>
          </p:cNvPr>
          <p:cNvSpPr/>
          <p:nvPr/>
        </p:nvSpPr>
        <p:spPr>
          <a:xfrm>
            <a:off x="228600" y="685800"/>
            <a:ext cx="11734800" cy="607281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6E8C8-DDF3-4410-9614-B781CF05996F}"/>
              </a:ext>
            </a:extLst>
          </p:cNvPr>
          <p:cNvSpPr txBox="1"/>
          <p:nvPr/>
        </p:nvSpPr>
        <p:spPr>
          <a:xfrm>
            <a:off x="609600" y="1087735"/>
            <a:ext cx="11581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Description around problem Statement , Why Automation is/was Implemented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Factors considered while selecting the proposed Tooling landscape . </a:t>
            </a:r>
            <a:r>
              <a:rPr lang="en-US" dirty="0" err="1"/>
              <a:t>Eg</a:t>
            </a:r>
            <a:r>
              <a:rPr lang="en-US" dirty="0"/>
              <a:t> Why a specific tool like </a:t>
            </a:r>
          </a:p>
          <a:p>
            <a:r>
              <a:rPr lang="en-US" dirty="0"/>
              <a:t>UFT or Selenium was considered for Automation</a:t>
            </a:r>
          </a:p>
        </p:txBody>
      </p:sp>
    </p:spTree>
    <p:extLst>
      <p:ext uri="{BB962C8B-B14F-4D97-AF65-F5344CB8AC3E}">
        <p14:creationId xmlns:p14="http://schemas.microsoft.com/office/powerpoint/2010/main" val="224149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FFF4-4533-4D3E-A235-36EAE583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4000"/>
            <a:ext cx="10869612" cy="863600"/>
          </a:xfrm>
        </p:spPr>
        <p:txBody>
          <a:bodyPr>
            <a:normAutofit/>
          </a:bodyPr>
          <a:lstStyle/>
          <a:p>
            <a:r>
              <a:rPr lang="en-US" sz="3600" dirty="0"/>
              <a:t>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96BB6-DA33-4CDD-8676-C1FEBADE9118}"/>
              </a:ext>
            </a:extLst>
          </p:cNvPr>
          <p:cNvSpPr/>
          <p:nvPr/>
        </p:nvSpPr>
        <p:spPr>
          <a:xfrm>
            <a:off x="228600" y="685800"/>
            <a:ext cx="11734800" cy="607281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6E8C8-DDF3-4410-9614-B781CF05996F}"/>
              </a:ext>
            </a:extLst>
          </p:cNvPr>
          <p:cNvSpPr txBox="1"/>
          <p:nvPr/>
        </p:nvSpPr>
        <p:spPr>
          <a:xfrm>
            <a:off x="609600" y="1087735"/>
            <a:ext cx="4279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your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Details around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Architecture / Framework details</a:t>
            </a:r>
          </a:p>
        </p:txBody>
      </p:sp>
    </p:spTree>
    <p:extLst>
      <p:ext uri="{BB962C8B-B14F-4D97-AF65-F5344CB8AC3E}">
        <p14:creationId xmlns:p14="http://schemas.microsoft.com/office/powerpoint/2010/main" val="211863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FFF4-4533-4D3E-A235-36EAE583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4000"/>
            <a:ext cx="10869612" cy="863600"/>
          </a:xfrm>
        </p:spPr>
        <p:txBody>
          <a:bodyPr>
            <a:normAutofit/>
          </a:bodyPr>
          <a:lstStyle/>
          <a:p>
            <a:r>
              <a:rPr lang="en-US" sz="3600" dirty="0"/>
              <a:t>Benefits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96BB6-DA33-4CDD-8676-C1FEBADE9118}"/>
              </a:ext>
            </a:extLst>
          </p:cNvPr>
          <p:cNvSpPr/>
          <p:nvPr/>
        </p:nvSpPr>
        <p:spPr>
          <a:xfrm>
            <a:off x="228600" y="685800"/>
            <a:ext cx="11734800" cy="607281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6E8C8-DDF3-4410-9614-B781CF05996F}"/>
              </a:ext>
            </a:extLst>
          </p:cNvPr>
          <p:cNvSpPr txBox="1"/>
          <p:nvPr/>
        </p:nvSpPr>
        <p:spPr>
          <a:xfrm>
            <a:off x="609600" y="1087735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How solution helped client – ROI , other benefits Monetary , non-Monetary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Client’s feedback on the solution</a:t>
            </a:r>
          </a:p>
        </p:txBody>
      </p:sp>
    </p:spTree>
    <p:extLst>
      <p:ext uri="{BB962C8B-B14F-4D97-AF65-F5344CB8AC3E}">
        <p14:creationId xmlns:p14="http://schemas.microsoft.com/office/powerpoint/2010/main" val="380460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FFF4-4533-4D3E-A235-36EAE583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4000"/>
            <a:ext cx="10869612" cy="863600"/>
          </a:xfrm>
        </p:spPr>
        <p:txBody>
          <a:bodyPr>
            <a:norm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96BB6-DA33-4CDD-8676-C1FEBADE9118}"/>
              </a:ext>
            </a:extLst>
          </p:cNvPr>
          <p:cNvSpPr/>
          <p:nvPr/>
        </p:nvSpPr>
        <p:spPr>
          <a:xfrm>
            <a:off x="228600" y="685800"/>
            <a:ext cx="11734800" cy="607281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C1DF9-368D-4AE7-A9CC-A90C4E7DFF08}"/>
              </a:ext>
            </a:extLst>
          </p:cNvPr>
          <p:cNvSpPr txBox="1"/>
          <p:nvPr/>
        </p:nvSpPr>
        <p:spPr>
          <a:xfrm>
            <a:off x="383767" y="914400"/>
            <a:ext cx="7035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Actual Demo of the working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restrictions related to Data security etc., </a:t>
            </a:r>
          </a:p>
          <a:p>
            <a:r>
              <a:rPr lang="en-US" dirty="0"/>
              <a:t>    then record the demo with project related data blurred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not then demo the solution with the help screenshots.</a:t>
            </a:r>
          </a:p>
        </p:txBody>
      </p:sp>
    </p:spTree>
    <p:extLst>
      <p:ext uri="{BB962C8B-B14F-4D97-AF65-F5344CB8AC3E}">
        <p14:creationId xmlns:p14="http://schemas.microsoft.com/office/powerpoint/2010/main" val="267455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FFF4-4533-4D3E-A235-36EAE583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4000"/>
            <a:ext cx="10869612" cy="863600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96BB6-DA33-4CDD-8676-C1FEBADE9118}"/>
              </a:ext>
            </a:extLst>
          </p:cNvPr>
          <p:cNvSpPr/>
          <p:nvPr/>
        </p:nvSpPr>
        <p:spPr>
          <a:xfrm>
            <a:off x="228600" y="685800"/>
            <a:ext cx="11734800" cy="607281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4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option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D622C579-F77D-488D-92D0-B4D2EF913E1E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 Template_2018_v3" id="{7278A2AE-4223-442C-A0C5-E45FABBA1215}" vid="{F6865D72-1A08-4312-9EED-8998F572E7A5}"/>
    </a:ext>
  </a:extLst>
</a:theme>
</file>

<file path=ppt/theme/theme3.xml><?xml version="1.0" encoding="utf-8"?>
<a:theme xmlns:a="http://schemas.openxmlformats.org/drawingml/2006/main" name="Closing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Personnalisé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3093F08A-50AC-4B6E-88A0-3C7666192B71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SOGETI Template_2018_v3</Template>
  <TotalTime>1585</TotalTime>
  <Words>114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Cover options</vt:lpstr>
      <vt:lpstr>Section slides</vt:lpstr>
      <vt:lpstr>Closing options</vt:lpstr>
      <vt:lpstr>PowerPoint Presentation</vt:lpstr>
      <vt:lpstr>Introduction</vt:lpstr>
      <vt:lpstr>Problem Statement</vt:lpstr>
      <vt:lpstr>Solution</vt:lpstr>
      <vt:lpstr>Benefits</vt:lpstr>
      <vt:lpstr>Demo</vt:lpstr>
      <vt:lpstr>References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Parelkar Pranita</dc:creator>
  <cp:lastModifiedBy>Parelkar, Pranita</cp:lastModifiedBy>
  <cp:revision>71</cp:revision>
  <dcterms:created xsi:type="dcterms:W3CDTF">2018-08-28T03:21:59Z</dcterms:created>
  <dcterms:modified xsi:type="dcterms:W3CDTF">2019-04-04T07:17:26Z</dcterms:modified>
</cp:coreProperties>
</file>