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5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536C-0185-4DE0-A3E4-F61B49100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EF9E7-70E2-4009-AF6C-9983A13BD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87F1B-8602-4186-8137-242CEE42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5A96-C371-4811-8169-09C980522D5D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BFC42-380D-4680-9DB7-117C5E41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644A2-F3A0-4D8B-9B67-35618541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01A9-A1DE-41F2-92D8-F57D7FD06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8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08B2-6930-4982-987B-84C602C9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35E46-9BC9-4C17-8598-C816849C5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0E1AD-2092-4653-9E41-9E4876CE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5A96-C371-4811-8169-09C980522D5D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1CB74-29DA-4C42-A228-90D5AFAA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23F2-320A-45AE-8EE3-0FCC03C0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01A9-A1DE-41F2-92D8-F57D7FD06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9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37D46-E62E-4D51-9E05-FF8ABD875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F05FD-68FB-4D05-BAB8-F4A9437A8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EDA7A-8F83-4E02-B548-85618BDD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5A96-C371-4811-8169-09C980522D5D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F2D96-E94C-4C2E-B57A-5CAA7ECC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F6980-BFC4-40EE-BC38-D722E282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01A9-A1DE-41F2-92D8-F57D7FD06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00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FBE1-ED9B-4351-ACFE-E755A2CA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9C8C-9287-429B-9D77-3D25DA92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ECF18-E105-4F12-8E06-863C161D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5A96-C371-4811-8169-09C980522D5D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69E13-AEA1-40C6-8078-DDE92523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9E3B-071E-43FF-A060-04428EAD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01A9-A1DE-41F2-92D8-F57D7FD06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24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BCAA-0F91-498F-A053-54FD6FF1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94DAE-6F49-4E41-B5F6-0B20789CB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08ED-683E-4F1F-B3B1-77997233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5A96-C371-4811-8169-09C980522D5D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CFC0-11B7-403A-8F47-ED2184C5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73F88-056E-4796-A1B6-917D1ED0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01A9-A1DE-41F2-92D8-F57D7FD06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4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C1DA-0D3B-423B-9A30-4CE5CD53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898F-349C-4577-AC2E-055B212CC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74152-775A-4873-A511-FFFFB217C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DC7E0-58E9-4A1F-BB9F-0DD8A77C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5A96-C371-4811-8169-09C980522D5D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EF5E5-B037-4953-9499-5F8937C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B0B3-3EE7-4A16-BD25-83F85ABF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01A9-A1DE-41F2-92D8-F57D7FD06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04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9AE2-BD80-4CAC-8466-33E8E1BF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7B32C-45E5-4A70-97C3-A6FDAE547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0FB6D-C41D-40D8-87AE-56FC0969B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3E4A4-F759-421B-97E9-DB36531FF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856B2-2700-4B6A-8BDD-48FD474AC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CF446-62BA-43D0-9A71-EFE92310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5A96-C371-4811-8169-09C980522D5D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38E09-BD16-40AB-8CA1-717664EB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6FC28-84A3-499F-BC2E-F1459ED9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01A9-A1DE-41F2-92D8-F57D7FD06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35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6C9E-08C6-4155-AE96-76926332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693AB-DA50-42DE-AF10-C88A23C6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5A96-C371-4811-8169-09C980522D5D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EB77B-056F-4530-8657-15BEBBB1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092EC-82EC-44A7-8467-30D81F26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01A9-A1DE-41F2-92D8-F57D7FD06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9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D6B53-2251-4C38-B575-A5E9F9E5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5A96-C371-4811-8169-09C980522D5D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FBD1A-8E6D-4613-B22D-034EBE8E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12B8C-BDD9-4610-9484-2779A7C1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01A9-A1DE-41F2-92D8-F57D7FD06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73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D7A4-576E-457E-A4B0-E2345F84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03D5-60F4-49F1-B153-6AFA5194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2B4EC-C5AA-4BA3-A592-280050FDF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D4A2F-0AA7-4EC0-ACDB-79AFE2E0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5A96-C371-4811-8169-09C980522D5D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74990-B298-4431-B014-BC7680A1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E2525-B102-4E7D-B1CE-1141D8A4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01A9-A1DE-41F2-92D8-F57D7FD06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80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2BAC-9710-44F9-96B2-77AE1AF1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BC4CD-104A-4868-A953-017A794B6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56927-F5DB-463C-8DFA-CCE358494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E2BAB-4350-47E4-BAAB-08C896B4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5A96-C371-4811-8169-09C980522D5D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49889-6C37-401C-958F-4070A514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5F516-2509-4123-A9BA-535F125E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01A9-A1DE-41F2-92D8-F57D7FD06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28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FC5E61-C67B-40E9-A891-262A42E8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A9617-7E82-406D-97B0-FCC95BC49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86531-3329-4843-97DF-2450DCC96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5A96-C371-4811-8169-09C980522D5D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02705-CEB8-4FDD-A4AF-119B0F4AC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6D199-3B43-4130-87BD-5474E5A59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001A9-A1DE-41F2-92D8-F57D7FD06F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7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159B-D850-4A76-8E27-178768DD6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841" y="1555996"/>
            <a:ext cx="9144000" cy="2387600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schemeClr val="bg1"/>
                </a:solidFill>
              </a:rPr>
              <a:t>Bluetooth</a:t>
            </a:r>
          </a:p>
        </p:txBody>
      </p:sp>
    </p:spTree>
    <p:extLst>
      <p:ext uri="{BB962C8B-B14F-4D97-AF65-F5344CB8AC3E}">
        <p14:creationId xmlns:p14="http://schemas.microsoft.com/office/powerpoint/2010/main" val="182544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B229-387E-47F2-B221-CA449E13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316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 que 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8E89-63F7-4736-B417-A1BF399D8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8816"/>
            <a:ext cx="10515600" cy="149261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Bluetooth é </a:t>
            </a:r>
            <a:r>
              <a:rPr lang="en-GB" dirty="0" err="1">
                <a:solidFill>
                  <a:schemeClr val="bg1"/>
                </a:solidFill>
              </a:rPr>
              <a:t>uma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tecnologia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comunicação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sem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fios</a:t>
            </a:r>
            <a:r>
              <a:rPr lang="en-GB" dirty="0">
                <a:solidFill>
                  <a:schemeClr val="bg1"/>
                </a:solidFill>
              </a:rPr>
              <a:t> peer-to-peer a </a:t>
            </a:r>
            <a:r>
              <a:rPr lang="en-GB" dirty="0" err="1">
                <a:solidFill>
                  <a:schemeClr val="bg1"/>
                </a:solidFill>
              </a:rPr>
              <a:t>curta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distância</a:t>
            </a:r>
            <a:r>
              <a:rPr lang="en-GB" dirty="0">
                <a:solidFill>
                  <a:schemeClr val="bg1"/>
                </a:solidFill>
              </a:rPr>
              <a:t>, que opera </a:t>
            </a:r>
            <a:r>
              <a:rPr lang="en-GB" dirty="0" err="1">
                <a:solidFill>
                  <a:schemeClr val="bg1"/>
                </a:solidFill>
              </a:rPr>
              <a:t>numa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banda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frequência</a:t>
            </a:r>
            <a:r>
              <a:rPr lang="en-GB" dirty="0">
                <a:solidFill>
                  <a:schemeClr val="bg1"/>
                </a:solidFill>
              </a:rPr>
              <a:t> entre </a:t>
            </a:r>
            <a:r>
              <a:rPr lang="en-GB" dirty="0" err="1">
                <a:solidFill>
                  <a:schemeClr val="bg1"/>
                </a:solidFill>
              </a:rPr>
              <a:t>os</a:t>
            </a:r>
            <a:r>
              <a:rPr lang="en-GB" dirty="0">
                <a:solidFill>
                  <a:schemeClr val="bg1"/>
                </a:solidFill>
              </a:rPr>
              <a:t> 2.402 GHZ e </a:t>
            </a:r>
            <a:r>
              <a:rPr lang="en-GB" dirty="0" err="1">
                <a:solidFill>
                  <a:schemeClr val="bg1"/>
                </a:solidFill>
              </a:rPr>
              <a:t>os</a:t>
            </a:r>
            <a:r>
              <a:rPr lang="en-GB" dirty="0">
                <a:solidFill>
                  <a:schemeClr val="bg1"/>
                </a:solidFill>
              </a:rPr>
              <a:t> 2.48 GHZ, </a:t>
            </a:r>
            <a:r>
              <a:rPr lang="en-GB" dirty="0" err="1">
                <a:solidFill>
                  <a:schemeClr val="bg1"/>
                </a:solidFill>
              </a:rPr>
              <a:t>conhecida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como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banda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frequência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i="1" dirty="0">
                <a:solidFill>
                  <a:schemeClr val="bg1"/>
                </a:solidFill>
              </a:rPr>
              <a:t>ISM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19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757F-DC3C-4087-A094-F2660607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98" y="158118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Qual o </a:t>
            </a:r>
            <a:r>
              <a:rPr lang="en-GB" dirty="0" err="1">
                <a:solidFill>
                  <a:schemeClr val="bg1"/>
                </a:solidFill>
              </a:rPr>
              <a:t>seu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objectivo</a:t>
            </a:r>
            <a:r>
              <a:rPr lang="en-GB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2EB0-72EA-43FE-ADD6-363DFF69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8" y="3041683"/>
            <a:ext cx="10515600" cy="1879109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 </a:t>
            </a:r>
            <a:r>
              <a:rPr lang="en-GB" dirty="0" err="1">
                <a:solidFill>
                  <a:schemeClr val="bg1"/>
                </a:solidFill>
              </a:rPr>
              <a:t>tecnologia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Bluethooth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pretende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substituir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cabos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usados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ligação</a:t>
            </a:r>
            <a:r>
              <a:rPr lang="en-GB" dirty="0">
                <a:solidFill>
                  <a:schemeClr val="bg1"/>
                </a:solidFill>
              </a:rPr>
              <a:t> entre </a:t>
            </a:r>
            <a:r>
              <a:rPr lang="en-GB" dirty="0" err="1">
                <a:solidFill>
                  <a:schemeClr val="bg1"/>
                </a:solidFill>
              </a:rPr>
              <a:t>periféricos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como</a:t>
            </a:r>
            <a:r>
              <a:rPr lang="en-GB" dirty="0">
                <a:solidFill>
                  <a:schemeClr val="bg1"/>
                </a:solidFill>
              </a:rPr>
              <a:t> por </a:t>
            </a:r>
            <a:r>
              <a:rPr lang="en-GB" dirty="0" err="1">
                <a:solidFill>
                  <a:schemeClr val="bg1"/>
                </a:solidFill>
              </a:rPr>
              <a:t>exemplo</a:t>
            </a:r>
            <a:r>
              <a:rPr lang="en-GB" dirty="0">
                <a:solidFill>
                  <a:schemeClr val="bg1"/>
                </a:solidFill>
              </a:rPr>
              <a:t> entre um </a:t>
            </a:r>
            <a:r>
              <a:rPr lang="en-GB" dirty="0" err="1">
                <a:solidFill>
                  <a:schemeClr val="bg1"/>
                </a:solidFill>
              </a:rPr>
              <a:t>teclado</a:t>
            </a:r>
            <a:r>
              <a:rPr lang="en-GB" dirty="0">
                <a:solidFill>
                  <a:schemeClr val="bg1"/>
                </a:solidFill>
              </a:rPr>
              <a:t> e um </a:t>
            </a:r>
            <a:r>
              <a:rPr lang="en-GB" dirty="0" err="1">
                <a:solidFill>
                  <a:schemeClr val="bg1"/>
                </a:solidFill>
              </a:rPr>
              <a:t>computador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35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C61ADE-B3F4-406A-837D-55D17076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18" y="355699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Como </a:t>
            </a:r>
            <a:r>
              <a:rPr lang="en-GB" dirty="0" err="1">
                <a:solidFill>
                  <a:schemeClr val="bg1"/>
                </a:solidFill>
              </a:rPr>
              <a:t>funciona</a:t>
            </a:r>
            <a:r>
              <a:rPr lang="en-GB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FBF877-9674-4E19-96FE-B096E16BE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19" y="1681263"/>
            <a:ext cx="3450994" cy="45310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>
                <a:solidFill>
                  <a:schemeClr val="bg1"/>
                </a:solidFill>
              </a:rPr>
              <a:t>Dispositivos</a:t>
            </a:r>
            <a:r>
              <a:rPr lang="en-GB" dirty="0">
                <a:solidFill>
                  <a:schemeClr val="bg1"/>
                </a:solidFill>
              </a:rPr>
              <a:t> Bluetooth </a:t>
            </a:r>
            <a:r>
              <a:rPr lang="en-GB" dirty="0" err="1">
                <a:solidFill>
                  <a:schemeClr val="bg1"/>
                </a:solidFill>
              </a:rPr>
              <a:t>são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geridos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atravéz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uma</a:t>
            </a:r>
            <a:r>
              <a:rPr lang="en-GB" dirty="0">
                <a:solidFill>
                  <a:schemeClr val="bg1"/>
                </a:solidFill>
              </a:rPr>
              <a:t> “</a:t>
            </a:r>
            <a:r>
              <a:rPr lang="en-GB" dirty="0" err="1">
                <a:solidFill>
                  <a:schemeClr val="bg1"/>
                </a:solidFill>
              </a:rPr>
              <a:t>topologia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estrela</a:t>
            </a:r>
            <a:r>
              <a:rPr lang="en-GB" dirty="0">
                <a:solidFill>
                  <a:schemeClr val="bg1"/>
                </a:solidFill>
              </a:rPr>
              <a:t>”, </a:t>
            </a:r>
            <a:r>
              <a:rPr lang="en-GB" dirty="0" err="1">
                <a:solidFill>
                  <a:schemeClr val="bg1"/>
                </a:solidFill>
              </a:rPr>
              <a:t>também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conhecida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como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i="1" dirty="0">
                <a:solidFill>
                  <a:schemeClr val="bg1"/>
                </a:solidFill>
              </a:rPr>
              <a:t>piconet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em</a:t>
            </a:r>
            <a:r>
              <a:rPr lang="en-GB" dirty="0">
                <a:solidFill>
                  <a:schemeClr val="bg1"/>
                </a:solidFill>
              </a:rPr>
              <a:t> que </a:t>
            </a:r>
            <a:r>
              <a:rPr lang="en-GB" dirty="0" err="1">
                <a:solidFill>
                  <a:schemeClr val="bg1"/>
                </a:solidFill>
              </a:rPr>
              <a:t>existe</a:t>
            </a:r>
            <a:r>
              <a:rPr lang="en-GB" dirty="0">
                <a:solidFill>
                  <a:schemeClr val="bg1"/>
                </a:solidFill>
              </a:rPr>
              <a:t> um </a:t>
            </a:r>
            <a:r>
              <a:rPr lang="en-GB" dirty="0" err="1">
                <a:solidFill>
                  <a:schemeClr val="bg1"/>
                </a:solidFill>
              </a:rPr>
              <a:t>dispositívo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i="1" dirty="0">
                <a:solidFill>
                  <a:schemeClr val="bg1"/>
                </a:solidFill>
              </a:rPr>
              <a:t>master</a:t>
            </a:r>
            <a:r>
              <a:rPr lang="en-GB" dirty="0">
                <a:solidFill>
                  <a:schemeClr val="bg1"/>
                </a:solidFill>
              </a:rPr>
              <a:t> e </a:t>
            </a:r>
            <a:r>
              <a:rPr lang="en-GB" dirty="0" err="1">
                <a:solidFill>
                  <a:schemeClr val="bg1"/>
                </a:solidFill>
              </a:rPr>
              <a:t>até</a:t>
            </a:r>
            <a:r>
              <a:rPr lang="en-GB" dirty="0">
                <a:solidFill>
                  <a:schemeClr val="bg1"/>
                </a:solidFill>
              </a:rPr>
              <a:t> seis </a:t>
            </a:r>
            <a:r>
              <a:rPr lang="en-GB" dirty="0" err="1">
                <a:solidFill>
                  <a:schemeClr val="bg1"/>
                </a:solidFill>
              </a:rPr>
              <a:t>dispositívos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i="1" dirty="0">
                <a:solidFill>
                  <a:schemeClr val="bg1"/>
                </a:solidFill>
              </a:rPr>
              <a:t>slave</a:t>
            </a:r>
            <a:r>
              <a:rPr lang="en-GB" dirty="0">
                <a:solidFill>
                  <a:schemeClr val="bg1"/>
                </a:solidFill>
              </a:rPr>
              <a:t>, com </a:t>
            </a:r>
            <a:r>
              <a:rPr lang="en-GB" dirty="0" err="1">
                <a:solidFill>
                  <a:schemeClr val="bg1"/>
                </a:solidFill>
              </a:rPr>
              <a:t>mais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i="1" dirty="0">
                <a:solidFill>
                  <a:schemeClr val="bg1"/>
                </a:solidFill>
              </a:rPr>
              <a:t>slaves</a:t>
            </a:r>
            <a:r>
              <a:rPr lang="en-GB" dirty="0">
                <a:solidFill>
                  <a:schemeClr val="bg1"/>
                </a:solidFill>
              </a:rPr>
              <a:t> que </a:t>
            </a:r>
            <a:r>
              <a:rPr lang="en-GB" dirty="0" err="1">
                <a:solidFill>
                  <a:schemeClr val="bg1"/>
                </a:solidFill>
              </a:rPr>
              <a:t>não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participam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ativamente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na</a:t>
            </a:r>
            <a:r>
              <a:rPr lang="en-GB" dirty="0">
                <a:solidFill>
                  <a:schemeClr val="bg1"/>
                </a:solidFill>
              </a:rPr>
              <a:t> rede, </a:t>
            </a:r>
            <a:r>
              <a:rPr lang="en-GB" dirty="0" err="1">
                <a:solidFill>
                  <a:schemeClr val="bg1"/>
                </a:solidFill>
              </a:rPr>
              <a:t>podendo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estes</a:t>
            </a:r>
            <a:r>
              <a:rPr lang="en-GB" dirty="0">
                <a:solidFill>
                  <a:schemeClr val="bg1"/>
                </a:solidFill>
              </a:rPr>
              <a:t> ser </a:t>
            </a:r>
            <a:r>
              <a:rPr lang="en-GB" i="1" dirty="0">
                <a:solidFill>
                  <a:schemeClr val="bg1"/>
                </a:solidFill>
              </a:rPr>
              <a:t>slave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i="1" dirty="0">
                <a:solidFill>
                  <a:schemeClr val="bg1"/>
                </a:solidFill>
              </a:rPr>
              <a:t>master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outras</a:t>
            </a:r>
            <a:r>
              <a:rPr lang="en-GB" dirty="0">
                <a:solidFill>
                  <a:schemeClr val="bg1"/>
                </a:solidFill>
              </a:rPr>
              <a:t> redes</a:t>
            </a:r>
          </a:p>
        </p:txBody>
      </p:sp>
      <p:pic>
        <p:nvPicPr>
          <p:cNvPr id="9" name="Picture 8" descr="A picture containing device, clock&#10;&#10;Description automatically generated">
            <a:extLst>
              <a:ext uri="{FF2B5EF4-FFF2-40B4-BE49-F238E27FC236}">
                <a16:creationId xmlns:a16="http://schemas.microsoft.com/office/drawing/2014/main" id="{25B0C5D5-13F5-4B35-BAC4-84FDA6557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12" y="2281287"/>
            <a:ext cx="7176862" cy="296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3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757F-DC3C-4087-A094-F2660607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049" y="1041252"/>
            <a:ext cx="4658973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Como </a:t>
            </a:r>
            <a:r>
              <a:rPr lang="en-GB" dirty="0" err="1">
                <a:solidFill>
                  <a:schemeClr val="bg1"/>
                </a:solidFill>
              </a:rPr>
              <a:t>funciona</a:t>
            </a:r>
            <a:r>
              <a:rPr lang="en-GB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2EB0-72EA-43FE-ADD6-363DFF69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049" y="2249203"/>
            <a:ext cx="10345671" cy="315011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Uma rede de </a:t>
            </a:r>
            <a:r>
              <a:rPr lang="en-GB" dirty="0" err="1">
                <a:solidFill>
                  <a:schemeClr val="bg1"/>
                </a:solidFill>
              </a:rPr>
              <a:t>dispositívos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ligados</a:t>
            </a:r>
            <a:r>
              <a:rPr lang="en-GB" dirty="0">
                <a:solidFill>
                  <a:schemeClr val="bg1"/>
                </a:solidFill>
              </a:rPr>
              <a:t> por Bluetooth é </a:t>
            </a:r>
            <a:r>
              <a:rPr lang="en-GB" dirty="0" err="1">
                <a:solidFill>
                  <a:schemeClr val="bg1"/>
                </a:solidFill>
              </a:rPr>
              <a:t>sincronizada</a:t>
            </a:r>
            <a:r>
              <a:rPr lang="en-GB" dirty="0">
                <a:solidFill>
                  <a:schemeClr val="bg1"/>
                </a:solidFill>
              </a:rPr>
              <a:t> por um </a:t>
            </a:r>
            <a:r>
              <a:rPr lang="en-GB" dirty="0" err="1">
                <a:solidFill>
                  <a:schemeClr val="bg1"/>
                </a:solidFill>
              </a:rPr>
              <a:t>relógio</a:t>
            </a:r>
            <a:r>
              <a:rPr lang="en-GB" dirty="0">
                <a:solidFill>
                  <a:schemeClr val="bg1"/>
                </a:solidFill>
              </a:rPr>
              <a:t> e </a:t>
            </a:r>
            <a:r>
              <a:rPr lang="en-GB" dirty="0" err="1">
                <a:solidFill>
                  <a:schemeClr val="bg1"/>
                </a:solidFill>
              </a:rPr>
              <a:t>frequência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i="1" dirty="0">
                <a:solidFill>
                  <a:schemeClr val="bg1"/>
                </a:solidFill>
              </a:rPr>
              <a:t>hopping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específicas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determinadas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pelo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dispositívo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i="1" dirty="0">
                <a:solidFill>
                  <a:schemeClr val="bg1"/>
                </a:solidFill>
              </a:rPr>
              <a:t>master</a:t>
            </a:r>
          </a:p>
          <a:p>
            <a:r>
              <a:rPr lang="en-GB" i="1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A </a:t>
            </a:r>
            <a:r>
              <a:rPr lang="en-GB" dirty="0" err="1">
                <a:solidFill>
                  <a:schemeClr val="bg1"/>
                </a:solidFill>
              </a:rPr>
              <a:t>tecnologia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funciona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sobre</a:t>
            </a:r>
            <a:r>
              <a:rPr lang="en-GB" dirty="0">
                <a:solidFill>
                  <a:schemeClr val="bg1"/>
                </a:solidFill>
              </a:rPr>
              <a:t> o </a:t>
            </a:r>
            <a:r>
              <a:rPr lang="en-GB" dirty="0" err="1">
                <a:solidFill>
                  <a:schemeClr val="bg1"/>
                </a:solidFill>
              </a:rPr>
              <a:t>conceito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i="1" dirty="0" err="1">
                <a:solidFill>
                  <a:schemeClr val="bg1"/>
                </a:solidFill>
              </a:rPr>
              <a:t>inquérito</a:t>
            </a:r>
            <a:r>
              <a:rPr lang="en-GB" i="1" dirty="0">
                <a:solidFill>
                  <a:schemeClr val="bg1"/>
                </a:solidFill>
              </a:rPr>
              <a:t>, </a:t>
            </a:r>
            <a:r>
              <a:rPr lang="en-GB" i="1" dirty="0" err="1">
                <a:solidFill>
                  <a:schemeClr val="bg1"/>
                </a:solidFill>
              </a:rPr>
              <a:t>ou</a:t>
            </a:r>
            <a:r>
              <a:rPr lang="en-GB" i="1" dirty="0">
                <a:solidFill>
                  <a:schemeClr val="bg1"/>
                </a:solidFill>
              </a:rPr>
              <a:t> “inquiry”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em</a:t>
            </a:r>
            <a:r>
              <a:rPr lang="en-GB" dirty="0">
                <a:solidFill>
                  <a:schemeClr val="bg1"/>
                </a:solidFill>
              </a:rPr>
              <a:t> que um </a:t>
            </a:r>
            <a:r>
              <a:rPr lang="en-GB" dirty="0" err="1">
                <a:solidFill>
                  <a:schemeClr val="bg1"/>
                </a:solidFill>
              </a:rPr>
              <a:t>dispositivo</a:t>
            </a:r>
            <a:r>
              <a:rPr lang="en-GB" dirty="0">
                <a:solidFill>
                  <a:schemeClr val="bg1"/>
                </a:solidFill>
              </a:rPr>
              <a:t> que </a:t>
            </a:r>
            <a:r>
              <a:rPr lang="en-GB" dirty="0" err="1">
                <a:solidFill>
                  <a:schemeClr val="bg1"/>
                </a:solidFill>
              </a:rPr>
              <a:t>funcione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em</a:t>
            </a:r>
            <a:r>
              <a:rPr lang="en-GB" dirty="0">
                <a:solidFill>
                  <a:schemeClr val="bg1"/>
                </a:solidFill>
              </a:rPr>
              <a:t> modo de </a:t>
            </a:r>
            <a:r>
              <a:rPr lang="en-GB" i="1" dirty="0">
                <a:solidFill>
                  <a:schemeClr val="bg1"/>
                </a:solidFill>
              </a:rPr>
              <a:t>scanning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está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escuta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numa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frequência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conhecida</a:t>
            </a:r>
            <a:r>
              <a:rPr lang="en-GB" dirty="0">
                <a:solidFill>
                  <a:schemeClr val="bg1"/>
                </a:solidFill>
              </a:rPr>
              <a:t>, e com o qual outros </a:t>
            </a:r>
            <a:r>
              <a:rPr lang="en-GB" dirty="0" err="1">
                <a:solidFill>
                  <a:schemeClr val="bg1"/>
                </a:solidFill>
              </a:rPr>
              <a:t>dispositívos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na</a:t>
            </a:r>
            <a:r>
              <a:rPr lang="en-GB" dirty="0">
                <a:solidFill>
                  <a:schemeClr val="bg1"/>
                </a:solidFill>
              </a:rPr>
              <a:t> rede </a:t>
            </a:r>
            <a:r>
              <a:rPr lang="en-GB" dirty="0" err="1">
                <a:solidFill>
                  <a:schemeClr val="bg1"/>
                </a:solidFill>
              </a:rPr>
              <a:t>podem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interagir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inciando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uma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ligação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5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183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Bluetooth</vt:lpstr>
      <vt:lpstr>O que é?</vt:lpstr>
      <vt:lpstr>Qual o seu objectivo?</vt:lpstr>
      <vt:lpstr>Como funciona?</vt:lpstr>
      <vt:lpstr>Como funciona?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Nobre</dc:creator>
  <cp:lastModifiedBy>Rafael Nobre</cp:lastModifiedBy>
  <cp:revision>7</cp:revision>
  <dcterms:created xsi:type="dcterms:W3CDTF">2020-05-04T22:20:09Z</dcterms:created>
  <dcterms:modified xsi:type="dcterms:W3CDTF">2020-05-04T23:30:46Z</dcterms:modified>
</cp:coreProperties>
</file>