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Recooba – Gestión Inteligente de Garantías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Presentación Pre-Tesis</a:t>
            </a:r>
          </a:p>
          <a:p>
            <a:r>
              <a:t>Renzo Gómez</a:t>
            </a:r>
          </a:p>
          <a:p>
            <a:r>
              <a:t>INACAP - Ingeniería en Informática</a:t>
            </a:r>
          </a:p>
          <a:p>
            <a:r>
              <a:t>30 de junio de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Lecciones Aprendidas y Mejoras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Errores frecuentes:</a:t>
            </a:r>
          </a:p>
          <a:p>
            <a:r>
              <a:t>- Subestimación del tiempo de setup</a:t>
            </a:r>
          </a:p>
          <a:p>
            <a:r>
              <a:t>- Falta de pruebas tempranas</a:t>
            </a:r>
          </a:p>
          <a:p>
            <a:r>
              <a:t>Aspectos destacables:</a:t>
            </a:r>
          </a:p>
          <a:p>
            <a:r>
              <a:t>- Aprendizaje completo del stack</a:t>
            </a:r>
          </a:p>
          <a:p>
            <a:r>
              <a:t>- Adaptabilidad ante fallos</a:t>
            </a:r>
          </a:p>
          <a:p>
            <a:r>
              <a:t>Mejoras futuras:</a:t>
            </a:r>
          </a:p>
          <a:p>
            <a:r>
              <a:t>- OCR, notificaciones push, respaldo en la nube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Finalización y despliegue de versión estable</a:t>
            </a:r>
          </a:p>
          <a:p>
            <a:r>
              <a:t>- Recopilar feedback real de usuarios</a:t>
            </a:r>
          </a:p>
          <a:p>
            <a:r>
              <a:t>- Integrar almacenamiento en la nube</a:t>
            </a:r>
          </a:p>
          <a:p>
            <a:r>
              <a:t>- Optimización de base de datos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Recooba responde a una necesidad real:</a:t>
            </a:r>
          </a:p>
          <a:p>
            <a:r>
              <a:t>tener control digital de garantías.</a:t>
            </a:r>
          </a:p>
          <a:p>
            <a:r>
              <a:t>Sistema operativo, objetivos cumplidos, alta proyección.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Cierre / Agradecimientos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Gracias por su atención.</a:t>
            </a:r>
          </a:p>
          <a:p>
            <a:r>
              <a:t>¿Preguntas?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Introducción</a:t>
            </a:r>
          </a:p>
          <a:p>
            <a:r>
              <a:t>2. Objetivos del proyecto</a:t>
            </a:r>
          </a:p>
          <a:p>
            <a:r>
              <a:t>3. Situación actual y problemática</a:t>
            </a:r>
          </a:p>
          <a:p>
            <a:r>
              <a:t>4. Propuesta de solución: Recooba</a:t>
            </a:r>
          </a:p>
          <a:p>
            <a:r>
              <a:t>5. Metodología de desarrollo</a:t>
            </a:r>
          </a:p>
          <a:p>
            <a:r>
              <a:t>6. Avances técnicos</a:t>
            </a:r>
          </a:p>
          <a:p>
            <a:r>
              <a:t>7. Evaluación de resultados</a:t>
            </a:r>
          </a:p>
          <a:p>
            <a:r>
              <a:t>8. Lecciones aprendidas y mejoras</a:t>
            </a:r>
          </a:p>
          <a:p>
            <a:r>
              <a:t>9. Próximos pasos</a:t>
            </a:r>
          </a:p>
          <a:p>
            <a:r>
              <a:t>10. Conclusión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Introducción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Recooba nace de la necesidad de gestionar digitalmente boletas, garantías y documentos importantes.</a:t>
            </a:r>
          </a:p>
          <a:p>
            <a:r>
              <a:t>El objetivo es reducir la pérdida de comprobantes, automatizar recordatorios, y centralizar la información en una app móvil de fácil uso.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Objetivos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 General:</a:t>
            </a:r>
          </a:p>
          <a:p>
            <a:r>
              <a:t>- Desarrollar una aplicación móvil multiplataforma para gestionar garantías con alertas calendarizadas.</a:t>
            </a:r>
          </a:p>
          <a:p>
            <a:r>
              <a:t>Objetivos Específicos:</a:t>
            </a:r>
          </a:p>
          <a:p>
            <a:r>
              <a:t>- Diseñar arquitectura eficiente.</a:t>
            </a:r>
          </a:p>
          <a:p>
            <a:r>
              <a:t>- Implementar funcionalidades clave.</a:t>
            </a:r>
          </a:p>
          <a:p>
            <a:r>
              <a:t>- Integrar almacenamiento con MariaDB.</a:t>
            </a:r>
          </a:p>
          <a:p>
            <a:r>
              <a:t>- Validar funcionalmente el sistema.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Situación Actual y Problemática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Gestión manual de garantías: desorganización, pérdida de documentos.</a:t>
            </a:r>
          </a:p>
          <a:p>
            <a:r>
              <a:t>- No hay apps populares que integren alertas, fotos y centralización.</a:t>
            </a:r>
          </a:p>
          <a:p>
            <a:r>
              <a:t>- Afecta cumplimiento de garantías y organización personal.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Propuesta de Solución: Recooba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desarrollada con React Native + MariaDB.</a:t>
            </a:r>
          </a:p>
          <a:p>
            <a:r>
              <a:t>Permite:</a:t>
            </a:r>
          </a:p>
          <a:p>
            <a:r>
              <a:t>- Iniciar sesión</a:t>
            </a:r>
          </a:p>
          <a:p>
            <a:r>
              <a:t>- Cargar información de productos</a:t>
            </a:r>
          </a:p>
          <a:p>
            <a:r>
              <a:t>- Adjuntar foto de comprobantes</a:t>
            </a:r>
          </a:p>
          <a:p>
            <a:r>
              <a:t>- Establecer alertas automáticas</a:t>
            </a:r>
          </a:p>
          <a:p>
            <a:r>
              <a:t>- Ver historial de garantías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Metodología y Plan de Trabajo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Metodología: Desarrollo iterativo incremental.</a:t>
            </a:r>
          </a:p>
          <a:p>
            <a:r>
              <a:t>Fases: Concepción → Diseño → Implementación → Validación.</a:t>
            </a:r>
          </a:p>
          <a:p>
            <a:r>
              <a:t>Herramientas utilizadas:</a:t>
            </a:r>
          </a:p>
          <a:p>
            <a:r>
              <a:t>- Frontend: React Native</a:t>
            </a:r>
          </a:p>
          <a:p>
            <a:r>
              <a:t>- Backend: Node.js + API REST</a:t>
            </a:r>
          </a:p>
          <a:p>
            <a:r>
              <a:t>- Base de Datos: MariaDB</a:t>
            </a:r>
          </a:p>
          <a:p>
            <a:r>
              <a:t>- Control de versiones: Git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Avances Técnicos y Desarrollo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Sistema funcional:</a:t>
            </a:r>
          </a:p>
          <a:p>
            <a:r>
              <a:t>- Login con validación en base de datos</a:t>
            </a:r>
          </a:p>
          <a:p>
            <a:r>
              <a:t>- Carga de garantías</a:t>
            </a:r>
          </a:p>
          <a:p>
            <a:r>
              <a:t>- Visualización de garantías activas</a:t>
            </a:r>
          </a:p>
          <a:p>
            <a:r>
              <a:t>Entorno conectado y autenticación lista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Evaluación del Proyecto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Duración estimada: 3 meses</a:t>
            </a:r>
          </a:p>
          <a:p>
            <a:r>
              <a:t>Duración real: 4 meses</a:t>
            </a:r>
          </a:p>
          <a:p>
            <a:r>
              <a:t>Desvíos:</a:t>
            </a:r>
          </a:p>
          <a:p>
            <a:r>
              <a:t>- Problemas de compilación con Gradle</a:t>
            </a:r>
          </a:p>
          <a:p>
            <a:r>
              <a:t>- Complejidad en integración base de datos</a:t>
            </a:r>
          </a:p>
          <a:p>
            <a:r>
              <a:t>Recursos Humanos:</a:t>
            </a:r>
          </a:p>
          <a:p>
            <a:r>
              <a:t>- Desarrollador: 1 (Renzo)</a:t>
            </a:r>
          </a:p>
          <a:p>
            <a:r>
              <a:t>- Validadores: 2 testers funcionales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