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7" r:id="rId2"/>
  </p:sldIdLst>
  <p:sldSz cx="14544675" cy="741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524B-1182-43F3-9051-223E336F5AE2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143000"/>
            <a:ext cx="6051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1BF3-78E1-4718-A591-08E08D2D1B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17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466801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933602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1400404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867205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2334006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2800807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3267608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3734410" algn="l" defTabSz="933602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C1BF3-78E1-4718-A591-08E08D2D1B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085" y="1213555"/>
            <a:ext cx="10908506" cy="2581593"/>
          </a:xfrm>
        </p:spPr>
        <p:txBody>
          <a:bodyPr anchor="b"/>
          <a:lstStyle>
            <a:lvl1pPr algn="ctr">
              <a:defRPr sz="648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8085" y="3894704"/>
            <a:ext cx="10908506" cy="1790293"/>
          </a:xfrm>
        </p:spPr>
        <p:txBody>
          <a:bodyPr/>
          <a:lstStyle>
            <a:lvl1pPr marL="0" indent="0" algn="ctr">
              <a:buNone/>
              <a:defRPr sz="2595"/>
            </a:lvl1pPr>
            <a:lvl2pPr marL="494370" indent="0" algn="ctr">
              <a:buNone/>
              <a:defRPr sz="2163"/>
            </a:lvl2pPr>
            <a:lvl3pPr marL="988741" indent="0" algn="ctr">
              <a:buNone/>
              <a:defRPr sz="1946"/>
            </a:lvl3pPr>
            <a:lvl4pPr marL="1483111" indent="0" algn="ctr">
              <a:buNone/>
              <a:defRPr sz="1730"/>
            </a:lvl4pPr>
            <a:lvl5pPr marL="1977481" indent="0" algn="ctr">
              <a:buNone/>
              <a:defRPr sz="1730"/>
            </a:lvl5pPr>
            <a:lvl6pPr marL="2471852" indent="0" algn="ctr">
              <a:buNone/>
              <a:defRPr sz="1730"/>
            </a:lvl6pPr>
            <a:lvl7pPr marL="2966222" indent="0" algn="ctr">
              <a:buNone/>
              <a:defRPr sz="1730"/>
            </a:lvl7pPr>
            <a:lvl8pPr marL="3460593" indent="0" algn="ctr">
              <a:buNone/>
              <a:defRPr sz="1730"/>
            </a:lvl8pPr>
            <a:lvl9pPr marL="3954963" indent="0" algn="ctr">
              <a:buNone/>
              <a:defRPr sz="173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7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8533" y="394792"/>
            <a:ext cx="3136196" cy="62840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947" y="394792"/>
            <a:ext cx="9226778" cy="62840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3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71" y="1848655"/>
            <a:ext cx="12544782" cy="3084522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371" y="4962358"/>
            <a:ext cx="12544782" cy="1622077"/>
          </a:xfrm>
        </p:spPr>
        <p:txBody>
          <a:bodyPr/>
          <a:lstStyle>
            <a:lvl1pPr marL="0" indent="0">
              <a:buNone/>
              <a:defRPr sz="2595">
                <a:solidFill>
                  <a:schemeClr val="tx1">
                    <a:tint val="75000"/>
                  </a:schemeClr>
                </a:solidFill>
              </a:defRPr>
            </a:lvl1pPr>
            <a:lvl2pPr marL="49437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2pPr>
            <a:lvl3pPr marL="988741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3pPr>
            <a:lvl4pPr marL="148311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4pPr>
            <a:lvl5pPr marL="1977481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5pPr>
            <a:lvl6pPr marL="247185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6pPr>
            <a:lvl7pPr marL="2966222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7pPr>
            <a:lvl8pPr marL="346059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8pPr>
            <a:lvl9pPr marL="3954963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0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946" y="1973957"/>
            <a:ext cx="6181487" cy="47048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3242" y="1973957"/>
            <a:ext cx="6181487" cy="47048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394792"/>
            <a:ext cx="12544782" cy="143326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841" y="1817758"/>
            <a:ext cx="6153079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841" y="2708613"/>
            <a:ext cx="6153079" cy="39839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3242" y="1817758"/>
            <a:ext cx="6183381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3242" y="2708613"/>
            <a:ext cx="6183381" cy="39839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0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494348"/>
            <a:ext cx="4691036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381" y="1067654"/>
            <a:ext cx="7363242" cy="5269607"/>
          </a:xfrm>
        </p:spPr>
        <p:txBody>
          <a:bodyPr/>
          <a:lstStyle>
            <a:lvl1pPr>
              <a:defRPr sz="3460"/>
            </a:lvl1pPr>
            <a:lvl2pPr>
              <a:defRPr sz="3028"/>
            </a:lvl2pPr>
            <a:lvl3pPr>
              <a:defRPr sz="2595"/>
            </a:lvl3pPr>
            <a:lvl4pPr>
              <a:defRPr sz="2163"/>
            </a:lvl4pPr>
            <a:lvl5pPr>
              <a:defRPr sz="2163"/>
            </a:lvl5pPr>
            <a:lvl6pPr>
              <a:defRPr sz="2163"/>
            </a:lvl6pPr>
            <a:lvl7pPr>
              <a:defRPr sz="2163"/>
            </a:lvl7pPr>
            <a:lvl8pPr>
              <a:defRPr sz="2163"/>
            </a:lvl8pPr>
            <a:lvl9pPr>
              <a:defRPr sz="216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841" y="2224564"/>
            <a:ext cx="4691036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494348"/>
            <a:ext cx="4691036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3381" y="1067654"/>
            <a:ext cx="7363242" cy="5269607"/>
          </a:xfrm>
        </p:spPr>
        <p:txBody>
          <a:bodyPr anchor="t"/>
          <a:lstStyle>
            <a:lvl1pPr marL="0" indent="0">
              <a:buNone/>
              <a:defRPr sz="3460"/>
            </a:lvl1pPr>
            <a:lvl2pPr marL="494370" indent="0">
              <a:buNone/>
              <a:defRPr sz="3028"/>
            </a:lvl2pPr>
            <a:lvl3pPr marL="988741" indent="0">
              <a:buNone/>
              <a:defRPr sz="2595"/>
            </a:lvl3pPr>
            <a:lvl4pPr marL="1483111" indent="0">
              <a:buNone/>
              <a:defRPr sz="2163"/>
            </a:lvl4pPr>
            <a:lvl5pPr marL="1977481" indent="0">
              <a:buNone/>
              <a:defRPr sz="2163"/>
            </a:lvl5pPr>
            <a:lvl6pPr marL="2471852" indent="0">
              <a:buNone/>
              <a:defRPr sz="2163"/>
            </a:lvl6pPr>
            <a:lvl7pPr marL="2966222" indent="0">
              <a:buNone/>
              <a:defRPr sz="2163"/>
            </a:lvl7pPr>
            <a:lvl8pPr marL="3460593" indent="0">
              <a:buNone/>
              <a:defRPr sz="2163"/>
            </a:lvl8pPr>
            <a:lvl9pPr marL="3954963" indent="0">
              <a:buNone/>
              <a:defRPr sz="216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841" y="2224564"/>
            <a:ext cx="4691036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947" y="394792"/>
            <a:ext cx="12544782" cy="143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947" y="1973957"/>
            <a:ext cx="12544782" cy="470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946" y="6872805"/>
            <a:ext cx="3272552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517E-6870-47B4-B4E4-A18977AEEDE6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7924" y="6872805"/>
            <a:ext cx="4908828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177" y="6872805"/>
            <a:ext cx="3272552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91E4-045D-4C86-84BA-F5B217AD5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9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88741" rtl="0" eaLnBrk="1" latinLnBrk="0" hangingPunct="1">
        <a:lnSpc>
          <a:spcPct val="90000"/>
        </a:lnSpc>
        <a:spcBef>
          <a:spcPct val="0"/>
        </a:spcBef>
        <a:buNone/>
        <a:defRPr sz="4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185" indent="-247185" algn="l" defTabSz="988741" rtl="0" eaLnBrk="1" latinLnBrk="0" hangingPunct="1">
        <a:lnSpc>
          <a:spcPct val="90000"/>
        </a:lnSpc>
        <a:spcBef>
          <a:spcPts val="1081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1pPr>
      <a:lvl2pPr marL="74155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2pPr>
      <a:lvl3pPr marL="123592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73029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222466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71903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321340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70777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420214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437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8874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311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7748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185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6622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059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5496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A7416-3A5E-75C5-BC68-17459F42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5" y="130318"/>
            <a:ext cx="5109938" cy="883619"/>
          </a:xfrm>
        </p:spPr>
        <p:txBody>
          <a:bodyPr/>
          <a:lstStyle/>
          <a:p>
            <a:r>
              <a:rPr lang="en-US" altLang="zh-TW" b="1" dirty="0"/>
              <a:t>ANN Pipeline Stage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A2DF9BC4-A06F-0BE2-E4FE-E930E634DE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7143441"/>
                  </p:ext>
                </p:extLst>
              </p:nvPr>
            </p:nvGraphicFramePr>
            <p:xfrm>
              <a:off x="908975" y="1070739"/>
              <a:ext cx="12365430" cy="60043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9742">
                      <a:extLst>
                        <a:ext uri="{9D8B030D-6E8A-4147-A177-3AD203B41FA5}">
                          <a16:colId xmlns:a16="http://schemas.microsoft.com/office/drawing/2014/main" val="2817502716"/>
                        </a:ext>
                      </a:extLst>
                    </a:gridCol>
                    <a:gridCol w="1567547">
                      <a:extLst>
                        <a:ext uri="{9D8B030D-6E8A-4147-A177-3AD203B41FA5}">
                          <a16:colId xmlns:a16="http://schemas.microsoft.com/office/drawing/2014/main" val="1569381417"/>
                        </a:ext>
                      </a:extLst>
                    </a:gridCol>
                    <a:gridCol w="1661209">
                      <a:extLst>
                        <a:ext uri="{9D8B030D-6E8A-4147-A177-3AD203B41FA5}">
                          <a16:colId xmlns:a16="http://schemas.microsoft.com/office/drawing/2014/main" val="1494546237"/>
                        </a:ext>
                      </a:extLst>
                    </a:gridCol>
                    <a:gridCol w="1661209">
                      <a:extLst>
                        <a:ext uri="{9D8B030D-6E8A-4147-A177-3AD203B41FA5}">
                          <a16:colId xmlns:a16="http://schemas.microsoft.com/office/drawing/2014/main" val="4005463994"/>
                        </a:ext>
                      </a:extLst>
                    </a:gridCol>
                    <a:gridCol w="1567547">
                      <a:extLst>
                        <a:ext uri="{9D8B030D-6E8A-4147-A177-3AD203B41FA5}">
                          <a16:colId xmlns:a16="http://schemas.microsoft.com/office/drawing/2014/main" val="1587194055"/>
                        </a:ext>
                      </a:extLst>
                    </a:gridCol>
                    <a:gridCol w="2065683">
                      <a:extLst>
                        <a:ext uri="{9D8B030D-6E8A-4147-A177-3AD203B41FA5}">
                          <a16:colId xmlns:a16="http://schemas.microsoft.com/office/drawing/2014/main" val="1805083692"/>
                        </a:ext>
                      </a:extLst>
                    </a:gridCol>
                    <a:gridCol w="1457712">
                      <a:extLst>
                        <a:ext uri="{9D8B030D-6E8A-4147-A177-3AD203B41FA5}">
                          <a16:colId xmlns:a16="http://schemas.microsoft.com/office/drawing/2014/main" val="1558294625"/>
                        </a:ext>
                      </a:extLst>
                    </a:gridCol>
                    <a:gridCol w="1534781">
                      <a:extLst>
                        <a:ext uri="{9D8B030D-6E8A-4147-A177-3AD203B41FA5}">
                          <a16:colId xmlns:a16="http://schemas.microsoft.com/office/drawing/2014/main" val="3423202463"/>
                        </a:ext>
                      </a:extLst>
                    </a:gridCol>
                  </a:tblGrid>
                  <a:tr h="398964">
                    <a:tc>
                      <a:txBody>
                        <a:bodyPr/>
                        <a:lstStyle/>
                        <a:p>
                          <a:endParaRPr lang="zh-TW" altLang="en-US" sz="2000" dirty="0"/>
                        </a:p>
                      </a:txBody>
                      <a:tcPr marL="97275" marR="97275" marT="48638" marB="48638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398605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3078285292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823031455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1221419674"/>
                      </a:ext>
                    </a:extLst>
                  </a:tr>
                  <a:tr h="652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MUL1</a:t>
                          </a:r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3062206680"/>
                      </a:ext>
                    </a:extLst>
                  </a:tr>
                  <a:tr h="650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3149048767"/>
                      </a:ext>
                    </a:extLst>
                  </a:tr>
                  <a:tr h="650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𝑳𝑹</m:t>
                                </m:r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700" b="1" i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4186333619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MUL4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700" b="1" dirty="0"/>
                            <a:t> </a:t>
                          </a:r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700" b="1" dirty="0"/>
                            <a:t> </a:t>
                          </a:r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700" b="1" dirty="0"/>
                            <a:t> </a:t>
                          </a:r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700" b="1" dirty="0"/>
                            <a:t> </a:t>
                          </a:r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𝑳𝑹</m:t>
                              </m:r>
                              <m:r>
                                <a:rPr lang="en-US" altLang="zh-TW" sz="17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TW" sz="17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700" b="1" dirty="0"/>
                            <a:t> </a:t>
                          </a:r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993068898"/>
                      </a:ext>
                    </a:extLst>
                  </a:tr>
                  <a:tr h="400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𝜹</m:t>
                                        </m:r>
                                      </m:e>
                                      <m:sub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𝒑𝒓𝒆𝒅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𝒈𝒐𝒍𝒅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1120119429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4139546469"/>
                      </a:ext>
                    </a:extLst>
                  </a:tr>
                  <a:tr h="3989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3867520539"/>
                      </a:ext>
                    </a:extLst>
                  </a:tr>
                  <a:tr h="832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SUM1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𝒑𝒓𝒆𝒅</m:t>
                                    </m:r>
                                  </m:sub>
                                </m:sSub>
                                <m:r>
                                  <a:rPr lang="en-US" altLang="zh-TW" sz="17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TW" alt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bSup>
                                    <m:r>
                                      <a:rPr lang="en-US" altLang="zh-TW" sz="17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altLang="zh-TW" sz="17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1888415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A2DF9BC4-A06F-0BE2-E4FE-E930E634DE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7143441"/>
                  </p:ext>
                </p:extLst>
              </p:nvPr>
            </p:nvGraphicFramePr>
            <p:xfrm>
              <a:off x="908975" y="1070739"/>
              <a:ext cx="12365430" cy="60043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9742">
                      <a:extLst>
                        <a:ext uri="{9D8B030D-6E8A-4147-A177-3AD203B41FA5}">
                          <a16:colId xmlns:a16="http://schemas.microsoft.com/office/drawing/2014/main" val="2817502716"/>
                        </a:ext>
                      </a:extLst>
                    </a:gridCol>
                    <a:gridCol w="1567547">
                      <a:extLst>
                        <a:ext uri="{9D8B030D-6E8A-4147-A177-3AD203B41FA5}">
                          <a16:colId xmlns:a16="http://schemas.microsoft.com/office/drawing/2014/main" val="1569381417"/>
                        </a:ext>
                      </a:extLst>
                    </a:gridCol>
                    <a:gridCol w="1661209">
                      <a:extLst>
                        <a:ext uri="{9D8B030D-6E8A-4147-A177-3AD203B41FA5}">
                          <a16:colId xmlns:a16="http://schemas.microsoft.com/office/drawing/2014/main" val="1494546237"/>
                        </a:ext>
                      </a:extLst>
                    </a:gridCol>
                    <a:gridCol w="1661209">
                      <a:extLst>
                        <a:ext uri="{9D8B030D-6E8A-4147-A177-3AD203B41FA5}">
                          <a16:colId xmlns:a16="http://schemas.microsoft.com/office/drawing/2014/main" val="4005463994"/>
                        </a:ext>
                      </a:extLst>
                    </a:gridCol>
                    <a:gridCol w="1567547">
                      <a:extLst>
                        <a:ext uri="{9D8B030D-6E8A-4147-A177-3AD203B41FA5}">
                          <a16:colId xmlns:a16="http://schemas.microsoft.com/office/drawing/2014/main" val="1587194055"/>
                        </a:ext>
                      </a:extLst>
                    </a:gridCol>
                    <a:gridCol w="2065683">
                      <a:extLst>
                        <a:ext uri="{9D8B030D-6E8A-4147-A177-3AD203B41FA5}">
                          <a16:colId xmlns:a16="http://schemas.microsoft.com/office/drawing/2014/main" val="1805083692"/>
                        </a:ext>
                      </a:extLst>
                    </a:gridCol>
                    <a:gridCol w="1457712">
                      <a:extLst>
                        <a:ext uri="{9D8B030D-6E8A-4147-A177-3AD203B41FA5}">
                          <a16:colId xmlns:a16="http://schemas.microsoft.com/office/drawing/2014/main" val="1558294625"/>
                        </a:ext>
                      </a:extLst>
                    </a:gridCol>
                    <a:gridCol w="1534781">
                      <a:extLst>
                        <a:ext uri="{9D8B030D-6E8A-4147-A177-3AD203B41FA5}">
                          <a16:colId xmlns:a16="http://schemas.microsoft.com/office/drawing/2014/main" val="3423202463"/>
                        </a:ext>
                      </a:extLst>
                    </a:gridCol>
                  </a:tblGrid>
                  <a:tr h="402076">
                    <a:tc>
                      <a:txBody>
                        <a:bodyPr/>
                        <a:lstStyle/>
                        <a:p>
                          <a:endParaRPr lang="zh-TW" altLang="en-US" sz="2000" dirty="0"/>
                        </a:p>
                      </a:txBody>
                      <a:tcPr marL="97275" marR="97275" marT="48638" marB="48638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54264" t="-1515" r="-633333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146324" t="-1515" r="-500735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245421" t="-1515" r="-398901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66926" t="-1515" r="-323735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53982" t="-1515" r="-145428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643933" t="-1515" r="-106276" b="-1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1515" r="-794" b="-1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398605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54264" t="-101515" r="-633333" b="-1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146324" t="-101515" r="-500735" b="-1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245421" t="-101515" r="-398901" b="-1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66926" t="-101515" r="-323735" b="-1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3078285292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54264" t="-201515" r="-633333" b="-1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146324" t="-201515" r="-500735" b="-1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245421" t="-201515" r="-398901" b="-1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66926" t="-201515" r="-323735" b="-1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823031455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MAC3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264" t="-301515" r="-633333" b="-10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324" t="-301515" r="-500735" b="-10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21" t="-301515" r="-398901" b="-10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926" t="-301515" r="-323735" b="-10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1221419674"/>
                      </a:ext>
                    </a:extLst>
                  </a:tr>
                  <a:tr h="652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MUL1</a:t>
                          </a:r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264" t="-247664" r="-633333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324" t="-247664" r="-500735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21" t="-247664" r="-398901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926" t="-247664" r="-323735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53982" t="-247664" r="-145428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643933" t="-247664" r="-106276" b="-5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247664" r="-794" b="-576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206680"/>
                      </a:ext>
                    </a:extLst>
                  </a:tr>
                  <a:tr h="65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264" t="-347664" r="-633333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324" t="-347664" r="-500735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21" t="-347664" r="-398901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926" t="-347664" r="-323735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3982" t="-347664" r="-145428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643933" t="-347664" r="-106276" b="-4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347664" r="-794" b="-476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048767"/>
                      </a:ext>
                    </a:extLst>
                  </a:tr>
                  <a:tr h="651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264" t="-447664" r="-633333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324" t="-447664" r="-500735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21" t="-447664" r="-398901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926" t="-447664" r="-323735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3982" t="-447664" r="-145428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643933" t="-447664" r="-106276" b="-376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447664" r="-794" b="-376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333619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MUL4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264" t="-887879" r="-633333" b="-5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324" t="-887879" r="-500735" b="-5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21" t="-887879" r="-398901" b="-5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926" t="-887879" r="-323735" b="-5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643933" t="-887879" r="-106276" b="-5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993068898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4264" t="-987879" r="-633333" b="-4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6324" t="-987879" r="-500735" b="-4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45421" t="-987879" r="-398901" b="-4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66926" t="-987879" r="-323735" b="-4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53982" t="-987879" r="-145428" b="-4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987879" r="-794" b="-41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0119429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SUB2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54264" t="-1087879" r="-633333" b="-3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146324" t="-1087879" r="-500735" b="-3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245421" t="-1087879" r="-398901" b="-3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66926" t="-1087879" r="-323735" b="-3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1087879" r="-794" b="-31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546469"/>
                      </a:ext>
                    </a:extLst>
                  </a:tr>
                  <a:tr h="402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SUB3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54264" t="-1187879" r="-633333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146324" t="-1187879" r="-500735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245421" t="-1187879" r="-398901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66926" t="-1187879" r="-323735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705556" t="-1187879" r="-794" b="-21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20539"/>
                      </a:ext>
                    </a:extLst>
                  </a:tr>
                  <a:tr h="832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SUM1</a:t>
                          </a:r>
                          <a:endParaRPr lang="zh-TW" altLang="en-US" sz="2000" dirty="0"/>
                        </a:p>
                      </a:txBody>
                      <a:tcPr marL="97275" marR="97275" marT="48638" marB="48638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7275" marR="97275" marT="48638" marB="48638" anchor="ctr">
                        <a:blipFill>
                          <a:blip r:embed="rId3"/>
                          <a:stretch>
                            <a:fillRect l="-353982" t="-620438" r="-145428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700" b="1" dirty="0"/>
                        </a:p>
                      </a:txBody>
                      <a:tcPr marL="97275" marR="97275" marT="48638" marB="48638" anchor="ctr"/>
                    </a:tc>
                    <a:extLst>
                      <a:ext uri="{0D108BD9-81ED-4DB2-BD59-A6C34878D82A}">
                        <a16:rowId xmlns:a16="http://schemas.microsoft.com/office/drawing/2014/main" val="21888415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C2D6B9-1DD4-DCDF-9A01-F7F01026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2714"/>
              </p:ext>
            </p:extLst>
          </p:nvPr>
        </p:nvGraphicFramePr>
        <p:xfrm>
          <a:off x="12344104" y="586728"/>
          <a:ext cx="2079027" cy="402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027">
                  <a:extLst>
                    <a:ext uri="{9D8B030D-6E8A-4147-A177-3AD203B41FA5}">
                      <a16:colId xmlns:a16="http://schemas.microsoft.com/office/drawing/2014/main" val="3502821459"/>
                    </a:ext>
                  </a:extLst>
                </a:gridCol>
              </a:tblGrid>
              <a:tr h="3989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Next Iteration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7275" marR="97275" marT="48638" marB="486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52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548E6F-1FC6-2AB1-B775-D384156D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66722"/>
              </p:ext>
            </p:extLst>
          </p:nvPr>
        </p:nvGraphicFramePr>
        <p:xfrm>
          <a:off x="12344104" y="76200"/>
          <a:ext cx="2079027" cy="402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027">
                  <a:extLst>
                    <a:ext uri="{9D8B030D-6E8A-4147-A177-3AD203B41FA5}">
                      <a16:colId xmlns:a16="http://schemas.microsoft.com/office/drawing/2014/main" val="3502821459"/>
                    </a:ext>
                  </a:extLst>
                </a:gridCol>
              </a:tblGrid>
              <a:tr h="3989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</a:rPr>
                        <a:t>Current Iteration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7275" marR="97275" marT="48638" marB="486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523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98033B3-A918-E7AB-C975-30D0B0E9C1E3}"/>
              </a:ext>
            </a:extLst>
          </p:cNvPr>
          <p:cNvSpPr/>
          <p:nvPr/>
        </p:nvSpPr>
        <p:spPr>
          <a:xfrm>
            <a:off x="9937108" y="472045"/>
            <a:ext cx="2083710" cy="622087"/>
          </a:xfrm>
          <a:prstGeom prst="rect">
            <a:avLst/>
          </a:prstGeom>
          <a:noFill/>
        </p:spPr>
        <p:txBody>
          <a:bodyPr wrap="square" lIns="97275" tIns="48638" rIns="97275" bIns="48638">
            <a:spAutoFit/>
          </a:bodyPr>
          <a:lstStyle/>
          <a:p>
            <a:pPr algn="ctr"/>
            <a:r>
              <a:rPr lang="en-US" altLang="zh-TW" sz="3404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ReLU’</a:t>
            </a:r>
            <a:endParaRPr lang="zh-TW" altLang="en-US" sz="3404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79E8CA-3E5B-5A1A-CF4F-6AE1A9C00054}"/>
              </a:ext>
            </a:extLst>
          </p:cNvPr>
          <p:cNvSpPr/>
          <p:nvPr/>
        </p:nvSpPr>
        <p:spPr>
          <a:xfrm>
            <a:off x="6354312" y="472045"/>
            <a:ext cx="2083710" cy="622087"/>
          </a:xfrm>
          <a:prstGeom prst="rect">
            <a:avLst/>
          </a:prstGeom>
          <a:noFill/>
        </p:spPr>
        <p:txBody>
          <a:bodyPr wrap="square" lIns="97275" tIns="48638" rIns="97275" bIns="48638">
            <a:spAutoFit/>
          </a:bodyPr>
          <a:lstStyle/>
          <a:p>
            <a:pPr algn="ctr"/>
            <a:r>
              <a:rPr lang="en-US" altLang="zh-TW" sz="3404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ReLU</a:t>
            </a:r>
            <a:endParaRPr lang="zh-TW" altLang="en-US" sz="3404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3EA5FD3-5A6B-73EC-2B26-962810543063}"/>
                  </a:ext>
                </a:extLst>
              </p:cNvPr>
              <p:cNvSpPr txBox="1"/>
              <p:nvPr/>
            </p:nvSpPr>
            <p:spPr>
              <a:xfrm>
                <a:off x="3659206" y="7099795"/>
                <a:ext cx="1833563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𝑳𝑹</m:t>
                      </m:r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3EA5FD3-5A6B-73EC-2B26-96281054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206" y="7099795"/>
                <a:ext cx="1833563" cy="29553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267FEAD-9738-D160-0453-02193E8ABB8E}"/>
                  </a:ext>
                </a:extLst>
              </p:cNvPr>
              <p:cNvSpPr txBox="1"/>
              <p:nvPr/>
            </p:nvSpPr>
            <p:spPr>
              <a:xfrm>
                <a:off x="1716106" y="7099539"/>
                <a:ext cx="1833563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𝑳𝑹</m:t>
                      </m:r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267FEAD-9738-D160-0453-02193E8AB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06" y="7099539"/>
                <a:ext cx="1833563" cy="295530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59403F-7539-8D21-1CB0-87B2A96BE424}"/>
                  </a:ext>
                </a:extLst>
              </p:cNvPr>
              <p:cNvSpPr txBox="1"/>
              <p:nvPr/>
            </p:nvSpPr>
            <p:spPr>
              <a:xfrm>
                <a:off x="6490159" y="7109064"/>
                <a:ext cx="2558591" cy="278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1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6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6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6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? </m:t>
                      </m:r>
                      <m:sSubSup>
                        <m:sSubSupPr>
                          <m:ctrlPr>
                            <a:rPr lang="en-US" altLang="zh-TW" sz="16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TW" sz="16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16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16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59403F-7539-8D21-1CB0-87B2A96B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159" y="7109064"/>
                <a:ext cx="2558591" cy="278923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B8AA768-ECE9-2765-B643-6D61D5D0C40B}"/>
                  </a:ext>
                </a:extLst>
              </p:cNvPr>
              <p:cNvSpPr txBox="1"/>
              <p:nvPr/>
            </p:nvSpPr>
            <p:spPr>
              <a:xfrm>
                <a:off x="10058400" y="7128628"/>
                <a:ext cx="4381500" cy="243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1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  <m:d>
                        <m:dPr>
                          <m:ctrlP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TW" sz="14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TW" sz="1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4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1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B8AA768-ECE9-2765-B643-6D61D5D0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7128628"/>
                <a:ext cx="4381500" cy="243978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344</Words>
  <Application>Microsoft Office PowerPoint</Application>
  <PresentationFormat>自訂</PresentationFormat>
  <Paragraphs>83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ANN Pipeline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公志 王</dc:creator>
  <cp:lastModifiedBy>公志 王</cp:lastModifiedBy>
  <cp:revision>32</cp:revision>
  <dcterms:created xsi:type="dcterms:W3CDTF">2025-05-08T07:20:34Z</dcterms:created>
  <dcterms:modified xsi:type="dcterms:W3CDTF">2025-05-14T09:24:05Z</dcterms:modified>
</cp:coreProperties>
</file>