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7"/>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67" r:id="rId28"/>
    <p:sldId id="306" r:id="rId29"/>
    <p:sldId id="317" r:id="rId30"/>
    <p:sldId id="330" r:id="rId31"/>
    <p:sldId id="343" r:id="rId32"/>
    <p:sldId id="331" r:id="rId33"/>
    <p:sldId id="299" r:id="rId34"/>
    <p:sldId id="300" r:id="rId35"/>
    <p:sldId id="308" r:id="rId36"/>
  </p:sldIdLst>
  <p:sldSz cx="18288000" cy="10288588"/>
  <p:notesSz cx="6858000" cy="9144000"/>
  <p:embeddedFontLst>
    <p:embeddedFont>
      <p:font typeface="Cambria Math" panose="02040503050406030204" pitchFamily="18" charset="0"/>
      <p:regular r:id="rId38"/>
    </p:embeddedFont>
    <p:embeddedFont>
      <p:font typeface="Candara" panose="020E0502030303020204" pitchFamily="34" charset="0"/>
      <p:regular r:id="rId39"/>
      <p:bold r:id="rId40"/>
      <p:italic r:id="rId41"/>
      <p:boldItalic r:id="rId42"/>
    </p:embeddedFont>
    <p:embeddedFont>
      <p:font typeface="DIN" panose="020B0604020202020204" charset="0"/>
      <p:regular r:id="rId43"/>
      <p:bold r:id="rId44"/>
      <p:italic r:id="rId45"/>
      <p:boldItalic r:id="rId46"/>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1138" dt="2024-10-02T09:04:21.99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p:scale>
          <a:sx n="70" d="100"/>
          <a:sy n="70" d="100"/>
        </p:scale>
        <p:origin x="990" y="22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10-02T09:05:24.729" v="4016" actId="1076"/>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new">
        <pc:chgData name="Gonzalez Moyano, Ricardo" userId="5b44e8b1-3a70-41c8-8d8a-36b87a296b66" providerId="ADAL" clId="{30CCF742-B2BE-461F-9F48-7083068267CA}" dt="2024-09-27T11:43:01.425" v="2662" actId="680"/>
        <pc:sldMkLst>
          <pc:docMk/>
          <pc:sldMk cId="602926084" sldId="355"/>
        </pc:sldMkLst>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add mod">
          <ac:chgData name="Gonzalez Moyano, Ricardo" userId="5b44e8b1-3a70-41c8-8d8a-36b87a296b66" providerId="ADAL" clId="{30CCF742-B2BE-461F-9F48-7083068267CA}" dt="2024-10-02T09:05:24.729" v="4016" actId="1076"/>
          <ac:spMkLst>
            <pc:docMk/>
            <pc:sldMk cId="1714612745" sldId="356"/>
            <ac:spMk id="6" creationId="{CA271BB0-837C-5846-AC78-329C7DE02BDC}"/>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10-02T08:57:58.170" v="3972" actId="20577"/>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10-02T08:58:13.804" v="3974" actId="20577"/>
          <ac:spMkLst>
            <pc:docMk/>
            <pc:sldMk cId="1714612745" sldId="356"/>
            <ac:spMk id="61" creationId="{B83752F8-E1B4-8822-6BF8-3DECCC3A58EE}"/>
          </ac:spMkLst>
        </pc:spChg>
        <pc:spChg chg="add mod">
          <ac:chgData name="Gonzalez Moyano, Ricardo" userId="5b44e8b1-3a70-41c8-8d8a-36b87a296b66" providerId="ADAL" clId="{30CCF742-B2BE-461F-9F48-7083068267CA}" dt="2024-10-02T08:59:17.860" v="3976" actId="20577"/>
          <ac:spMkLst>
            <pc:docMk/>
            <pc:sldMk cId="1714612745" sldId="356"/>
            <ac:spMk id="62" creationId="{9A3D0771-97E7-223C-EFE2-44372562C46E}"/>
          </ac:spMkLst>
        </pc:spChg>
        <pc:spChg chg="add mod">
          <ac:chgData name="Gonzalez Moyano, Ricardo" userId="5b44e8b1-3a70-41c8-8d8a-36b87a296b66" providerId="ADAL" clId="{30CCF742-B2BE-461F-9F48-7083068267CA}" dt="2024-10-02T08:59:21.388" v="3978" actId="20577"/>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01T11:17:53.322" v="3751" actId="1076"/>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01T11:14:07.517" v="3707" actId="20577"/>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01T11:18:04.285" v="3752"/>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01T11:14:57.861" v="3721" actId="20577"/>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10/10/2024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34</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endParaRPr lang="es-ES"/>
                        </a:p>
                      </a:txBody>
                      <a:tcPr>
                        <a:blipFill>
                          <a:blip r:embed="rId5"/>
                          <a:stretch>
                            <a:fillRect l="-100300" t="-198958" r="-100601" b="-214583"/>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295876"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395876"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198958" r="-299" b="-214583"/>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295876"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395876"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1, 2, 3, 4, 5</m:t>
                              </m:r>
                            </m:e>
                          </m:d>
                        </m:e>
                      </m:d>
                    </m:oMath>
                  </m:oMathPara>
                </a14:m>
                <a:endParaRPr lang="es-ES" dirty="0"/>
              </a:p>
            </p:txBody>
          </p:sp>
        </mc:Choice>
        <mc:Fallback xmlns="">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Global SA (GSA)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3860399139"/>
                  </p:ext>
                </p:extLst>
              </p:nvPr>
            </p:nvGraphicFramePr>
            <p:xfrm>
              <a:off x="3048000" y="4613203"/>
              <a:ext cx="12192000" cy="154635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14:m>
                            <m:oMathPara xmlns:m="http://schemas.openxmlformats.org/officeDocument/2006/math">
                              <m:oMathParaPr>
                                <m:jc m:val="centerGroup"/>
                              </m:oMathParaPr>
                              <m:oMath xmlns:m="http://schemas.openxmlformats.org/officeDocument/2006/math">
                                <m:sSub>
                                  <m:sSubPr>
                                    <m:ctrlPr>
                                      <a:rPr lang="es-ES" b="0" smtClean="0"/>
                                    </m:ctrlPr>
                                  </m:sSubPr>
                                  <m:e>
                                    <m:r>
                                      <a:rPr lang="es-ES" b="1" smtClean="0"/>
                                      <m:t>𝒙</m:t>
                                    </m:r>
                                  </m:e>
                                  <m:sub>
                                    <m:r>
                                      <a:rPr lang="es-ES" b="0" smtClean="0"/>
                                      <m:t>𝑥</m:t>
                                    </m:r>
                                    <m:r>
                                      <a:rPr lang="es-ES" b="0" smtClean="0"/>
                                      <m:t>1</m:t>
                                    </m:r>
                                  </m:sub>
                                </m:sSub>
                              </m:oMath>
                            </m:oMathPara>
                          </a14:m>
                          <a:endParaRPr lang="es-ES" dirty="0"/>
                        </a:p>
                      </a:txBody>
                      <a:tcPr/>
                    </a:tc>
                    <a:tc>
                      <a:txBody>
                        <a:bodyPr/>
                        <a:lstStyle/>
                        <a:p>
                          <a14:m>
                            <m:oMathPara xmlns:m="http://schemas.openxmlformats.org/officeDocument/2006/math">
                              <m:oMathParaPr>
                                <m:jc m:val="centerGroup"/>
                              </m:oMathParaPr>
                              <m:oMath xmlns:m="http://schemas.openxmlformats.org/officeDocument/2006/math">
                                <m:sSub>
                                  <m:sSubPr>
                                    <m:ctrlPr>
                                      <a:rPr lang="es-ES" b="0" smtClean="0"/>
                                    </m:ctrlPr>
                                  </m:sSubPr>
                                  <m:e>
                                    <m:r>
                                      <a:rPr lang="es-ES" b="1" smtClean="0"/>
                                      <m:t>𝒙</m:t>
                                    </m:r>
                                  </m:e>
                                  <m:sub>
                                    <m:r>
                                      <a:rPr lang="es-ES" b="0" smtClean="0"/>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3341117997"/>
                      </a:ext>
                    </a:extLst>
                  </a:tr>
                </a:tbl>
              </a:graphicData>
            </a:graphic>
          </p:graphicFrame>
        </mc:Choice>
        <mc:Fallback>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3860399139"/>
                  </p:ext>
                </p:extLst>
              </p:nvPr>
            </p:nvGraphicFramePr>
            <p:xfrm>
              <a:off x="3048000" y="4613203"/>
              <a:ext cx="12192000" cy="154635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40512">
                    <a:tc>
                      <a:txBody>
                        <a:bodyPr/>
                        <a:lstStyle/>
                        <a:p>
                          <a:r>
                            <a:rPr lang="es-ES" dirty="0"/>
                            <a:t>Method</a:t>
                          </a:r>
                        </a:p>
                      </a:txBody>
                      <a:tcPr/>
                    </a:tc>
                    <a:tc>
                      <a:txBody>
                        <a:bodyPr/>
                        <a:lstStyle/>
                        <a:p>
                          <a:endParaRPr lang="es-ES"/>
                        </a:p>
                      </a:txBody>
                      <a:tcPr>
                        <a:blipFill>
                          <a:blip r:embed="rId3"/>
                          <a:stretch>
                            <a:fillRect l="-100150" t="-8989" r="-100450" b="-215730"/>
                          </a:stretch>
                        </a:blipFill>
                      </a:tcPr>
                    </a:tc>
                    <a:tc>
                      <a:txBody>
                        <a:bodyPr/>
                        <a:lstStyle/>
                        <a:p>
                          <a:endParaRPr lang="es-ES"/>
                        </a:p>
                      </a:txBody>
                      <a:tcPr>
                        <a:blipFill>
                          <a:blip r:embed="rId3"/>
                          <a:stretch>
                            <a:fillRect l="-199850" t="-8989" r="-300" b="-215730"/>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Data-</a:t>
            </a:r>
            <a:r>
              <a:rPr lang="es-ES" dirty="0" err="1"/>
              <a:t>based</a:t>
            </a:r>
            <a:r>
              <a:rPr lang="es-ES"/>
              <a:t> SA (DSA)</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27</a:t>
            </a:fld>
            <a:endParaRPr lang="es-ES"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3341117997"/>
                      </a:ext>
                    </a:extLst>
                  </a:tr>
                </a:tbl>
              </a:graphicData>
            </a:graphic>
          </p:graphicFrame>
        </mc:Choice>
        <mc:Fallback>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35432">
                    <a:tc>
                      <a:txBody>
                        <a:bodyPr/>
                        <a:lstStyle/>
                        <a:p>
                          <a:r>
                            <a:rPr lang="es-ES" dirty="0"/>
                            <a:t>Method</a:t>
                          </a:r>
                        </a:p>
                      </a:txBody>
                      <a:tcPr/>
                    </a:tc>
                    <a:tc>
                      <a:txBody>
                        <a:bodyPr/>
                        <a:lstStyle/>
                        <a:p>
                          <a:endParaRPr lang="es-ES"/>
                        </a:p>
                      </a:txBody>
                      <a:tcPr>
                        <a:blipFill>
                          <a:blip r:embed="rId3"/>
                          <a:stretch>
                            <a:fillRect l="-100150" t="-9091" r="-100450" b="-219318"/>
                          </a:stretch>
                        </a:blipFill>
                      </a:tcPr>
                    </a:tc>
                    <a:tc>
                      <a:txBody>
                        <a:bodyPr/>
                        <a:lstStyle/>
                        <a:p>
                          <a:endParaRPr lang="es-ES"/>
                        </a:p>
                      </a:txBody>
                      <a:tcPr>
                        <a:blipFill>
                          <a:blip r:embed="rId3"/>
                          <a:stretch>
                            <a:fillRect l="-199850" t="-9091" r="-300" b="-219318"/>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396878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30</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33</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34</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31799</TotalTime>
  <Words>3492</Words>
  <Application>Microsoft Office PowerPoint</Application>
  <PresentationFormat>Personalizado</PresentationFormat>
  <Paragraphs>526</Paragraphs>
  <Slides>35</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35</vt:i4>
      </vt:variant>
    </vt:vector>
  </HeadingPairs>
  <TitlesOfParts>
    <vt:vector size="44" baseType="lpstr">
      <vt:lpstr>Wingdings</vt:lpstr>
      <vt:lpstr>Candara</vt:lpstr>
      <vt:lpstr>Cambria Math</vt:lpstr>
      <vt:lpstr>ElsevierSans</vt:lpstr>
      <vt:lpstr>Times New Roman</vt:lpstr>
      <vt:lpstr>Arial</vt:lpstr>
      <vt:lpstr>DIN</vt:lpstr>
      <vt:lpstr>Calibri</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Global SA (GSA)</vt:lpstr>
      <vt:lpstr>Global SA (GSA)</vt:lpstr>
      <vt:lpstr>Data-based SA (DSA)</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159</cp:revision>
  <dcterms:created xsi:type="dcterms:W3CDTF">2018-02-01T08:35:13Z</dcterms:created>
  <dcterms:modified xsi:type="dcterms:W3CDTF">2024-10-10T15:46:43Z</dcterms:modified>
</cp:coreProperties>
</file>