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5A_B4390D40.xml" ContentType="application/vnd.ms-powerpoint.comments+xml"/>
  <Override PartName="/ppt/notesSlides/notesSlide5.xml" ContentType="application/vnd.openxmlformats-officedocument.presentationml.notesSlide+xml"/>
  <Override PartName="/ppt/comments/modernComment_15B_72270F43.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2C_4C7E9C5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6"/>
  </p:notesMasterIdLst>
  <p:sldIdLst>
    <p:sldId id="303" r:id="rId2"/>
    <p:sldId id="263" r:id="rId3"/>
    <p:sldId id="344" r:id="rId4"/>
    <p:sldId id="258" r:id="rId5"/>
    <p:sldId id="257" r:id="rId6"/>
    <p:sldId id="345" r:id="rId7"/>
    <p:sldId id="346" r:id="rId8"/>
    <p:sldId id="321" r:id="rId9"/>
    <p:sldId id="347" r:id="rId10"/>
    <p:sldId id="348" r:id="rId11"/>
    <p:sldId id="349" r:id="rId12"/>
    <p:sldId id="351" r:id="rId13"/>
    <p:sldId id="350" r:id="rId14"/>
    <p:sldId id="354" r:id="rId15"/>
    <p:sldId id="280" r:id="rId16"/>
    <p:sldId id="357" r:id="rId17"/>
    <p:sldId id="358" r:id="rId18"/>
    <p:sldId id="359" r:id="rId19"/>
    <p:sldId id="360" r:id="rId20"/>
    <p:sldId id="361" r:id="rId21"/>
    <p:sldId id="363" r:id="rId22"/>
    <p:sldId id="365" r:id="rId23"/>
    <p:sldId id="366" r:id="rId24"/>
    <p:sldId id="353" r:id="rId25"/>
    <p:sldId id="356" r:id="rId26"/>
    <p:sldId id="355" r:id="rId27"/>
    <p:sldId id="306" r:id="rId28"/>
    <p:sldId id="317" r:id="rId29"/>
    <p:sldId id="330" r:id="rId30"/>
    <p:sldId id="343" r:id="rId31"/>
    <p:sldId id="331" r:id="rId32"/>
    <p:sldId id="299" r:id="rId33"/>
    <p:sldId id="300" r:id="rId34"/>
    <p:sldId id="308" r:id="rId35"/>
  </p:sldIdLst>
  <p:sldSz cx="18288000" cy="10288588"/>
  <p:notesSz cx="6858000" cy="9144000"/>
  <p:embeddedFontLst>
    <p:embeddedFont>
      <p:font typeface="Cambria Math" panose="02040503050406030204" pitchFamily="18" charset="0"/>
      <p:regular r:id="rId37"/>
    </p:embeddedFont>
    <p:embeddedFont>
      <p:font typeface="Candara" panose="020E0502030303020204" pitchFamily="34" charset="0"/>
      <p:regular r:id="rId38"/>
      <p:bold r:id="rId39"/>
      <p:italic r:id="rId40"/>
      <p:boldItalic r:id="rId41"/>
    </p:embeddedFont>
    <p:embeddedFont>
      <p:font typeface="DIN" panose="020B0604020202020204" charset="0"/>
      <p:regular r:id="rId42"/>
      <p:bold r:id="rId43"/>
      <p:italic r:id="rId44"/>
      <p:boldItalic r:id="rId45"/>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 id="{EFD86C24-0563-6C2E-921E-16B6C4D373A7}" name="Gonzalez Moyano, Ricardo" initials="RG" userId="S::ricardo.gonzalezm@miumh.umh.es::5b44e8b1-3a70-41c8-8d8a-36b87a296b6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CF742-B2BE-461F-9F48-7083068267CA}" v="1094" dt="2024-10-01T11:38:17.05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6357" autoAdjust="0"/>
  </p:normalViewPr>
  <p:slideViewPr>
    <p:cSldViewPr snapToGrid="0">
      <p:cViewPr varScale="1">
        <p:scale>
          <a:sx n="75" d="100"/>
          <a:sy n="75" d="100"/>
        </p:scale>
        <p:origin x="678" y="72"/>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pChg chg="mod">
          <ac:chgData name="Gonzalez Moyano, Ricardo" userId="5b44e8b1-3a70-41c8-8d8a-36b87a296b66" providerId="ADAL" clId="{EA9651C7-8F79-47D7-BC97-B2B21E23D8D3}" dt="2024-09-09T11:34:13.060" v="42" actId="14100"/>
          <ac:spMkLst>
            <pc:docMk/>
            <pc:sldMk cId="2265105320" sldId="318"/>
            <ac:spMk id="3" creationId="{F2F9E890-B6DE-48DE-8F6A-A85504366140}"/>
          </ac:spMkLst>
        </pc:spChg>
      </pc:sldChg>
      <pc:sldChg chg="addSp delSp modSp mod">
        <pc:chgData name="Gonzalez Moyano, Ricardo" userId="5b44e8b1-3a70-41c8-8d8a-36b87a296b66" providerId="ADAL" clId="{EA9651C7-8F79-47D7-BC97-B2B21E23D8D3}" dt="2024-09-09T14:30:30.226" v="114" actId="20577"/>
        <pc:sldMkLst>
          <pc:docMk/>
          <pc:sldMk cId="2087636463" sldId="326"/>
        </pc:sldMkLst>
        <pc:spChg chg="del mod">
          <ac:chgData name="Gonzalez Moyano, Ricardo" userId="5b44e8b1-3a70-41c8-8d8a-36b87a296b66" providerId="ADAL" clId="{EA9651C7-8F79-47D7-BC97-B2B21E23D8D3}" dt="2024-09-09T14:16:12.482" v="46" actId="478"/>
          <ac:spMkLst>
            <pc:docMk/>
            <pc:sldMk cId="2087636463" sldId="326"/>
            <ac:spMk id="3" creationId="{4494177C-73C9-19D2-B33F-3A421F270BD1}"/>
          </ac:spMkLst>
        </pc:spChg>
        <pc:spChg chg="add del mod">
          <ac:chgData name="Gonzalez Moyano, Ricardo" userId="5b44e8b1-3a70-41c8-8d8a-36b87a296b66" providerId="ADAL" clId="{EA9651C7-8F79-47D7-BC97-B2B21E23D8D3}" dt="2024-09-09T14:16:24.595" v="49" actId="478"/>
          <ac:spMkLst>
            <pc:docMk/>
            <pc:sldMk cId="2087636463" sldId="326"/>
            <ac:spMk id="8" creationId="{BF22BB13-64B1-54FD-0371-FA250557AAD1}"/>
          </ac:spMkLst>
        </pc:spChg>
        <pc:spChg chg="add mod">
          <ac:chgData name="Gonzalez Moyano, Ricardo" userId="5b44e8b1-3a70-41c8-8d8a-36b87a296b66" providerId="ADAL" clId="{EA9651C7-8F79-47D7-BC97-B2B21E23D8D3}" dt="2024-09-09T14:30:30.226" v="114" actId="20577"/>
          <ac:spMkLst>
            <pc:docMk/>
            <pc:sldMk cId="2087636463" sldId="326"/>
            <ac:spMk id="9" creationId="{6B71FE13-505A-31EC-2275-58C89D81F1FB}"/>
          </ac:spMkLst>
        </pc:spChg>
      </pc:sldChg>
      <pc:sldChg chg="addSp modSp mod">
        <pc:chgData name="Gonzalez Moyano, Ricardo" userId="5b44e8b1-3a70-41c8-8d8a-36b87a296b66" providerId="ADAL" clId="{EA9651C7-8F79-47D7-BC97-B2B21E23D8D3}" dt="2024-09-09T15:40:42.031" v="215" actId="20577"/>
        <pc:sldMkLst>
          <pc:docMk/>
          <pc:sldMk cId="3672572066" sldId="330"/>
        </pc:sldMkLst>
        <pc:spChg chg="add mod">
          <ac:chgData name="Gonzalez Moyano, Ricardo" userId="5b44e8b1-3a70-41c8-8d8a-36b87a296b66" providerId="ADAL" clId="{EA9651C7-8F79-47D7-BC97-B2B21E23D8D3}" dt="2024-09-09T15:40:42.031" v="215" actId="20577"/>
          <ac:spMkLst>
            <pc:docMk/>
            <pc:sldMk cId="3672572066" sldId="330"/>
            <ac:spMk id="3" creationId="{7174AC12-8856-074F-931F-B0E18FF41F58}"/>
          </ac:spMkLst>
        </pc:spChg>
        <pc:picChg chg="mod">
          <ac:chgData name="Gonzalez Moyano, Ricardo" userId="5b44e8b1-3a70-41c8-8d8a-36b87a296b66" providerId="ADAL" clId="{EA9651C7-8F79-47D7-BC97-B2B21E23D8D3}" dt="2024-09-09T15:28:08.947" v="115" actId="1076"/>
          <ac:picMkLst>
            <pc:docMk/>
            <pc:sldMk cId="3672572066" sldId="330"/>
            <ac:picMk id="9" creationId="{0D3A521F-F6B8-F43A-6BC5-AF492AD9868F}"/>
          </ac:picMkLst>
        </pc:picChg>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graphicFrameChg chg="add mod modGraphic">
          <ac:chgData name="Gonzalez Moyano, Ricardo" userId="5b44e8b1-3a70-41c8-8d8a-36b87a296b66" providerId="ADAL" clId="{EA9651C7-8F79-47D7-BC97-B2B21E23D8D3}" dt="2024-09-09T16:17:23.927" v="240" actId="1076"/>
          <ac:graphicFrameMkLst>
            <pc:docMk/>
            <pc:sldMk cId="1625249783" sldId="343"/>
            <ac:graphicFrameMk id="6" creationId="{411E46F6-B821-8549-004E-DB659182C06C}"/>
          </ac:graphicFrameMkLst>
        </pc:graphicFrameChg>
        <pc:picChg chg="del">
          <ac:chgData name="Gonzalez Moyano, Ricardo" userId="5b44e8b1-3a70-41c8-8d8a-36b87a296b66" providerId="ADAL" clId="{EA9651C7-8F79-47D7-BC97-B2B21E23D8D3}" dt="2024-09-09T16:15:48.666" v="217" actId="478"/>
          <ac:picMkLst>
            <pc:docMk/>
            <pc:sldMk cId="1625249783" sldId="343"/>
            <ac:picMk id="9" creationId="{0D3A521F-F6B8-F43A-6BC5-AF492AD9868F}"/>
          </ac:picMkLst>
        </pc:picChg>
      </pc:sldChg>
    </pc:docChg>
  </pc:docChgLst>
  <pc:docChgLst>
    <pc:chgData name="Gonzalez Moyano, Ricardo" userId="5b44e8b1-3a70-41c8-8d8a-36b87a296b66" providerId="ADAL" clId="{30CCF742-B2BE-461F-9F48-7083068267CA}"/>
    <pc:docChg chg="undo custSel addSld delSld modSld sldOrd">
      <pc:chgData name="Gonzalez Moyano, Ricardo" userId="5b44e8b1-3a70-41c8-8d8a-36b87a296b66" providerId="ADAL" clId="{30CCF742-B2BE-461F-9F48-7083068267CA}" dt="2024-10-01T11:46:13.367" v="3970" actId="20577"/>
      <pc:docMkLst>
        <pc:docMk/>
      </pc:docMkLst>
      <pc:sldChg chg="modSp mod">
        <pc:chgData name="Gonzalez Moyano, Ricardo" userId="5b44e8b1-3a70-41c8-8d8a-36b87a296b66" providerId="ADAL" clId="{30CCF742-B2BE-461F-9F48-7083068267CA}" dt="2024-09-20T11:29:55.289" v="320" actId="948"/>
        <pc:sldMkLst>
          <pc:docMk/>
          <pc:sldMk cId="1122698107" sldId="257"/>
        </pc:sldMkLst>
        <pc:spChg chg="mod">
          <ac:chgData name="Gonzalez Moyano, Ricardo" userId="5b44e8b1-3a70-41c8-8d8a-36b87a296b66" providerId="ADAL" clId="{30CCF742-B2BE-461F-9F48-7083068267CA}" dt="2024-09-20T11:29:55.289" v="320" actId="948"/>
          <ac:spMkLst>
            <pc:docMk/>
            <pc:sldMk cId="1122698107" sldId="257"/>
            <ac:spMk id="3" creationId="{F2F9E890-B6DE-48DE-8F6A-A85504366140}"/>
          </ac:spMkLst>
        </pc:spChg>
        <pc:spChg chg="mod">
          <ac:chgData name="Gonzalez Moyano, Ricardo" userId="5b44e8b1-3a70-41c8-8d8a-36b87a296b66" providerId="ADAL" clId="{30CCF742-B2BE-461F-9F48-7083068267CA}" dt="2024-09-20T11:23:18.963" v="286"/>
          <ac:spMkLst>
            <pc:docMk/>
            <pc:sldMk cId="1122698107" sldId="257"/>
            <ac:spMk id="4" creationId="{81FA2410-67CF-428A-9DF6-97A560DA85A1}"/>
          </ac:spMkLst>
        </pc:spChg>
      </pc:sldChg>
      <pc:sldChg chg="modSp mod">
        <pc:chgData name="Gonzalez Moyano, Ricardo" userId="5b44e8b1-3a70-41c8-8d8a-36b87a296b66" providerId="ADAL" clId="{30CCF742-B2BE-461F-9F48-7083068267CA}" dt="2024-09-23T07:37:11.941" v="352"/>
        <pc:sldMkLst>
          <pc:docMk/>
          <pc:sldMk cId="3335459780" sldId="258"/>
        </pc:sldMkLst>
        <pc:spChg chg="mod">
          <ac:chgData name="Gonzalez Moyano, Ricardo" userId="5b44e8b1-3a70-41c8-8d8a-36b87a296b66" providerId="ADAL" clId="{30CCF742-B2BE-461F-9F48-7083068267CA}" dt="2024-09-23T07:37:11.941" v="352"/>
          <ac:spMkLst>
            <pc:docMk/>
            <pc:sldMk cId="3335459780" sldId="258"/>
            <ac:spMk id="3" creationId="{53E1ED9C-83A8-46D1-8BC2-EB59C8F9CAC5}"/>
          </ac:spMkLst>
        </pc:spChg>
        <pc:spChg chg="mod">
          <ac:chgData name="Gonzalez Moyano, Ricardo" userId="5b44e8b1-3a70-41c8-8d8a-36b87a296b66" providerId="ADAL" clId="{30CCF742-B2BE-461F-9F48-7083068267CA}" dt="2024-09-20T11:23:16.210" v="285"/>
          <ac:spMkLst>
            <pc:docMk/>
            <pc:sldMk cId="3335459780" sldId="258"/>
            <ac:spMk id="4" creationId="{381B3B6F-FECE-4896-87FA-A8008A98B5FE}"/>
          </ac:spMkLst>
        </pc:spChg>
      </pc:sldChg>
      <pc:sldChg chg="modSp mod">
        <pc:chgData name="Gonzalez Moyano, Ricardo" userId="5b44e8b1-3a70-41c8-8d8a-36b87a296b66" providerId="ADAL" clId="{30CCF742-B2BE-461F-9F48-7083068267CA}" dt="2024-09-20T11:18:08.445" v="271"/>
        <pc:sldMkLst>
          <pc:docMk/>
          <pc:sldMk cId="392837780" sldId="263"/>
        </pc:sldMkLst>
        <pc:spChg chg="mod">
          <ac:chgData name="Gonzalez Moyano, Ricardo" userId="5b44e8b1-3a70-41c8-8d8a-36b87a296b66" providerId="ADAL" clId="{30CCF742-B2BE-461F-9F48-7083068267CA}" dt="2024-09-20T11:18:08.445" v="271"/>
          <ac:spMkLst>
            <pc:docMk/>
            <pc:sldMk cId="392837780" sldId="263"/>
            <ac:spMk id="4" creationId="{5F27C00A-ACDC-4E4A-984A-BDB61556F009}"/>
          </ac:spMkLst>
        </pc:spChg>
      </pc:sldChg>
      <pc:sldChg chg="modSp add del mod">
        <pc:chgData name="Gonzalez Moyano, Ricardo" userId="5b44e8b1-3a70-41c8-8d8a-36b87a296b66" providerId="ADAL" clId="{30CCF742-B2BE-461F-9F48-7083068267CA}" dt="2024-09-30T10:35:35.760" v="2942" actId="20577"/>
        <pc:sldMkLst>
          <pc:docMk/>
          <pc:sldMk cId="3591219499" sldId="280"/>
        </pc:sldMkLst>
        <pc:spChg chg="mod">
          <ac:chgData name="Gonzalez Moyano, Ricardo" userId="5b44e8b1-3a70-41c8-8d8a-36b87a296b66" providerId="ADAL" clId="{30CCF742-B2BE-461F-9F48-7083068267CA}" dt="2024-09-30T10:35:35.760" v="2942" actId="20577"/>
          <ac:spMkLst>
            <pc:docMk/>
            <pc:sldMk cId="3591219499" sldId="280"/>
            <ac:spMk id="2" creationId="{86BA8BD2-2360-47C4-A428-A34D4F1BE424}"/>
          </ac:spMkLst>
        </pc:spChg>
        <pc:spChg chg="mod">
          <ac:chgData name="Gonzalez Moyano, Ricardo" userId="5b44e8b1-3a70-41c8-8d8a-36b87a296b66" providerId="ADAL" clId="{30CCF742-B2BE-461F-9F48-7083068267CA}" dt="2024-09-30T10:35:22.692" v="2931"/>
          <ac:spMkLst>
            <pc:docMk/>
            <pc:sldMk cId="3591219499" sldId="280"/>
            <ac:spMk id="4" creationId="{32E9E3CC-AACD-421E-ADF4-8100E3695283}"/>
          </ac:spMkLst>
        </pc:spChg>
      </pc:sldChg>
      <pc:sldChg chg="modSp mod">
        <pc:chgData name="Gonzalez Moyano, Ricardo" userId="5b44e8b1-3a70-41c8-8d8a-36b87a296b66" providerId="ADAL" clId="{30CCF742-B2BE-461F-9F48-7083068267CA}" dt="2024-09-20T11:17:59.444" v="270" actId="6549"/>
        <pc:sldMkLst>
          <pc:docMk/>
          <pc:sldMk cId="988178610" sldId="303"/>
        </pc:sldMkLst>
        <pc:spChg chg="mod">
          <ac:chgData name="Gonzalez Moyano, Ricardo" userId="5b44e8b1-3a70-41c8-8d8a-36b87a296b66" providerId="ADAL" clId="{30CCF742-B2BE-461F-9F48-7083068267CA}" dt="2024-09-20T11:03:54.209" v="221" actId="404"/>
          <ac:spMkLst>
            <pc:docMk/>
            <pc:sldMk cId="988178610" sldId="303"/>
            <ac:spMk id="2" creationId="{50D6C461-FDA0-4A80-8A95-CC7FF8CAE7F1}"/>
          </ac:spMkLst>
        </pc:spChg>
        <pc:spChg chg="mod">
          <ac:chgData name="Gonzalez Moyano, Ricardo" userId="5b44e8b1-3a70-41c8-8d8a-36b87a296b66" providerId="ADAL" clId="{30CCF742-B2BE-461F-9F48-7083068267CA}" dt="2024-09-20T11:17:59.444" v="270" actId="6549"/>
          <ac:spMkLst>
            <pc:docMk/>
            <pc:sldMk cId="988178610" sldId="303"/>
            <ac:spMk id="3" creationId="{1CE81823-6022-43A1-98EA-5EE08041387A}"/>
          </ac:spMkLst>
        </pc:spChg>
        <pc:spChg chg="mod">
          <ac:chgData name="Gonzalez Moyano, Ricardo" userId="5b44e8b1-3a70-41c8-8d8a-36b87a296b66" providerId="ADAL" clId="{30CCF742-B2BE-461F-9F48-7083068267CA}" dt="2024-09-20T10:58:36.719" v="105" actId="20577"/>
          <ac:spMkLst>
            <pc:docMk/>
            <pc:sldMk cId="988178610" sldId="303"/>
            <ac:spMk id="4" creationId="{348D9ADA-7FA7-468D-857D-E19B2AC411FF}"/>
          </ac:spMkLst>
        </pc:spChg>
      </pc:sldChg>
      <pc:sldChg chg="modSp mod">
        <pc:chgData name="Gonzalez Moyano, Ricardo" userId="5b44e8b1-3a70-41c8-8d8a-36b87a296b66" providerId="ADAL" clId="{30CCF742-B2BE-461F-9F48-7083068267CA}" dt="2024-09-20T11:12:05.874" v="234"/>
        <pc:sldMkLst>
          <pc:docMk/>
          <pc:sldMk cId="3320482811" sldId="308"/>
        </pc:sldMkLst>
        <pc:spChg chg="mod">
          <ac:chgData name="Gonzalez Moyano, Ricardo" userId="5b44e8b1-3a70-41c8-8d8a-36b87a296b66" providerId="ADAL" clId="{30CCF742-B2BE-461F-9F48-7083068267CA}" dt="2024-09-20T11:12:05.874" v="234"/>
          <ac:spMkLst>
            <pc:docMk/>
            <pc:sldMk cId="3320482811" sldId="308"/>
            <ac:spMk id="2" creationId="{EAB85B73-6579-804A-2DFB-B0CE725B3A4D}"/>
          </ac:spMkLst>
        </pc:spChg>
      </pc:sldChg>
      <pc:sldChg chg="add del">
        <pc:chgData name="Gonzalez Moyano, Ricardo" userId="5b44e8b1-3a70-41c8-8d8a-36b87a296b66" providerId="ADAL" clId="{30CCF742-B2BE-461F-9F48-7083068267CA}" dt="2024-09-27T08:51:25.030" v="808" actId="47"/>
        <pc:sldMkLst>
          <pc:docMk/>
          <pc:sldMk cId="2265105320" sldId="318"/>
        </pc:sldMkLst>
      </pc:sldChg>
      <pc:sldChg chg="modSp add del mod">
        <pc:chgData name="Gonzalez Moyano, Ricardo" userId="5b44e8b1-3a70-41c8-8d8a-36b87a296b66" providerId="ADAL" clId="{30CCF742-B2BE-461F-9F48-7083068267CA}" dt="2024-09-27T10:18:37.203" v="1876"/>
        <pc:sldMkLst>
          <pc:docMk/>
          <pc:sldMk cId="673475911" sldId="321"/>
        </pc:sldMkLst>
        <pc:spChg chg="mod">
          <ac:chgData name="Gonzalez Moyano, Ricardo" userId="5b44e8b1-3a70-41c8-8d8a-36b87a296b66" providerId="ADAL" clId="{30CCF742-B2BE-461F-9F48-7083068267CA}" dt="2024-09-27T08:49:56.781" v="805" actId="20577"/>
          <ac:spMkLst>
            <pc:docMk/>
            <pc:sldMk cId="673475911" sldId="321"/>
            <ac:spMk id="2" creationId="{76689CA8-E0FB-B1B4-82B6-48FE8BB6C9EF}"/>
          </ac:spMkLst>
        </pc:spChg>
        <pc:spChg chg="mod">
          <ac:chgData name="Gonzalez Moyano, Ricardo" userId="5b44e8b1-3a70-41c8-8d8a-36b87a296b66" providerId="ADAL" clId="{30CCF742-B2BE-461F-9F48-7083068267CA}" dt="2024-09-27T08:57:21.457" v="856" actId="20577"/>
          <ac:spMkLst>
            <pc:docMk/>
            <pc:sldMk cId="673475911" sldId="321"/>
            <ac:spMk id="3" creationId="{EC9EC8A6-CC12-FC4C-481E-FE2514D5FF5A}"/>
          </ac:spMkLst>
        </pc:spChg>
        <pc:spChg chg="mod">
          <ac:chgData name="Gonzalez Moyano, Ricardo" userId="5b44e8b1-3a70-41c8-8d8a-36b87a296b66" providerId="ADAL" clId="{30CCF742-B2BE-461F-9F48-7083068267CA}" dt="2024-09-27T10:18:37.203" v="1876"/>
          <ac:spMkLst>
            <pc:docMk/>
            <pc:sldMk cId="673475911" sldId="321"/>
            <ac:spMk id="4" creationId="{B4BE54DF-455C-F151-5BDA-84A3340CF64B}"/>
          </ac:spMkLst>
        </pc:spChg>
      </pc:sldChg>
      <pc:sldChg chg="add del">
        <pc:chgData name="Gonzalez Moyano, Ricardo" userId="5b44e8b1-3a70-41c8-8d8a-36b87a296b66" providerId="ADAL" clId="{30CCF742-B2BE-461F-9F48-7083068267CA}" dt="2024-09-27T08:51:25.030" v="808" actId="47"/>
        <pc:sldMkLst>
          <pc:docMk/>
          <pc:sldMk cId="1059917120" sldId="324"/>
        </pc:sldMkLst>
      </pc:sldChg>
      <pc:sldChg chg="add del">
        <pc:chgData name="Gonzalez Moyano, Ricardo" userId="5b44e8b1-3a70-41c8-8d8a-36b87a296b66" providerId="ADAL" clId="{30CCF742-B2BE-461F-9F48-7083068267CA}" dt="2024-09-27T08:51:41.993" v="813" actId="47"/>
        <pc:sldMkLst>
          <pc:docMk/>
          <pc:sldMk cId="2054883912" sldId="325"/>
        </pc:sldMkLst>
      </pc:sldChg>
      <pc:sldChg chg="add del">
        <pc:chgData name="Gonzalez Moyano, Ricardo" userId="5b44e8b1-3a70-41c8-8d8a-36b87a296b66" providerId="ADAL" clId="{30CCF742-B2BE-461F-9F48-7083068267CA}" dt="2024-09-27T08:51:41.993" v="813" actId="47"/>
        <pc:sldMkLst>
          <pc:docMk/>
          <pc:sldMk cId="2087636463" sldId="326"/>
        </pc:sldMkLst>
      </pc:sldChg>
      <pc:sldChg chg="delSp modSp add del mod">
        <pc:chgData name="Gonzalez Moyano, Ricardo" userId="5b44e8b1-3a70-41c8-8d8a-36b87a296b66" providerId="ADAL" clId="{30CCF742-B2BE-461F-9F48-7083068267CA}" dt="2024-09-27T08:53:41.495" v="819" actId="47"/>
        <pc:sldMkLst>
          <pc:docMk/>
          <pc:sldMk cId="2197805425" sldId="327"/>
        </pc:sldMkLst>
        <pc:spChg chg="mod">
          <ac:chgData name="Gonzalez Moyano, Ricardo" userId="5b44e8b1-3a70-41c8-8d8a-36b87a296b66" providerId="ADAL" clId="{30CCF742-B2BE-461F-9F48-7083068267CA}" dt="2024-09-27T08:53:28.097" v="815" actId="14100"/>
          <ac:spMkLst>
            <pc:docMk/>
            <pc:sldMk cId="2197805425" sldId="327"/>
            <ac:spMk id="3" creationId="{4494177C-73C9-19D2-B33F-3A421F270BD1}"/>
          </ac:spMkLst>
        </pc:spChg>
        <pc:picChg chg="del">
          <ac:chgData name="Gonzalez Moyano, Ricardo" userId="5b44e8b1-3a70-41c8-8d8a-36b87a296b66" providerId="ADAL" clId="{30CCF742-B2BE-461F-9F48-7083068267CA}" dt="2024-09-27T08:53:25.073" v="814" actId="478"/>
          <ac:picMkLst>
            <pc:docMk/>
            <pc:sldMk cId="2197805425" sldId="327"/>
            <ac:picMk id="7" creationId="{15B4F19B-E5B1-1B64-6326-3CDDBA34F3D5}"/>
          </ac:picMkLst>
        </pc:picChg>
      </pc:sldChg>
      <pc:sldChg chg="add del">
        <pc:chgData name="Gonzalez Moyano, Ricardo" userId="5b44e8b1-3a70-41c8-8d8a-36b87a296b66" providerId="ADAL" clId="{30CCF742-B2BE-461F-9F48-7083068267CA}" dt="2024-09-27T08:51:41.993" v="813" actId="47"/>
        <pc:sldMkLst>
          <pc:docMk/>
          <pc:sldMk cId="2615375903" sldId="328"/>
        </pc:sldMkLst>
      </pc:sldChg>
      <pc:sldChg chg="del">
        <pc:chgData name="Gonzalez Moyano, Ricardo" userId="5b44e8b1-3a70-41c8-8d8a-36b87a296b66" providerId="ADAL" clId="{30CCF742-B2BE-461F-9F48-7083068267CA}" dt="2024-09-23T08:11:50.835" v="571" actId="47"/>
        <pc:sldMkLst>
          <pc:docMk/>
          <pc:sldMk cId="3370441884" sldId="333"/>
        </pc:sldMkLst>
      </pc:sldChg>
      <pc:sldChg chg="del">
        <pc:chgData name="Gonzalez Moyano, Ricardo" userId="5b44e8b1-3a70-41c8-8d8a-36b87a296b66" providerId="ADAL" clId="{30CCF742-B2BE-461F-9F48-7083068267CA}" dt="2024-09-23T08:51:01.126" v="765" actId="2696"/>
        <pc:sldMkLst>
          <pc:docMk/>
          <pc:sldMk cId="330661727" sldId="334"/>
        </pc:sldMkLst>
      </pc:sldChg>
      <pc:sldChg chg="del">
        <pc:chgData name="Gonzalez Moyano, Ricardo" userId="5b44e8b1-3a70-41c8-8d8a-36b87a296b66" providerId="ADAL" clId="{30CCF742-B2BE-461F-9F48-7083068267CA}" dt="2024-09-23T08:51:01.126" v="765" actId="2696"/>
        <pc:sldMkLst>
          <pc:docMk/>
          <pc:sldMk cId="680328324" sldId="338"/>
        </pc:sldMkLst>
      </pc:sldChg>
      <pc:sldChg chg="del">
        <pc:chgData name="Gonzalez Moyano, Ricardo" userId="5b44e8b1-3a70-41c8-8d8a-36b87a296b66" providerId="ADAL" clId="{30CCF742-B2BE-461F-9F48-7083068267CA}" dt="2024-09-23T08:51:01.126" v="765" actId="2696"/>
        <pc:sldMkLst>
          <pc:docMk/>
          <pc:sldMk cId="2641603861" sldId="339"/>
        </pc:sldMkLst>
      </pc:sldChg>
      <pc:sldChg chg="del">
        <pc:chgData name="Gonzalez Moyano, Ricardo" userId="5b44e8b1-3a70-41c8-8d8a-36b87a296b66" providerId="ADAL" clId="{30CCF742-B2BE-461F-9F48-7083068267CA}" dt="2024-09-23T08:51:01.126" v="765" actId="2696"/>
        <pc:sldMkLst>
          <pc:docMk/>
          <pc:sldMk cId="2883611802" sldId="342"/>
        </pc:sldMkLst>
      </pc:sldChg>
      <pc:sldChg chg="modSp add mod">
        <pc:chgData name="Gonzalez Moyano, Ricardo" userId="5b44e8b1-3a70-41c8-8d8a-36b87a296b66" providerId="ADAL" clId="{30CCF742-B2BE-461F-9F48-7083068267CA}" dt="2024-09-27T08:32:15.214" v="779" actId="20577"/>
        <pc:sldMkLst>
          <pc:docMk/>
          <pc:sldMk cId="613830064" sldId="344"/>
        </pc:sldMkLst>
        <pc:spChg chg="mod">
          <ac:chgData name="Gonzalez Moyano, Ricardo" userId="5b44e8b1-3a70-41c8-8d8a-36b87a296b66" providerId="ADAL" clId="{30CCF742-B2BE-461F-9F48-7083068267CA}" dt="2024-09-20T11:00:45.887" v="126" actId="20577"/>
          <ac:spMkLst>
            <pc:docMk/>
            <pc:sldMk cId="613830064" sldId="344"/>
            <ac:spMk id="2" creationId="{BFE94856-9D9C-4ED9-90BF-F310B65BA2C7}"/>
          </ac:spMkLst>
        </pc:spChg>
        <pc:spChg chg="mod">
          <ac:chgData name="Gonzalez Moyano, Ricardo" userId="5b44e8b1-3a70-41c8-8d8a-36b87a296b66" providerId="ADAL" clId="{30CCF742-B2BE-461F-9F48-7083068267CA}" dt="2024-09-27T08:32:15.214" v="779" actId="20577"/>
          <ac:spMkLst>
            <pc:docMk/>
            <pc:sldMk cId="613830064" sldId="344"/>
            <ac:spMk id="3" creationId="{92AD0A21-745E-4A0B-93F3-9909AF99A29B}"/>
          </ac:spMkLst>
        </pc:spChg>
        <pc:spChg chg="mod">
          <ac:chgData name="Gonzalez Moyano, Ricardo" userId="5b44e8b1-3a70-41c8-8d8a-36b87a296b66" providerId="ADAL" clId="{30CCF742-B2BE-461F-9F48-7083068267CA}" dt="2024-09-20T11:18:11.987" v="272"/>
          <ac:spMkLst>
            <pc:docMk/>
            <pc:sldMk cId="613830064" sldId="344"/>
            <ac:spMk id="4" creationId="{5F27C00A-ACDC-4E4A-984A-BDB61556F009}"/>
          </ac:spMkLst>
        </pc:spChg>
      </pc:sldChg>
      <pc:sldChg chg="modSp add mod">
        <pc:chgData name="Gonzalez Moyano, Ricardo" userId="5b44e8b1-3a70-41c8-8d8a-36b87a296b66" providerId="ADAL" clId="{30CCF742-B2BE-461F-9F48-7083068267CA}" dt="2024-09-23T07:50:48.974" v="508" actId="5793"/>
        <pc:sldMkLst>
          <pc:docMk/>
          <pc:sldMk cId="3155691495" sldId="345"/>
        </pc:sldMkLst>
        <pc:spChg chg="mod">
          <ac:chgData name="Gonzalez Moyano, Ricardo" userId="5b44e8b1-3a70-41c8-8d8a-36b87a296b66" providerId="ADAL" clId="{30CCF742-B2BE-461F-9F48-7083068267CA}" dt="2024-09-23T07:50:48.974" v="508" actId="5793"/>
          <ac:spMkLst>
            <pc:docMk/>
            <pc:sldMk cId="3155691495" sldId="345"/>
            <ac:spMk id="3" creationId="{F2F9E890-B6DE-48DE-8F6A-A85504366140}"/>
          </ac:spMkLst>
        </pc:spChg>
      </pc:sldChg>
      <pc:sldChg chg="modSp add mod">
        <pc:chgData name="Gonzalez Moyano, Ricardo" userId="5b44e8b1-3a70-41c8-8d8a-36b87a296b66" providerId="ADAL" clId="{30CCF742-B2BE-461F-9F48-7083068267CA}" dt="2024-09-23T08:10:48.493" v="570" actId="20577"/>
        <pc:sldMkLst>
          <pc:docMk/>
          <pc:sldMk cId="3023637824" sldId="346"/>
        </pc:sldMkLst>
        <pc:spChg chg="mod">
          <ac:chgData name="Gonzalez Moyano, Ricardo" userId="5b44e8b1-3a70-41c8-8d8a-36b87a296b66" providerId="ADAL" clId="{30CCF742-B2BE-461F-9F48-7083068267CA}" dt="2024-09-23T08:10:48.493" v="570" actId="20577"/>
          <ac:spMkLst>
            <pc:docMk/>
            <pc:sldMk cId="3023637824" sldId="346"/>
            <ac:spMk id="3" creationId="{F2F9E890-B6DE-48DE-8F6A-A85504366140}"/>
          </ac:spMkLst>
        </pc:spChg>
      </pc:sldChg>
      <pc:sldChg chg="addSp delSp modSp add del mod">
        <pc:chgData name="Gonzalez Moyano, Ricardo" userId="5b44e8b1-3a70-41c8-8d8a-36b87a296b66" providerId="ADAL" clId="{30CCF742-B2BE-461F-9F48-7083068267CA}" dt="2024-09-27T07:46:30.230" v="774" actId="2696"/>
        <pc:sldMkLst>
          <pc:docMk/>
          <pc:sldMk cId="1114189655" sldId="347"/>
        </pc:sldMkLst>
        <pc:spChg chg="del mod">
          <ac:chgData name="Gonzalez Moyano, Ricardo" userId="5b44e8b1-3a70-41c8-8d8a-36b87a296b66" providerId="ADAL" clId="{30CCF742-B2BE-461F-9F48-7083068267CA}" dt="2024-09-23T11:09:54.854" v="766"/>
          <ac:spMkLst>
            <pc:docMk/>
            <pc:sldMk cId="1114189655" sldId="347"/>
            <ac:spMk id="3" creationId="{F2F9E890-B6DE-48DE-8F6A-A85504366140}"/>
          </ac:spMkLst>
        </pc:spChg>
        <pc:picChg chg="add mod">
          <ac:chgData name="Gonzalez Moyano, Ricardo" userId="5b44e8b1-3a70-41c8-8d8a-36b87a296b66" providerId="ADAL" clId="{30CCF742-B2BE-461F-9F48-7083068267CA}" dt="2024-09-23T11:10:06.417" v="773" actId="1076"/>
          <ac:picMkLst>
            <pc:docMk/>
            <pc:sldMk cId="1114189655" sldId="347"/>
            <ac:picMk id="8" creationId="{09763837-2002-F7C0-A712-28971317A92E}"/>
          </ac:picMkLst>
        </pc:picChg>
      </pc:sldChg>
      <pc:sldChg chg="modSp add mod ord modCm">
        <pc:chgData name="Gonzalez Moyano, Ricardo" userId="5b44e8b1-3a70-41c8-8d8a-36b87a296b66" providerId="ADAL" clId="{30CCF742-B2BE-461F-9F48-7083068267CA}" dt="2024-09-27T10:12:30.028" v="1814"/>
        <pc:sldMkLst>
          <pc:docMk/>
          <pc:sldMk cId="1915162435" sldId="347"/>
        </pc:sldMkLst>
        <pc:spChg chg="mod">
          <ac:chgData name="Gonzalez Moyano, Ricardo" userId="5b44e8b1-3a70-41c8-8d8a-36b87a296b66" providerId="ADAL" clId="{30CCF742-B2BE-461F-9F48-7083068267CA}" dt="2024-09-27T10:12:30.028" v="1814"/>
          <ac:spMkLst>
            <pc:docMk/>
            <pc:sldMk cId="1915162435" sldId="347"/>
            <ac:spMk id="2" creationId="{90750DB4-7407-420E-84B6-A10D2F3B9D3E}"/>
          </ac:spMkLst>
        </pc:spChg>
        <pc:spChg chg="mod">
          <ac:chgData name="Gonzalez Moyano, Ricardo" userId="5b44e8b1-3a70-41c8-8d8a-36b87a296b66" providerId="ADAL" clId="{30CCF742-B2BE-461F-9F48-7083068267CA}" dt="2024-09-27T09:12:50.025" v="1266"/>
          <ac:spMkLst>
            <pc:docMk/>
            <pc:sldMk cId="1915162435" sldId="347"/>
            <ac:spMk id="3" creationId="{F2F9E890-B6DE-48DE-8F6A-A85504366140}"/>
          </ac:spMkLst>
        </pc:spChg>
        <pc:extLst>
          <p:ext xmlns:p="http://schemas.openxmlformats.org/presentationml/2006/main" uri="{D6D511B9-2390-475A-947B-AFAB55BFBCF1}">
            <pc226:cmChg xmlns:pc226="http://schemas.microsoft.com/office/powerpoint/2022/06/main/command" chg="mod">
              <pc226:chgData name="Gonzalez Moyano, Ricardo" userId="5b44e8b1-3a70-41c8-8d8a-36b87a296b66" providerId="ADAL" clId="{30CCF742-B2BE-461F-9F48-7083068267CA}" dt="2024-09-27T09:12:50.025" v="1266"/>
              <pc2:cmMkLst xmlns:pc2="http://schemas.microsoft.com/office/powerpoint/2019/9/main/command">
                <pc:docMk/>
                <pc:sldMk cId="1915162435" sldId="347"/>
                <pc2:cmMk id="{EE1193A5-5CBA-4347-BE11-282E3127B0FB}"/>
              </pc2:cmMkLst>
            </pc226:cmChg>
          </p:ext>
        </pc:extLst>
      </pc:sldChg>
      <pc:sldChg chg="addSp modSp add del mod">
        <pc:chgData name="Gonzalez Moyano, Ricardo" userId="5b44e8b1-3a70-41c8-8d8a-36b87a296b66" providerId="ADAL" clId="{30CCF742-B2BE-461F-9F48-7083068267CA}" dt="2024-09-23T08:33:35.967" v="640" actId="47"/>
        <pc:sldMkLst>
          <pc:docMk/>
          <pc:sldMk cId="374095085" sldId="348"/>
        </pc:sldMkLst>
        <pc:spChg chg="mod">
          <ac:chgData name="Gonzalez Moyano, Ricardo" userId="5b44e8b1-3a70-41c8-8d8a-36b87a296b66" providerId="ADAL" clId="{30CCF742-B2BE-461F-9F48-7083068267CA}" dt="2024-09-23T08:25:38.380" v="583" actId="14100"/>
          <ac:spMkLst>
            <pc:docMk/>
            <pc:sldMk cId="374095085" sldId="348"/>
            <ac:spMk id="3" creationId="{F2F9E890-B6DE-48DE-8F6A-A85504366140}"/>
          </ac:spMkLst>
        </pc:spChg>
        <pc:spChg chg="add mod">
          <ac:chgData name="Gonzalez Moyano, Ricardo" userId="5b44e8b1-3a70-41c8-8d8a-36b87a296b66" providerId="ADAL" clId="{30CCF742-B2BE-461F-9F48-7083068267CA}" dt="2024-09-23T08:28:00.726" v="619" actId="1076"/>
          <ac:spMkLst>
            <pc:docMk/>
            <pc:sldMk cId="374095085" sldId="348"/>
            <ac:spMk id="9" creationId="{DC36B1CF-B408-5E80-5F93-B9DC946B3BF8}"/>
          </ac:spMkLst>
        </pc:spChg>
        <pc:picChg chg="add mod">
          <ac:chgData name="Gonzalez Moyano, Ricardo" userId="5b44e8b1-3a70-41c8-8d8a-36b87a296b66" providerId="ADAL" clId="{30CCF742-B2BE-461F-9F48-7083068267CA}" dt="2024-09-23T08:26:28.046" v="591" actId="1076"/>
          <ac:picMkLst>
            <pc:docMk/>
            <pc:sldMk cId="374095085" sldId="348"/>
            <ac:picMk id="8" creationId="{3C0EBD0C-259A-29AE-43FC-1AA1E2B5549B}"/>
          </ac:picMkLst>
        </pc:picChg>
      </pc:sldChg>
      <pc:sldChg chg="modSp add mod">
        <pc:chgData name="Gonzalez Moyano, Ricardo" userId="5b44e8b1-3a70-41c8-8d8a-36b87a296b66" providerId="ADAL" clId="{30CCF742-B2BE-461F-9F48-7083068267CA}" dt="2024-09-27T10:12:33.008" v="1815"/>
        <pc:sldMkLst>
          <pc:docMk/>
          <pc:sldMk cId="2531114010" sldId="348"/>
        </pc:sldMkLst>
        <pc:spChg chg="mod">
          <ac:chgData name="Gonzalez Moyano, Ricardo" userId="5b44e8b1-3a70-41c8-8d8a-36b87a296b66" providerId="ADAL" clId="{30CCF742-B2BE-461F-9F48-7083068267CA}" dt="2024-09-27T10:12:33.008" v="1815"/>
          <ac:spMkLst>
            <pc:docMk/>
            <pc:sldMk cId="2531114010" sldId="348"/>
            <ac:spMk id="2" creationId="{90750DB4-7407-420E-84B6-A10D2F3B9D3E}"/>
          </ac:spMkLst>
        </pc:spChg>
        <pc:spChg chg="mod">
          <ac:chgData name="Gonzalez Moyano, Ricardo" userId="5b44e8b1-3a70-41c8-8d8a-36b87a296b66" providerId="ADAL" clId="{30CCF742-B2BE-461F-9F48-7083068267CA}" dt="2024-09-27T10:02:18.543" v="1679" actId="20577"/>
          <ac:spMkLst>
            <pc:docMk/>
            <pc:sldMk cId="2531114010" sldId="348"/>
            <ac:spMk id="3" creationId="{F2F9E890-B6DE-48DE-8F6A-A85504366140}"/>
          </ac:spMkLst>
        </pc:spChg>
      </pc:sldChg>
      <pc:sldChg chg="modSp new mod">
        <pc:chgData name="Gonzalez Moyano, Ricardo" userId="5b44e8b1-3a70-41c8-8d8a-36b87a296b66" providerId="ADAL" clId="{30CCF742-B2BE-461F-9F48-7083068267CA}" dt="2024-09-27T10:18:31.200" v="1875"/>
        <pc:sldMkLst>
          <pc:docMk/>
          <pc:sldMk cId="190797230" sldId="349"/>
        </pc:sldMkLst>
        <pc:spChg chg="mod">
          <ac:chgData name="Gonzalez Moyano, Ricardo" userId="5b44e8b1-3a70-41c8-8d8a-36b87a296b66" providerId="ADAL" clId="{30CCF742-B2BE-461F-9F48-7083068267CA}" dt="2024-09-27T10:12:36.049" v="1816"/>
          <ac:spMkLst>
            <pc:docMk/>
            <pc:sldMk cId="190797230" sldId="349"/>
            <ac:spMk id="2" creationId="{C1EA5FF0-233C-9766-7379-A46D6B168167}"/>
          </ac:spMkLst>
        </pc:spChg>
        <pc:spChg chg="mod">
          <ac:chgData name="Gonzalez Moyano, Ricardo" userId="5b44e8b1-3a70-41c8-8d8a-36b87a296b66" providerId="ADAL" clId="{30CCF742-B2BE-461F-9F48-7083068267CA}" dt="2024-09-27T10:10:37.828" v="1812" actId="20577"/>
          <ac:spMkLst>
            <pc:docMk/>
            <pc:sldMk cId="190797230" sldId="349"/>
            <ac:spMk id="3" creationId="{B7960068-E182-A0CB-FAF6-893830475CE8}"/>
          </ac:spMkLst>
        </pc:spChg>
        <pc:spChg chg="mod">
          <ac:chgData name="Gonzalez Moyano, Ricardo" userId="5b44e8b1-3a70-41c8-8d8a-36b87a296b66" providerId="ADAL" clId="{30CCF742-B2BE-461F-9F48-7083068267CA}" dt="2024-09-27T10:18:31.200" v="1875"/>
          <ac:spMkLst>
            <pc:docMk/>
            <pc:sldMk cId="190797230" sldId="349"/>
            <ac:spMk id="4" creationId="{81ACF9CC-DECD-91AA-D2A0-DD315E128561}"/>
          </ac:spMkLst>
        </pc:spChg>
      </pc:sldChg>
      <pc:sldChg chg="modSp add del mod">
        <pc:chgData name="Gonzalez Moyano, Ricardo" userId="5b44e8b1-3a70-41c8-8d8a-36b87a296b66" providerId="ADAL" clId="{30CCF742-B2BE-461F-9F48-7083068267CA}" dt="2024-09-27T08:46:09.234" v="781" actId="47"/>
        <pc:sldMkLst>
          <pc:docMk/>
          <pc:sldMk cId="3849440728" sldId="349"/>
        </pc:sldMkLst>
        <pc:spChg chg="mod">
          <ac:chgData name="Gonzalez Moyano, Ricardo" userId="5b44e8b1-3a70-41c8-8d8a-36b87a296b66" providerId="ADAL" clId="{30CCF742-B2BE-461F-9F48-7083068267CA}" dt="2024-09-23T08:33:29.253" v="639" actId="14100"/>
          <ac:spMkLst>
            <pc:docMk/>
            <pc:sldMk cId="3849440728" sldId="349"/>
            <ac:spMk id="3" creationId="{F2F9E890-B6DE-48DE-8F6A-A85504366140}"/>
          </ac:spMkLst>
        </pc:spChg>
      </pc:sldChg>
      <pc:sldChg chg="addSp delSp modSp add del mod">
        <pc:chgData name="Gonzalez Moyano, Ricardo" userId="5b44e8b1-3a70-41c8-8d8a-36b87a296b66" providerId="ADAL" clId="{30CCF742-B2BE-461F-9F48-7083068267CA}" dt="2024-09-27T08:46:09.234" v="781" actId="47"/>
        <pc:sldMkLst>
          <pc:docMk/>
          <pc:sldMk cId="171165327" sldId="350"/>
        </pc:sldMkLst>
        <pc:spChg chg="mod">
          <ac:chgData name="Gonzalez Moyano, Ricardo" userId="5b44e8b1-3a70-41c8-8d8a-36b87a296b66" providerId="ADAL" clId="{30CCF742-B2BE-461F-9F48-7083068267CA}" dt="2024-09-23T08:41:52.269" v="764" actId="20577"/>
          <ac:spMkLst>
            <pc:docMk/>
            <pc:sldMk cId="171165327" sldId="350"/>
            <ac:spMk id="3" creationId="{F2F9E890-B6DE-48DE-8F6A-A85504366140}"/>
          </ac:spMkLst>
        </pc:spChg>
        <pc:spChg chg="mod">
          <ac:chgData name="Gonzalez Moyano, Ricardo" userId="5b44e8b1-3a70-41c8-8d8a-36b87a296b66" providerId="ADAL" clId="{30CCF742-B2BE-461F-9F48-7083068267CA}" dt="2024-09-23T08:41:18.789" v="759" actId="20577"/>
          <ac:spMkLst>
            <pc:docMk/>
            <pc:sldMk cId="171165327" sldId="350"/>
            <ac:spMk id="9" creationId="{DC36B1CF-B408-5E80-5F93-B9DC946B3BF8}"/>
          </ac:spMkLst>
        </pc:spChg>
        <pc:picChg chg="del">
          <ac:chgData name="Gonzalez Moyano, Ricardo" userId="5b44e8b1-3a70-41c8-8d8a-36b87a296b66" providerId="ADAL" clId="{30CCF742-B2BE-461F-9F48-7083068267CA}" dt="2024-09-23T08:40:11.608" v="741" actId="478"/>
          <ac:picMkLst>
            <pc:docMk/>
            <pc:sldMk cId="171165327" sldId="350"/>
            <ac:picMk id="8" creationId="{3C0EBD0C-259A-29AE-43FC-1AA1E2B5549B}"/>
          </ac:picMkLst>
        </pc:picChg>
        <pc:picChg chg="add mod">
          <ac:chgData name="Gonzalez Moyano, Ricardo" userId="5b44e8b1-3a70-41c8-8d8a-36b87a296b66" providerId="ADAL" clId="{30CCF742-B2BE-461F-9F48-7083068267CA}" dt="2024-09-23T08:41:29.173" v="760" actId="1076"/>
          <ac:picMkLst>
            <pc:docMk/>
            <pc:sldMk cId="171165327" sldId="350"/>
            <ac:picMk id="10" creationId="{EB6E4F06-8148-091B-9D32-CA9F0C47EE35}"/>
          </ac:picMkLst>
        </pc:picChg>
      </pc:sldChg>
      <pc:sldChg chg="addSp delSp modSp add mod">
        <pc:chgData name="Gonzalez Moyano, Ricardo" userId="5b44e8b1-3a70-41c8-8d8a-36b87a296b66" providerId="ADAL" clId="{30CCF742-B2BE-461F-9F48-7083068267CA}" dt="2024-09-27T12:06:30.618" v="2854" actId="20577"/>
        <pc:sldMkLst>
          <pc:docMk/>
          <pc:sldMk cId="173314101" sldId="350"/>
        </pc:sldMkLst>
        <pc:spChg chg="mod">
          <ac:chgData name="Gonzalez Moyano, Ricardo" userId="5b44e8b1-3a70-41c8-8d8a-36b87a296b66" providerId="ADAL" clId="{30CCF742-B2BE-461F-9F48-7083068267CA}" dt="2024-09-27T10:15:43.632" v="1829" actId="20577"/>
          <ac:spMkLst>
            <pc:docMk/>
            <pc:sldMk cId="173314101" sldId="350"/>
            <ac:spMk id="2" creationId="{C1EA5FF0-233C-9766-7379-A46D6B168167}"/>
          </ac:spMkLst>
        </pc:spChg>
        <pc:spChg chg="mod">
          <ac:chgData name="Gonzalez Moyano, Ricardo" userId="5b44e8b1-3a70-41c8-8d8a-36b87a296b66" providerId="ADAL" clId="{30CCF742-B2BE-461F-9F48-7083068267CA}" dt="2024-09-27T10:36:11.595" v="2242" actId="14100"/>
          <ac:spMkLst>
            <pc:docMk/>
            <pc:sldMk cId="173314101" sldId="350"/>
            <ac:spMk id="3" creationId="{B7960068-E182-A0CB-FAF6-893830475CE8}"/>
          </ac:spMkLst>
        </pc:spChg>
        <pc:spChg chg="mod">
          <ac:chgData name="Gonzalez Moyano, Ricardo" userId="5b44e8b1-3a70-41c8-8d8a-36b87a296b66" providerId="ADAL" clId="{30CCF742-B2BE-461F-9F48-7083068267CA}" dt="2024-09-27T10:37:04.083" v="2253"/>
          <ac:spMkLst>
            <pc:docMk/>
            <pc:sldMk cId="173314101" sldId="350"/>
            <ac:spMk id="4" creationId="{81ACF9CC-DECD-91AA-D2A0-DD315E128561}"/>
          </ac:spMkLst>
        </pc:spChg>
        <pc:spChg chg="add del mod">
          <ac:chgData name="Gonzalez Moyano, Ricardo" userId="5b44e8b1-3a70-41c8-8d8a-36b87a296b66" providerId="ADAL" clId="{30CCF742-B2BE-461F-9F48-7083068267CA}" dt="2024-09-27T10:41:37.934" v="2324" actId="478"/>
          <ac:spMkLst>
            <pc:docMk/>
            <pc:sldMk cId="173314101" sldId="350"/>
            <ac:spMk id="6" creationId="{5B9A4DDF-7275-9F6A-6360-B60338FE53B6}"/>
          </ac:spMkLst>
        </pc:spChg>
        <pc:spChg chg="add del mod">
          <ac:chgData name="Gonzalez Moyano, Ricardo" userId="5b44e8b1-3a70-41c8-8d8a-36b87a296b66" providerId="ADAL" clId="{30CCF742-B2BE-461F-9F48-7083068267CA}" dt="2024-09-27T10:44:35.150" v="2353" actId="478"/>
          <ac:spMkLst>
            <pc:docMk/>
            <pc:sldMk cId="173314101" sldId="350"/>
            <ac:spMk id="7" creationId="{64DD65FC-E74D-AF96-13CA-287EF07A96FB}"/>
          </ac:spMkLst>
        </pc:spChg>
        <pc:spChg chg="add mod">
          <ac:chgData name="Gonzalez Moyano, Ricardo" userId="5b44e8b1-3a70-41c8-8d8a-36b87a296b66" providerId="ADAL" clId="{30CCF742-B2BE-461F-9F48-7083068267CA}" dt="2024-09-27T10:45:26.467" v="2360" actId="1076"/>
          <ac:spMkLst>
            <pc:docMk/>
            <pc:sldMk cId="173314101" sldId="350"/>
            <ac:spMk id="8" creationId="{E44D4ED5-A4E0-D552-962C-E8E026F105F7}"/>
          </ac:spMkLst>
        </pc:spChg>
        <pc:spChg chg="add mod">
          <ac:chgData name="Gonzalez Moyano, Ricardo" userId="5b44e8b1-3a70-41c8-8d8a-36b87a296b66" providerId="ADAL" clId="{30CCF742-B2BE-461F-9F48-7083068267CA}" dt="2024-09-27T10:45:26.467" v="2360" actId="1076"/>
          <ac:spMkLst>
            <pc:docMk/>
            <pc:sldMk cId="173314101" sldId="350"/>
            <ac:spMk id="9" creationId="{1F53675F-0AB1-FC06-6CAE-621129C571CC}"/>
          </ac:spMkLst>
        </pc:spChg>
        <pc:spChg chg="add mod">
          <ac:chgData name="Gonzalez Moyano, Ricardo" userId="5b44e8b1-3a70-41c8-8d8a-36b87a296b66" providerId="ADAL" clId="{30CCF742-B2BE-461F-9F48-7083068267CA}" dt="2024-09-27T10:45:26.467" v="2360" actId="1076"/>
          <ac:spMkLst>
            <pc:docMk/>
            <pc:sldMk cId="173314101" sldId="350"/>
            <ac:spMk id="10" creationId="{50452F7C-7C3D-7C5F-A8DD-F3E2A7A2436C}"/>
          </ac:spMkLst>
        </pc:spChg>
        <pc:spChg chg="add mod">
          <ac:chgData name="Gonzalez Moyano, Ricardo" userId="5b44e8b1-3a70-41c8-8d8a-36b87a296b66" providerId="ADAL" clId="{30CCF742-B2BE-461F-9F48-7083068267CA}" dt="2024-09-27T10:45:26.467" v="2360" actId="1076"/>
          <ac:spMkLst>
            <pc:docMk/>
            <pc:sldMk cId="173314101" sldId="350"/>
            <ac:spMk id="11" creationId="{937CA9B6-CAF8-CB03-CA42-35B382A8D0E4}"/>
          </ac:spMkLst>
        </pc:spChg>
        <pc:spChg chg="add mod">
          <ac:chgData name="Gonzalez Moyano, Ricardo" userId="5b44e8b1-3a70-41c8-8d8a-36b87a296b66" providerId="ADAL" clId="{30CCF742-B2BE-461F-9F48-7083068267CA}" dt="2024-09-27T10:44:31.123" v="2352" actId="14100"/>
          <ac:spMkLst>
            <pc:docMk/>
            <pc:sldMk cId="173314101" sldId="350"/>
            <ac:spMk id="12" creationId="{201BD1CF-1B08-504C-8E62-6A3A3E964CEB}"/>
          </ac:spMkLst>
        </pc:spChg>
        <pc:spChg chg="add del mod">
          <ac:chgData name="Gonzalez Moyano, Ricardo" userId="5b44e8b1-3a70-41c8-8d8a-36b87a296b66" providerId="ADAL" clId="{30CCF742-B2BE-461F-9F48-7083068267CA}" dt="2024-09-27T10:45:42.235" v="2363" actId="478"/>
          <ac:spMkLst>
            <pc:docMk/>
            <pc:sldMk cId="173314101" sldId="350"/>
            <ac:spMk id="13" creationId="{111FBA34-8EFF-024B-1DB6-C9E60B50025B}"/>
          </ac:spMkLst>
        </pc:spChg>
        <pc:spChg chg="add del mod">
          <ac:chgData name="Gonzalez Moyano, Ricardo" userId="5b44e8b1-3a70-41c8-8d8a-36b87a296b66" providerId="ADAL" clId="{30CCF742-B2BE-461F-9F48-7083068267CA}" dt="2024-09-27T10:45:42.235" v="2363" actId="478"/>
          <ac:spMkLst>
            <pc:docMk/>
            <pc:sldMk cId="173314101" sldId="350"/>
            <ac:spMk id="14" creationId="{20BBE3EF-613C-DA27-FC9A-C2F75B99887D}"/>
          </ac:spMkLst>
        </pc:spChg>
        <pc:spChg chg="add del mod">
          <ac:chgData name="Gonzalez Moyano, Ricardo" userId="5b44e8b1-3a70-41c8-8d8a-36b87a296b66" providerId="ADAL" clId="{30CCF742-B2BE-461F-9F48-7083068267CA}" dt="2024-09-27T10:45:42.235" v="2363" actId="478"/>
          <ac:spMkLst>
            <pc:docMk/>
            <pc:sldMk cId="173314101" sldId="350"/>
            <ac:spMk id="15" creationId="{446B0E9C-BE5F-C6CF-EF9B-B4793D1555E1}"/>
          </ac:spMkLst>
        </pc:spChg>
        <pc:spChg chg="add del mod">
          <ac:chgData name="Gonzalez Moyano, Ricardo" userId="5b44e8b1-3a70-41c8-8d8a-36b87a296b66" providerId="ADAL" clId="{30CCF742-B2BE-461F-9F48-7083068267CA}" dt="2024-09-27T10:45:42.235" v="2363" actId="478"/>
          <ac:spMkLst>
            <pc:docMk/>
            <pc:sldMk cId="173314101" sldId="350"/>
            <ac:spMk id="16" creationId="{9D1E17B0-836D-274D-898D-72E4E9663EC3}"/>
          </ac:spMkLst>
        </pc:spChg>
        <pc:spChg chg="add del mod">
          <ac:chgData name="Gonzalez Moyano, Ricardo" userId="5b44e8b1-3a70-41c8-8d8a-36b87a296b66" providerId="ADAL" clId="{30CCF742-B2BE-461F-9F48-7083068267CA}" dt="2024-09-27T10:45:42.235" v="2363" actId="478"/>
          <ac:spMkLst>
            <pc:docMk/>
            <pc:sldMk cId="173314101" sldId="350"/>
            <ac:spMk id="17" creationId="{AAC94CE4-435E-1030-E599-BCD9F8E3FA73}"/>
          </ac:spMkLst>
        </pc:spChg>
        <pc:spChg chg="add del mod">
          <ac:chgData name="Gonzalez Moyano, Ricardo" userId="5b44e8b1-3a70-41c8-8d8a-36b87a296b66" providerId="ADAL" clId="{30CCF742-B2BE-461F-9F48-7083068267CA}" dt="2024-09-27T10:45:42.235" v="2363" actId="478"/>
          <ac:spMkLst>
            <pc:docMk/>
            <pc:sldMk cId="173314101" sldId="350"/>
            <ac:spMk id="18" creationId="{C3D16BFE-D6BD-DE57-DECB-97C0F6CED4BB}"/>
          </ac:spMkLst>
        </pc:spChg>
        <pc:spChg chg="add mod">
          <ac:chgData name="Gonzalez Moyano, Ricardo" userId="5b44e8b1-3a70-41c8-8d8a-36b87a296b66" providerId="ADAL" clId="{30CCF742-B2BE-461F-9F48-7083068267CA}" dt="2024-09-27T10:45:37.834" v="2362" actId="1076"/>
          <ac:spMkLst>
            <pc:docMk/>
            <pc:sldMk cId="173314101" sldId="350"/>
            <ac:spMk id="19" creationId="{E9B27FBC-0CF0-C807-DF89-B4B967DA072D}"/>
          </ac:spMkLst>
        </pc:spChg>
        <pc:spChg chg="add mod">
          <ac:chgData name="Gonzalez Moyano, Ricardo" userId="5b44e8b1-3a70-41c8-8d8a-36b87a296b66" providerId="ADAL" clId="{30CCF742-B2BE-461F-9F48-7083068267CA}" dt="2024-09-27T10:45:31.755" v="2361" actId="1076"/>
          <ac:spMkLst>
            <pc:docMk/>
            <pc:sldMk cId="173314101" sldId="350"/>
            <ac:spMk id="20" creationId="{B3B86253-FB5A-1575-7B74-C510C0AA27F4}"/>
          </ac:spMkLst>
        </pc:spChg>
        <pc:spChg chg="add mod">
          <ac:chgData name="Gonzalez Moyano, Ricardo" userId="5b44e8b1-3a70-41c8-8d8a-36b87a296b66" providerId="ADAL" clId="{30CCF742-B2BE-461F-9F48-7083068267CA}" dt="2024-09-27T10:45:53.035" v="2365" actId="1076"/>
          <ac:spMkLst>
            <pc:docMk/>
            <pc:sldMk cId="173314101" sldId="350"/>
            <ac:spMk id="21" creationId="{F67FA93E-9B47-F56C-1D14-54766247FB60}"/>
          </ac:spMkLst>
        </pc:spChg>
        <pc:spChg chg="add mod">
          <ac:chgData name="Gonzalez Moyano, Ricardo" userId="5b44e8b1-3a70-41c8-8d8a-36b87a296b66" providerId="ADAL" clId="{30CCF742-B2BE-461F-9F48-7083068267CA}" dt="2024-09-27T10:45:53.035" v="2365" actId="1076"/>
          <ac:spMkLst>
            <pc:docMk/>
            <pc:sldMk cId="173314101" sldId="350"/>
            <ac:spMk id="22" creationId="{29EA6371-664B-A8DD-7822-510FFCB982DF}"/>
          </ac:spMkLst>
        </pc:spChg>
        <pc:spChg chg="add mod">
          <ac:chgData name="Gonzalez Moyano, Ricardo" userId="5b44e8b1-3a70-41c8-8d8a-36b87a296b66" providerId="ADAL" clId="{30CCF742-B2BE-461F-9F48-7083068267CA}" dt="2024-09-27T10:45:53.035" v="2365" actId="1076"/>
          <ac:spMkLst>
            <pc:docMk/>
            <pc:sldMk cId="173314101" sldId="350"/>
            <ac:spMk id="23" creationId="{D0575589-C4DA-0A89-9288-FFBEF126A4F6}"/>
          </ac:spMkLst>
        </pc:spChg>
        <pc:spChg chg="add mod">
          <ac:chgData name="Gonzalez Moyano, Ricardo" userId="5b44e8b1-3a70-41c8-8d8a-36b87a296b66" providerId="ADAL" clId="{30CCF742-B2BE-461F-9F48-7083068267CA}" dt="2024-09-27T10:46:07.947" v="2370" actId="20577"/>
          <ac:spMkLst>
            <pc:docMk/>
            <pc:sldMk cId="173314101" sldId="350"/>
            <ac:spMk id="24" creationId="{FF4358BC-28FF-BD35-B569-53DB475788D8}"/>
          </ac:spMkLst>
        </pc:spChg>
        <pc:spChg chg="add mod">
          <ac:chgData name="Gonzalez Moyano, Ricardo" userId="5b44e8b1-3a70-41c8-8d8a-36b87a296b66" providerId="ADAL" clId="{30CCF742-B2BE-461F-9F48-7083068267CA}" dt="2024-09-27T10:45:53.035" v="2365" actId="1076"/>
          <ac:spMkLst>
            <pc:docMk/>
            <pc:sldMk cId="173314101" sldId="350"/>
            <ac:spMk id="25" creationId="{B671664A-B770-B460-2C6C-78954B233652}"/>
          </ac:spMkLst>
        </pc:spChg>
        <pc:spChg chg="add mod">
          <ac:chgData name="Gonzalez Moyano, Ricardo" userId="5b44e8b1-3a70-41c8-8d8a-36b87a296b66" providerId="ADAL" clId="{30CCF742-B2BE-461F-9F48-7083068267CA}" dt="2024-09-27T10:45:53.035" v="2365" actId="1076"/>
          <ac:spMkLst>
            <pc:docMk/>
            <pc:sldMk cId="173314101" sldId="350"/>
            <ac:spMk id="26" creationId="{3346CE18-ABD7-F902-009E-F3AE2204A5D2}"/>
          </ac:spMkLst>
        </pc:spChg>
        <pc:spChg chg="add mod">
          <ac:chgData name="Gonzalez Moyano, Ricardo" userId="5b44e8b1-3a70-41c8-8d8a-36b87a296b66" providerId="ADAL" clId="{30CCF742-B2BE-461F-9F48-7083068267CA}" dt="2024-09-27T10:45:53.035" v="2365" actId="1076"/>
          <ac:spMkLst>
            <pc:docMk/>
            <pc:sldMk cId="173314101" sldId="350"/>
            <ac:spMk id="27" creationId="{114730DD-4847-D463-EE92-132228C039A3}"/>
          </ac:spMkLst>
        </pc:spChg>
        <pc:spChg chg="add mod">
          <ac:chgData name="Gonzalez Moyano, Ricardo" userId="5b44e8b1-3a70-41c8-8d8a-36b87a296b66" providerId="ADAL" clId="{30CCF742-B2BE-461F-9F48-7083068267CA}" dt="2024-09-27T10:46:00.658" v="2367" actId="1076"/>
          <ac:spMkLst>
            <pc:docMk/>
            <pc:sldMk cId="173314101" sldId="350"/>
            <ac:spMk id="28" creationId="{39D412CB-C489-5EEE-0FB5-F4EC18F6A6DA}"/>
          </ac:spMkLst>
        </pc:spChg>
        <pc:spChg chg="add mod">
          <ac:chgData name="Gonzalez Moyano, Ricardo" userId="5b44e8b1-3a70-41c8-8d8a-36b87a296b66" providerId="ADAL" clId="{30CCF742-B2BE-461F-9F48-7083068267CA}" dt="2024-09-27T10:46:00.658" v="2367" actId="1076"/>
          <ac:spMkLst>
            <pc:docMk/>
            <pc:sldMk cId="173314101" sldId="350"/>
            <ac:spMk id="29" creationId="{5495CE12-3427-3E7E-76B9-ADDF33465B5F}"/>
          </ac:spMkLst>
        </pc:spChg>
        <pc:spChg chg="add mod">
          <ac:chgData name="Gonzalez Moyano, Ricardo" userId="5b44e8b1-3a70-41c8-8d8a-36b87a296b66" providerId="ADAL" clId="{30CCF742-B2BE-461F-9F48-7083068267CA}" dt="2024-09-27T10:46:00.658" v="2367" actId="1076"/>
          <ac:spMkLst>
            <pc:docMk/>
            <pc:sldMk cId="173314101" sldId="350"/>
            <ac:spMk id="30" creationId="{BF71D03F-202B-AAE2-5E31-89A298FD1EBE}"/>
          </ac:spMkLst>
        </pc:spChg>
        <pc:spChg chg="add mod">
          <ac:chgData name="Gonzalez Moyano, Ricardo" userId="5b44e8b1-3a70-41c8-8d8a-36b87a296b66" providerId="ADAL" clId="{30CCF742-B2BE-461F-9F48-7083068267CA}" dt="2024-09-27T10:46:12.867" v="2374" actId="20577"/>
          <ac:spMkLst>
            <pc:docMk/>
            <pc:sldMk cId="173314101" sldId="350"/>
            <ac:spMk id="31" creationId="{77F8EC38-87B6-5082-5EE2-4A169F09C8DF}"/>
          </ac:spMkLst>
        </pc:spChg>
        <pc:spChg chg="add mod">
          <ac:chgData name="Gonzalez Moyano, Ricardo" userId="5b44e8b1-3a70-41c8-8d8a-36b87a296b66" providerId="ADAL" clId="{30CCF742-B2BE-461F-9F48-7083068267CA}" dt="2024-09-27T10:46:00.658" v="2367" actId="1076"/>
          <ac:spMkLst>
            <pc:docMk/>
            <pc:sldMk cId="173314101" sldId="350"/>
            <ac:spMk id="32" creationId="{370C193C-ACC5-6F5A-8F9E-DB9E6016101F}"/>
          </ac:spMkLst>
        </pc:spChg>
        <pc:spChg chg="add del mod">
          <ac:chgData name="Gonzalez Moyano, Ricardo" userId="5b44e8b1-3a70-41c8-8d8a-36b87a296b66" providerId="ADAL" clId="{30CCF742-B2BE-461F-9F48-7083068267CA}" dt="2024-09-27T10:46:02.782" v="2368" actId="478"/>
          <ac:spMkLst>
            <pc:docMk/>
            <pc:sldMk cId="173314101" sldId="350"/>
            <ac:spMk id="33" creationId="{D4AC0387-E02E-8B20-00A9-2233D56DED9C}"/>
          </ac:spMkLst>
        </pc:spChg>
        <pc:spChg chg="add mod">
          <ac:chgData name="Gonzalez Moyano, Ricardo" userId="5b44e8b1-3a70-41c8-8d8a-36b87a296b66" providerId="ADAL" clId="{30CCF742-B2BE-461F-9F48-7083068267CA}" dt="2024-09-27T10:46:00.658" v="2367" actId="1076"/>
          <ac:spMkLst>
            <pc:docMk/>
            <pc:sldMk cId="173314101" sldId="350"/>
            <ac:spMk id="34" creationId="{EC449D0D-0243-9556-1093-3C021CE94208}"/>
          </ac:spMkLst>
        </pc:spChg>
        <pc:spChg chg="add del mod">
          <ac:chgData name="Gonzalez Moyano, Ricardo" userId="5b44e8b1-3a70-41c8-8d8a-36b87a296b66" providerId="ADAL" clId="{30CCF742-B2BE-461F-9F48-7083068267CA}" dt="2024-09-27T10:50:11.166" v="2412" actId="478"/>
          <ac:spMkLst>
            <pc:docMk/>
            <pc:sldMk cId="173314101" sldId="350"/>
            <ac:spMk id="35" creationId="{4FBAFD51-5C5D-463C-52C8-322C19C43ED2}"/>
          </ac:spMkLst>
        </pc:spChg>
        <pc:spChg chg="add del mod">
          <ac:chgData name="Gonzalez Moyano, Ricardo" userId="5b44e8b1-3a70-41c8-8d8a-36b87a296b66" providerId="ADAL" clId="{30CCF742-B2BE-461F-9F48-7083068267CA}" dt="2024-09-27T10:50:11.166" v="2412" actId="478"/>
          <ac:spMkLst>
            <pc:docMk/>
            <pc:sldMk cId="173314101" sldId="350"/>
            <ac:spMk id="36" creationId="{EBBB08EB-1DDE-8692-8A00-26E0EB14F2F9}"/>
          </ac:spMkLst>
        </pc:spChg>
        <pc:spChg chg="add del mod">
          <ac:chgData name="Gonzalez Moyano, Ricardo" userId="5b44e8b1-3a70-41c8-8d8a-36b87a296b66" providerId="ADAL" clId="{30CCF742-B2BE-461F-9F48-7083068267CA}" dt="2024-09-27T10:50:11.166" v="2412" actId="478"/>
          <ac:spMkLst>
            <pc:docMk/>
            <pc:sldMk cId="173314101" sldId="350"/>
            <ac:spMk id="37" creationId="{2348AE6C-9F5B-19D4-F289-24CD89EABFED}"/>
          </ac:spMkLst>
        </pc:spChg>
        <pc:spChg chg="add del">
          <ac:chgData name="Gonzalez Moyano, Ricardo" userId="5b44e8b1-3a70-41c8-8d8a-36b87a296b66" providerId="ADAL" clId="{30CCF742-B2BE-461F-9F48-7083068267CA}" dt="2024-09-27T10:51:15.392" v="2423" actId="22"/>
          <ac:spMkLst>
            <pc:docMk/>
            <pc:sldMk cId="173314101" sldId="350"/>
            <ac:spMk id="39" creationId="{B4317E1C-9BE7-F809-356C-84E882DDE1C1}"/>
          </ac:spMkLst>
        </pc:spChg>
        <pc:spChg chg="add del mod">
          <ac:chgData name="Gonzalez Moyano, Ricardo" userId="5b44e8b1-3a70-41c8-8d8a-36b87a296b66" providerId="ADAL" clId="{30CCF742-B2BE-461F-9F48-7083068267CA}" dt="2024-09-27T10:51:39.402" v="2429" actId="22"/>
          <ac:spMkLst>
            <pc:docMk/>
            <pc:sldMk cId="173314101" sldId="350"/>
            <ac:spMk id="41" creationId="{0821C320-9938-A87F-4AD6-1EDD5C138B83}"/>
          </ac:spMkLst>
        </pc:spChg>
        <pc:spChg chg="add del mod">
          <ac:chgData name="Gonzalez Moyano, Ricardo" userId="5b44e8b1-3a70-41c8-8d8a-36b87a296b66" providerId="ADAL" clId="{30CCF742-B2BE-461F-9F48-7083068267CA}" dt="2024-09-27T11:46:45.902" v="2690" actId="478"/>
          <ac:spMkLst>
            <pc:docMk/>
            <pc:sldMk cId="173314101" sldId="350"/>
            <ac:spMk id="42" creationId="{08E4C9F7-2E7A-6CC0-0C45-A79C6B2D527A}"/>
          </ac:spMkLst>
        </pc:spChg>
        <pc:spChg chg="add mod">
          <ac:chgData name="Gonzalez Moyano, Ricardo" userId="5b44e8b1-3a70-41c8-8d8a-36b87a296b66" providerId="ADAL" clId="{30CCF742-B2BE-461F-9F48-7083068267CA}" dt="2024-09-27T11:48:35.874" v="2698" actId="1076"/>
          <ac:spMkLst>
            <pc:docMk/>
            <pc:sldMk cId="173314101" sldId="350"/>
            <ac:spMk id="43" creationId="{F98C2F85-BDB5-9F74-09B3-1245026D9D14}"/>
          </ac:spMkLst>
        </pc:spChg>
        <pc:spChg chg="add mod">
          <ac:chgData name="Gonzalez Moyano, Ricardo" userId="5b44e8b1-3a70-41c8-8d8a-36b87a296b66" providerId="ADAL" clId="{30CCF742-B2BE-461F-9F48-7083068267CA}" dt="2024-09-27T12:06:30.618" v="2854" actId="20577"/>
          <ac:spMkLst>
            <pc:docMk/>
            <pc:sldMk cId="173314101" sldId="350"/>
            <ac:spMk id="44" creationId="{48AA2911-4A99-B2C4-A503-4B9E83CD4A19}"/>
          </ac:spMkLst>
        </pc:spChg>
        <pc:spChg chg="add mod">
          <ac:chgData name="Gonzalez Moyano, Ricardo" userId="5b44e8b1-3a70-41c8-8d8a-36b87a296b66" providerId="ADAL" clId="{30CCF742-B2BE-461F-9F48-7083068267CA}" dt="2024-09-27T12:06:12.074" v="2845" actId="1076"/>
          <ac:spMkLst>
            <pc:docMk/>
            <pc:sldMk cId="173314101" sldId="350"/>
            <ac:spMk id="48" creationId="{C65B6887-6DE4-6C5B-3675-F869D0478635}"/>
          </ac:spMkLst>
        </pc:spChg>
        <pc:spChg chg="add mod">
          <ac:chgData name="Gonzalez Moyano, Ricardo" userId="5b44e8b1-3a70-41c8-8d8a-36b87a296b66" providerId="ADAL" clId="{30CCF742-B2BE-461F-9F48-7083068267CA}" dt="2024-09-27T12:06:22.506" v="2850" actId="20577"/>
          <ac:spMkLst>
            <pc:docMk/>
            <pc:sldMk cId="173314101" sldId="350"/>
            <ac:spMk id="49" creationId="{A4543042-2368-4F23-1075-C9EB40433382}"/>
          </ac:spMkLst>
        </pc:spChg>
        <pc:cxnChg chg="add mod">
          <ac:chgData name="Gonzalez Moyano, Ricardo" userId="5b44e8b1-3a70-41c8-8d8a-36b87a296b66" providerId="ADAL" clId="{30CCF742-B2BE-461F-9F48-7083068267CA}" dt="2024-09-27T11:59:19.298" v="2800" actId="1076"/>
          <ac:cxnSpMkLst>
            <pc:docMk/>
            <pc:sldMk cId="173314101" sldId="350"/>
            <ac:cxnSpMk id="46" creationId="{6D1E6230-B107-421E-3C81-62E1FDCB0CFA}"/>
          </ac:cxnSpMkLst>
        </pc:cxnChg>
      </pc:sldChg>
      <pc:sldChg chg="new del">
        <pc:chgData name="Gonzalez Moyano, Ricardo" userId="5b44e8b1-3a70-41c8-8d8a-36b87a296b66" providerId="ADAL" clId="{30CCF742-B2BE-461F-9F48-7083068267CA}" dt="2024-09-27T08:46:09.234" v="781" actId="47"/>
        <pc:sldMkLst>
          <pc:docMk/>
          <pc:sldMk cId="2479378553" sldId="351"/>
        </pc:sldMkLst>
      </pc:sldChg>
      <pc:sldChg chg="modSp add mod ord">
        <pc:chgData name="Gonzalez Moyano, Ricardo" userId="5b44e8b1-3a70-41c8-8d8a-36b87a296b66" providerId="ADAL" clId="{30CCF742-B2BE-461F-9F48-7083068267CA}" dt="2024-09-27T10:37:07.973" v="2254"/>
        <pc:sldMkLst>
          <pc:docMk/>
          <pc:sldMk cId="3015792026" sldId="351"/>
        </pc:sldMkLst>
        <pc:spChg chg="mod">
          <ac:chgData name="Gonzalez Moyano, Ricardo" userId="5b44e8b1-3a70-41c8-8d8a-36b87a296b66" providerId="ADAL" clId="{30CCF742-B2BE-461F-9F48-7083068267CA}" dt="2024-09-27T10:17:21.435" v="1852" actId="20577"/>
          <ac:spMkLst>
            <pc:docMk/>
            <pc:sldMk cId="3015792026" sldId="351"/>
            <ac:spMk id="2" creationId="{76689CA8-E0FB-B1B4-82B6-48FE8BB6C9EF}"/>
          </ac:spMkLst>
        </pc:spChg>
        <pc:spChg chg="mod">
          <ac:chgData name="Gonzalez Moyano, Ricardo" userId="5b44e8b1-3a70-41c8-8d8a-36b87a296b66" providerId="ADAL" clId="{30CCF742-B2BE-461F-9F48-7083068267CA}" dt="2024-09-27T10:17:49.963" v="1874" actId="20577"/>
          <ac:spMkLst>
            <pc:docMk/>
            <pc:sldMk cId="3015792026" sldId="351"/>
            <ac:spMk id="3" creationId="{EC9EC8A6-CC12-FC4C-481E-FE2514D5FF5A}"/>
          </ac:spMkLst>
        </pc:spChg>
        <pc:spChg chg="mod">
          <ac:chgData name="Gonzalez Moyano, Ricardo" userId="5b44e8b1-3a70-41c8-8d8a-36b87a296b66" providerId="ADAL" clId="{30CCF742-B2BE-461F-9F48-7083068267CA}" dt="2024-09-27T10:37:07.973" v="2254"/>
          <ac:spMkLst>
            <pc:docMk/>
            <pc:sldMk cId="3015792026" sldId="351"/>
            <ac:spMk id="4" creationId="{B4BE54DF-455C-F151-5BDA-84A3340CF64B}"/>
          </ac:spMkLst>
        </pc:spChg>
      </pc:sldChg>
      <pc:sldChg chg="modSp add del mod">
        <pc:chgData name="Gonzalez Moyano, Ricardo" userId="5b44e8b1-3a70-41c8-8d8a-36b87a296b66" providerId="ADAL" clId="{30CCF742-B2BE-461F-9F48-7083068267CA}" dt="2024-09-27T10:36:51.981" v="2251" actId="2696"/>
        <pc:sldMkLst>
          <pc:docMk/>
          <pc:sldMk cId="2074293161" sldId="352"/>
        </pc:sldMkLst>
        <pc:spChg chg="mod">
          <ac:chgData name="Gonzalez Moyano, Ricardo" userId="5b44e8b1-3a70-41c8-8d8a-36b87a296b66" providerId="ADAL" clId="{30CCF742-B2BE-461F-9F48-7083068267CA}" dt="2024-09-27T10:36:44.882" v="2249" actId="21"/>
          <ac:spMkLst>
            <pc:docMk/>
            <pc:sldMk cId="2074293161" sldId="352"/>
            <ac:spMk id="3" creationId="{B7960068-E182-A0CB-FAF6-893830475CE8}"/>
          </ac:spMkLst>
        </pc:spChg>
      </pc:sldChg>
      <pc:sldChg chg="add del">
        <pc:chgData name="Gonzalez Moyano, Ricardo" userId="5b44e8b1-3a70-41c8-8d8a-36b87a296b66" providerId="ADAL" clId="{30CCF742-B2BE-461F-9F48-7083068267CA}" dt="2024-09-27T10:16:57.766" v="1834"/>
        <pc:sldMkLst>
          <pc:docMk/>
          <pc:sldMk cId="2194177823" sldId="352"/>
        </pc:sldMkLst>
      </pc:sldChg>
      <pc:sldChg chg="modSp add mod ord">
        <pc:chgData name="Gonzalez Moyano, Ricardo" userId="5b44e8b1-3a70-41c8-8d8a-36b87a296b66" providerId="ADAL" clId="{30CCF742-B2BE-461F-9F48-7083068267CA}" dt="2024-09-27T11:44:49.442" v="2665" actId="20577"/>
        <pc:sldMkLst>
          <pc:docMk/>
          <pc:sldMk cId="2012202791" sldId="353"/>
        </pc:sldMkLst>
        <pc:spChg chg="mod">
          <ac:chgData name="Gonzalez Moyano, Ricardo" userId="5b44e8b1-3a70-41c8-8d8a-36b87a296b66" providerId="ADAL" clId="{30CCF742-B2BE-461F-9F48-7083068267CA}" dt="2024-09-27T11:19:10.300" v="2503" actId="20577"/>
          <ac:spMkLst>
            <pc:docMk/>
            <pc:sldMk cId="2012202791" sldId="353"/>
            <ac:spMk id="2" creationId="{C1EA5FF0-233C-9766-7379-A46D6B168167}"/>
          </ac:spMkLst>
        </pc:spChg>
        <pc:spChg chg="mod">
          <ac:chgData name="Gonzalez Moyano, Ricardo" userId="5b44e8b1-3a70-41c8-8d8a-36b87a296b66" providerId="ADAL" clId="{30CCF742-B2BE-461F-9F48-7083068267CA}" dt="2024-09-27T11:44:49.442" v="2665" actId="20577"/>
          <ac:spMkLst>
            <pc:docMk/>
            <pc:sldMk cId="2012202791" sldId="353"/>
            <ac:spMk id="3" creationId="{B7960068-E182-A0CB-FAF6-893830475CE8}"/>
          </ac:spMkLst>
        </pc:spChg>
      </pc:sldChg>
      <pc:sldChg chg="addSp delSp modSp add mod">
        <pc:chgData name="Gonzalez Moyano, Ricardo" userId="5b44e8b1-3a70-41c8-8d8a-36b87a296b66" providerId="ADAL" clId="{30CCF742-B2BE-461F-9F48-7083068267CA}" dt="2024-09-27T10:59:48.059" v="2481" actId="20577"/>
        <pc:sldMkLst>
          <pc:docMk/>
          <pc:sldMk cId="946948488" sldId="354"/>
        </pc:sldMkLst>
        <pc:spChg chg="mod">
          <ac:chgData name="Gonzalez Moyano, Ricardo" userId="5b44e8b1-3a70-41c8-8d8a-36b87a296b66" providerId="ADAL" clId="{30CCF742-B2BE-461F-9F48-7083068267CA}" dt="2024-09-27T10:59:48.059" v="2481" actId="20577"/>
          <ac:spMkLst>
            <pc:docMk/>
            <pc:sldMk cId="946948488" sldId="354"/>
            <ac:spMk id="3" creationId="{B7960068-E182-A0CB-FAF6-893830475CE8}"/>
          </ac:spMkLst>
        </pc:spChg>
        <pc:spChg chg="add mod">
          <ac:chgData name="Gonzalez Moyano, Ricardo" userId="5b44e8b1-3a70-41c8-8d8a-36b87a296b66" providerId="ADAL" clId="{30CCF742-B2BE-461F-9F48-7083068267CA}" dt="2024-09-27T10:49:12.295" v="2409" actId="20577"/>
          <ac:spMkLst>
            <pc:docMk/>
            <pc:sldMk cId="946948488" sldId="354"/>
            <ac:spMk id="7" creationId="{E8BD2AD1-85CB-6F11-D191-BA93BA550B7D}"/>
          </ac:spMkLst>
        </pc:spChg>
        <pc:spChg chg="add del">
          <ac:chgData name="Gonzalez Moyano, Ricardo" userId="5b44e8b1-3a70-41c8-8d8a-36b87a296b66" providerId="ADAL" clId="{30CCF742-B2BE-461F-9F48-7083068267CA}" dt="2024-09-27T10:47:53.692" v="2396" actId="22"/>
          <ac:spMkLst>
            <pc:docMk/>
            <pc:sldMk cId="946948488" sldId="354"/>
            <ac:spMk id="14" creationId="{3C80C155-5542-1D8A-D99D-6A208E0ABFE6}"/>
          </ac:spMkLst>
        </pc:spChg>
        <pc:spChg chg="add mod">
          <ac:chgData name="Gonzalez Moyano, Ricardo" userId="5b44e8b1-3a70-41c8-8d8a-36b87a296b66" providerId="ADAL" clId="{30CCF742-B2BE-461F-9F48-7083068267CA}" dt="2024-09-27T10:49:24.915" v="2411" actId="20577"/>
          <ac:spMkLst>
            <pc:docMk/>
            <pc:sldMk cId="946948488" sldId="354"/>
            <ac:spMk id="15" creationId="{B054B137-0CD4-45CF-88C6-08D65CC2D618}"/>
          </ac:spMkLst>
        </pc:spChg>
        <pc:spChg chg="add mod">
          <ac:chgData name="Gonzalez Moyano, Ricardo" userId="5b44e8b1-3a70-41c8-8d8a-36b87a296b66" providerId="ADAL" clId="{30CCF742-B2BE-461F-9F48-7083068267CA}" dt="2024-09-27T10:48:39.429" v="2407" actId="20577"/>
          <ac:spMkLst>
            <pc:docMk/>
            <pc:sldMk cId="946948488" sldId="354"/>
            <ac:spMk id="16" creationId="{7B4BEED7-46E6-D677-93F7-19EC97A69BAE}"/>
          </ac:spMkLst>
        </pc:spChg>
      </pc:sldChg>
      <pc:sldChg chg="new">
        <pc:chgData name="Gonzalez Moyano, Ricardo" userId="5b44e8b1-3a70-41c8-8d8a-36b87a296b66" providerId="ADAL" clId="{30CCF742-B2BE-461F-9F48-7083068267CA}" dt="2024-09-27T11:43:01.425" v="2662" actId="680"/>
        <pc:sldMkLst>
          <pc:docMk/>
          <pc:sldMk cId="602926084" sldId="355"/>
        </pc:sldMkLst>
      </pc:sldChg>
      <pc:sldChg chg="addSp delSp modSp add mod ord">
        <pc:chgData name="Gonzalez Moyano, Ricardo" userId="5b44e8b1-3a70-41c8-8d8a-36b87a296b66" providerId="ADAL" clId="{30CCF742-B2BE-461F-9F48-7083068267CA}" dt="2024-09-27T12:04:47.210" v="2832" actId="1076"/>
        <pc:sldMkLst>
          <pc:docMk/>
          <pc:sldMk cId="1714612745" sldId="356"/>
        </pc:sldMkLst>
        <pc:spChg chg="del mod">
          <ac:chgData name="Gonzalez Moyano, Ricardo" userId="5b44e8b1-3a70-41c8-8d8a-36b87a296b66" providerId="ADAL" clId="{30CCF742-B2BE-461F-9F48-7083068267CA}" dt="2024-09-27T11:45:09.169" v="2670" actId="478"/>
          <ac:spMkLst>
            <pc:docMk/>
            <pc:sldMk cId="1714612745" sldId="356"/>
            <ac:spMk id="3" creationId="{B7960068-E182-A0CB-FAF6-893830475CE8}"/>
          </ac:spMkLst>
        </pc:spChg>
        <pc:spChg chg="del mod">
          <ac:chgData name="Gonzalez Moyano, Ricardo" userId="5b44e8b1-3a70-41c8-8d8a-36b87a296b66" providerId="ADAL" clId="{30CCF742-B2BE-461F-9F48-7083068267CA}" dt="2024-09-27T11:50:30.301" v="2702" actId="478"/>
          <ac:spMkLst>
            <pc:docMk/>
            <pc:sldMk cId="1714612745" sldId="356"/>
            <ac:spMk id="7" creationId="{E8BD2AD1-85CB-6F11-D191-BA93BA550B7D}"/>
          </ac:spMkLst>
        </pc:spChg>
        <pc:spChg chg="mod">
          <ac:chgData name="Gonzalez Moyano, Ricardo" userId="5b44e8b1-3a70-41c8-8d8a-36b87a296b66" providerId="ADAL" clId="{30CCF742-B2BE-461F-9F48-7083068267CA}" dt="2024-09-27T11:51:09.027" v="2705" actId="1076"/>
          <ac:spMkLst>
            <pc:docMk/>
            <pc:sldMk cId="1714612745" sldId="356"/>
            <ac:spMk id="8" creationId="{E44D4ED5-A4E0-D552-962C-E8E026F105F7}"/>
          </ac:spMkLst>
        </pc:spChg>
        <pc:spChg chg="mod">
          <ac:chgData name="Gonzalez Moyano, Ricardo" userId="5b44e8b1-3a70-41c8-8d8a-36b87a296b66" providerId="ADAL" clId="{30CCF742-B2BE-461F-9F48-7083068267CA}" dt="2024-09-27T11:51:09.027" v="2705" actId="1076"/>
          <ac:spMkLst>
            <pc:docMk/>
            <pc:sldMk cId="1714612745" sldId="356"/>
            <ac:spMk id="9" creationId="{1F53675F-0AB1-FC06-6CAE-621129C571CC}"/>
          </ac:spMkLst>
        </pc:spChg>
        <pc:spChg chg="mod">
          <ac:chgData name="Gonzalez Moyano, Ricardo" userId="5b44e8b1-3a70-41c8-8d8a-36b87a296b66" providerId="ADAL" clId="{30CCF742-B2BE-461F-9F48-7083068267CA}" dt="2024-09-27T11:51:09.027" v="2705" actId="1076"/>
          <ac:spMkLst>
            <pc:docMk/>
            <pc:sldMk cId="1714612745" sldId="356"/>
            <ac:spMk id="10" creationId="{50452F7C-7C3D-7C5F-A8DD-F3E2A7A2436C}"/>
          </ac:spMkLst>
        </pc:spChg>
        <pc:spChg chg="mod">
          <ac:chgData name="Gonzalez Moyano, Ricardo" userId="5b44e8b1-3a70-41c8-8d8a-36b87a296b66" providerId="ADAL" clId="{30CCF742-B2BE-461F-9F48-7083068267CA}" dt="2024-09-27T11:51:09.027" v="2705" actId="1076"/>
          <ac:spMkLst>
            <pc:docMk/>
            <pc:sldMk cId="1714612745" sldId="356"/>
            <ac:spMk id="11" creationId="{937CA9B6-CAF8-CB03-CA42-35B382A8D0E4}"/>
          </ac:spMkLst>
        </pc:spChg>
        <pc:spChg chg="mod">
          <ac:chgData name="Gonzalez Moyano, Ricardo" userId="5b44e8b1-3a70-41c8-8d8a-36b87a296b66" providerId="ADAL" clId="{30CCF742-B2BE-461F-9F48-7083068267CA}" dt="2024-09-27T11:51:09.027" v="2705" actId="1076"/>
          <ac:spMkLst>
            <pc:docMk/>
            <pc:sldMk cId="1714612745" sldId="356"/>
            <ac:spMk id="12" creationId="{201BD1CF-1B08-504C-8E62-6A3A3E964CEB}"/>
          </ac:spMkLst>
        </pc:spChg>
        <pc:spChg chg="add del mod">
          <ac:chgData name="Gonzalez Moyano, Ricardo" userId="5b44e8b1-3a70-41c8-8d8a-36b87a296b66" providerId="ADAL" clId="{30CCF742-B2BE-461F-9F48-7083068267CA}" dt="2024-09-27T11:45:12.349" v="2671" actId="478"/>
          <ac:spMkLst>
            <pc:docMk/>
            <pc:sldMk cId="1714612745" sldId="356"/>
            <ac:spMk id="13" creationId="{F7FBEE7F-1A37-BE1C-8B48-5A86808E8C06}"/>
          </ac:spMkLst>
        </pc:spChg>
        <pc:spChg chg="add del mod">
          <ac:chgData name="Gonzalez Moyano, Ricardo" userId="5b44e8b1-3a70-41c8-8d8a-36b87a296b66" providerId="ADAL" clId="{30CCF742-B2BE-461F-9F48-7083068267CA}" dt="2024-09-27T11:52:02.495" v="2718" actId="478"/>
          <ac:spMkLst>
            <pc:docMk/>
            <pc:sldMk cId="1714612745" sldId="356"/>
            <ac:spMk id="14" creationId="{ED644511-78B2-39B2-E994-745CC7D7BF7D}"/>
          </ac:spMkLst>
        </pc:spChg>
        <pc:spChg chg="del mod">
          <ac:chgData name="Gonzalez Moyano, Ricardo" userId="5b44e8b1-3a70-41c8-8d8a-36b87a296b66" providerId="ADAL" clId="{30CCF742-B2BE-461F-9F48-7083068267CA}" dt="2024-09-27T11:50:30.301" v="2702" actId="478"/>
          <ac:spMkLst>
            <pc:docMk/>
            <pc:sldMk cId="1714612745" sldId="356"/>
            <ac:spMk id="15" creationId="{B054B137-0CD4-45CF-88C6-08D65CC2D618}"/>
          </ac:spMkLst>
        </pc:spChg>
        <pc:spChg chg="del mod">
          <ac:chgData name="Gonzalez Moyano, Ricardo" userId="5b44e8b1-3a70-41c8-8d8a-36b87a296b66" providerId="ADAL" clId="{30CCF742-B2BE-461F-9F48-7083068267CA}" dt="2024-09-27T11:50:30.301" v="2702" actId="478"/>
          <ac:spMkLst>
            <pc:docMk/>
            <pc:sldMk cId="1714612745" sldId="356"/>
            <ac:spMk id="16" creationId="{7B4BEED7-46E6-D677-93F7-19EC97A69BAE}"/>
          </ac:spMkLst>
        </pc:spChg>
        <pc:spChg chg="add del mod">
          <ac:chgData name="Gonzalez Moyano, Ricardo" userId="5b44e8b1-3a70-41c8-8d8a-36b87a296b66" providerId="ADAL" clId="{30CCF742-B2BE-461F-9F48-7083068267CA}" dt="2024-09-27T11:52:02.495" v="2718" actId="478"/>
          <ac:spMkLst>
            <pc:docMk/>
            <pc:sldMk cId="1714612745" sldId="356"/>
            <ac:spMk id="17" creationId="{EEED7A1C-5DA5-4419-3D6B-8689D1FE87D7}"/>
          </ac:spMkLst>
        </pc:spChg>
        <pc:spChg chg="add del mod">
          <ac:chgData name="Gonzalez Moyano, Ricardo" userId="5b44e8b1-3a70-41c8-8d8a-36b87a296b66" providerId="ADAL" clId="{30CCF742-B2BE-461F-9F48-7083068267CA}" dt="2024-09-27T11:52:02.495" v="2718" actId="478"/>
          <ac:spMkLst>
            <pc:docMk/>
            <pc:sldMk cId="1714612745" sldId="356"/>
            <ac:spMk id="18" creationId="{9B25118A-6BB1-F9EC-ED2D-708EB59A5443}"/>
          </ac:spMkLst>
        </pc:spChg>
        <pc:spChg chg="mod">
          <ac:chgData name="Gonzalez Moyano, Ricardo" userId="5b44e8b1-3a70-41c8-8d8a-36b87a296b66" providerId="ADAL" clId="{30CCF742-B2BE-461F-9F48-7083068267CA}" dt="2024-09-27T11:51:09.027" v="2705" actId="1076"/>
          <ac:spMkLst>
            <pc:docMk/>
            <pc:sldMk cId="1714612745" sldId="356"/>
            <ac:spMk id="19" creationId="{E9B27FBC-0CF0-C807-DF89-B4B967DA072D}"/>
          </ac:spMkLst>
        </pc:spChg>
        <pc:spChg chg="mod">
          <ac:chgData name="Gonzalez Moyano, Ricardo" userId="5b44e8b1-3a70-41c8-8d8a-36b87a296b66" providerId="ADAL" clId="{30CCF742-B2BE-461F-9F48-7083068267CA}" dt="2024-09-27T11:51:09.027" v="2705" actId="1076"/>
          <ac:spMkLst>
            <pc:docMk/>
            <pc:sldMk cId="1714612745" sldId="356"/>
            <ac:spMk id="20" creationId="{B3B86253-FB5A-1575-7B74-C510C0AA27F4}"/>
          </ac:spMkLst>
        </pc:spChg>
        <pc:spChg chg="mod">
          <ac:chgData name="Gonzalez Moyano, Ricardo" userId="5b44e8b1-3a70-41c8-8d8a-36b87a296b66" providerId="ADAL" clId="{30CCF742-B2BE-461F-9F48-7083068267CA}" dt="2024-09-27T11:51:09.027" v="2705" actId="1076"/>
          <ac:spMkLst>
            <pc:docMk/>
            <pc:sldMk cId="1714612745" sldId="356"/>
            <ac:spMk id="21" creationId="{F67FA93E-9B47-F56C-1D14-54766247FB60}"/>
          </ac:spMkLst>
        </pc:spChg>
        <pc:spChg chg="mod">
          <ac:chgData name="Gonzalez Moyano, Ricardo" userId="5b44e8b1-3a70-41c8-8d8a-36b87a296b66" providerId="ADAL" clId="{30CCF742-B2BE-461F-9F48-7083068267CA}" dt="2024-09-27T11:51:09.027" v="2705" actId="1076"/>
          <ac:spMkLst>
            <pc:docMk/>
            <pc:sldMk cId="1714612745" sldId="356"/>
            <ac:spMk id="22" creationId="{29EA6371-664B-A8DD-7822-510FFCB982DF}"/>
          </ac:spMkLst>
        </pc:spChg>
        <pc:spChg chg="mod">
          <ac:chgData name="Gonzalez Moyano, Ricardo" userId="5b44e8b1-3a70-41c8-8d8a-36b87a296b66" providerId="ADAL" clId="{30CCF742-B2BE-461F-9F48-7083068267CA}" dt="2024-09-27T11:51:09.027" v="2705" actId="1076"/>
          <ac:spMkLst>
            <pc:docMk/>
            <pc:sldMk cId="1714612745" sldId="356"/>
            <ac:spMk id="23" creationId="{D0575589-C4DA-0A89-9288-FFBEF126A4F6}"/>
          </ac:spMkLst>
        </pc:spChg>
        <pc:spChg chg="mod">
          <ac:chgData name="Gonzalez Moyano, Ricardo" userId="5b44e8b1-3a70-41c8-8d8a-36b87a296b66" providerId="ADAL" clId="{30CCF742-B2BE-461F-9F48-7083068267CA}" dt="2024-09-27T11:51:09.027" v="2705" actId="1076"/>
          <ac:spMkLst>
            <pc:docMk/>
            <pc:sldMk cId="1714612745" sldId="356"/>
            <ac:spMk id="24" creationId="{FF4358BC-28FF-BD35-B569-53DB475788D8}"/>
          </ac:spMkLst>
        </pc:spChg>
        <pc:spChg chg="mod">
          <ac:chgData name="Gonzalez Moyano, Ricardo" userId="5b44e8b1-3a70-41c8-8d8a-36b87a296b66" providerId="ADAL" clId="{30CCF742-B2BE-461F-9F48-7083068267CA}" dt="2024-09-27T11:51:09.027" v="2705" actId="1076"/>
          <ac:spMkLst>
            <pc:docMk/>
            <pc:sldMk cId="1714612745" sldId="356"/>
            <ac:spMk id="25" creationId="{B671664A-B770-B460-2C6C-78954B233652}"/>
          </ac:spMkLst>
        </pc:spChg>
        <pc:spChg chg="mod">
          <ac:chgData name="Gonzalez Moyano, Ricardo" userId="5b44e8b1-3a70-41c8-8d8a-36b87a296b66" providerId="ADAL" clId="{30CCF742-B2BE-461F-9F48-7083068267CA}" dt="2024-09-27T11:51:09.027" v="2705" actId="1076"/>
          <ac:spMkLst>
            <pc:docMk/>
            <pc:sldMk cId="1714612745" sldId="356"/>
            <ac:spMk id="26" creationId="{3346CE18-ABD7-F902-009E-F3AE2204A5D2}"/>
          </ac:spMkLst>
        </pc:spChg>
        <pc:spChg chg="mod">
          <ac:chgData name="Gonzalez Moyano, Ricardo" userId="5b44e8b1-3a70-41c8-8d8a-36b87a296b66" providerId="ADAL" clId="{30CCF742-B2BE-461F-9F48-7083068267CA}" dt="2024-09-27T11:51:09.027" v="2705" actId="1076"/>
          <ac:spMkLst>
            <pc:docMk/>
            <pc:sldMk cId="1714612745" sldId="356"/>
            <ac:spMk id="27" creationId="{114730DD-4847-D463-EE92-132228C039A3}"/>
          </ac:spMkLst>
        </pc:spChg>
        <pc:spChg chg="mod">
          <ac:chgData name="Gonzalez Moyano, Ricardo" userId="5b44e8b1-3a70-41c8-8d8a-36b87a296b66" providerId="ADAL" clId="{30CCF742-B2BE-461F-9F48-7083068267CA}" dt="2024-09-27T11:51:09.027" v="2705" actId="1076"/>
          <ac:spMkLst>
            <pc:docMk/>
            <pc:sldMk cId="1714612745" sldId="356"/>
            <ac:spMk id="28" creationId="{39D412CB-C489-5EEE-0FB5-F4EC18F6A6DA}"/>
          </ac:spMkLst>
        </pc:spChg>
        <pc:spChg chg="mod">
          <ac:chgData name="Gonzalez Moyano, Ricardo" userId="5b44e8b1-3a70-41c8-8d8a-36b87a296b66" providerId="ADAL" clId="{30CCF742-B2BE-461F-9F48-7083068267CA}" dt="2024-09-27T11:51:09.027" v="2705" actId="1076"/>
          <ac:spMkLst>
            <pc:docMk/>
            <pc:sldMk cId="1714612745" sldId="356"/>
            <ac:spMk id="29" creationId="{5495CE12-3427-3E7E-76B9-ADDF33465B5F}"/>
          </ac:spMkLst>
        </pc:spChg>
        <pc:spChg chg="mod">
          <ac:chgData name="Gonzalez Moyano, Ricardo" userId="5b44e8b1-3a70-41c8-8d8a-36b87a296b66" providerId="ADAL" clId="{30CCF742-B2BE-461F-9F48-7083068267CA}" dt="2024-09-27T11:51:09.027" v="2705" actId="1076"/>
          <ac:spMkLst>
            <pc:docMk/>
            <pc:sldMk cId="1714612745" sldId="356"/>
            <ac:spMk id="30" creationId="{BF71D03F-202B-AAE2-5E31-89A298FD1EBE}"/>
          </ac:spMkLst>
        </pc:spChg>
        <pc:spChg chg="mod">
          <ac:chgData name="Gonzalez Moyano, Ricardo" userId="5b44e8b1-3a70-41c8-8d8a-36b87a296b66" providerId="ADAL" clId="{30CCF742-B2BE-461F-9F48-7083068267CA}" dt="2024-09-27T11:51:09.027" v="2705" actId="1076"/>
          <ac:spMkLst>
            <pc:docMk/>
            <pc:sldMk cId="1714612745" sldId="356"/>
            <ac:spMk id="31" creationId="{77F8EC38-87B6-5082-5EE2-4A169F09C8DF}"/>
          </ac:spMkLst>
        </pc:spChg>
        <pc:spChg chg="mod">
          <ac:chgData name="Gonzalez Moyano, Ricardo" userId="5b44e8b1-3a70-41c8-8d8a-36b87a296b66" providerId="ADAL" clId="{30CCF742-B2BE-461F-9F48-7083068267CA}" dt="2024-09-27T11:51:09.027" v="2705" actId="1076"/>
          <ac:spMkLst>
            <pc:docMk/>
            <pc:sldMk cId="1714612745" sldId="356"/>
            <ac:spMk id="32" creationId="{370C193C-ACC5-6F5A-8F9E-DB9E6016101F}"/>
          </ac:spMkLst>
        </pc:spChg>
        <pc:spChg chg="add del mod">
          <ac:chgData name="Gonzalez Moyano, Ricardo" userId="5b44e8b1-3a70-41c8-8d8a-36b87a296b66" providerId="ADAL" clId="{30CCF742-B2BE-461F-9F48-7083068267CA}" dt="2024-09-27T11:52:02.495" v="2718" actId="478"/>
          <ac:spMkLst>
            <pc:docMk/>
            <pc:sldMk cId="1714612745" sldId="356"/>
            <ac:spMk id="33" creationId="{FDC9E82E-8D2E-C373-10EF-FC9EC0105700}"/>
          </ac:spMkLst>
        </pc:spChg>
        <pc:spChg chg="mod">
          <ac:chgData name="Gonzalez Moyano, Ricardo" userId="5b44e8b1-3a70-41c8-8d8a-36b87a296b66" providerId="ADAL" clId="{30CCF742-B2BE-461F-9F48-7083068267CA}" dt="2024-09-27T11:51:09.027" v="2705" actId="1076"/>
          <ac:spMkLst>
            <pc:docMk/>
            <pc:sldMk cId="1714612745" sldId="356"/>
            <ac:spMk id="34" creationId="{EC449D0D-0243-9556-1093-3C021CE94208}"/>
          </ac:spMkLst>
        </pc:spChg>
        <pc:spChg chg="del mod">
          <ac:chgData name="Gonzalez Moyano, Ricardo" userId="5b44e8b1-3a70-41c8-8d8a-36b87a296b66" providerId="ADAL" clId="{30CCF742-B2BE-461F-9F48-7083068267CA}" dt="2024-09-27T11:50:24.206" v="2701" actId="478"/>
          <ac:spMkLst>
            <pc:docMk/>
            <pc:sldMk cId="1714612745" sldId="356"/>
            <ac:spMk id="35" creationId="{4FBAFD51-5C5D-463C-52C8-322C19C43ED2}"/>
          </ac:spMkLst>
        </pc:spChg>
        <pc:spChg chg="del mod">
          <ac:chgData name="Gonzalez Moyano, Ricardo" userId="5b44e8b1-3a70-41c8-8d8a-36b87a296b66" providerId="ADAL" clId="{30CCF742-B2BE-461F-9F48-7083068267CA}" dt="2024-09-27T11:50:24.206" v="2701" actId="478"/>
          <ac:spMkLst>
            <pc:docMk/>
            <pc:sldMk cId="1714612745" sldId="356"/>
            <ac:spMk id="36" creationId="{EBBB08EB-1DDE-8692-8A00-26E0EB14F2F9}"/>
          </ac:spMkLst>
        </pc:spChg>
        <pc:spChg chg="del mod">
          <ac:chgData name="Gonzalez Moyano, Ricardo" userId="5b44e8b1-3a70-41c8-8d8a-36b87a296b66" providerId="ADAL" clId="{30CCF742-B2BE-461F-9F48-7083068267CA}" dt="2024-09-27T11:50:24.206" v="2701" actId="478"/>
          <ac:spMkLst>
            <pc:docMk/>
            <pc:sldMk cId="1714612745" sldId="356"/>
            <ac:spMk id="37" creationId="{2348AE6C-9F5B-19D4-F289-24CD89EABFED}"/>
          </ac:spMkLst>
        </pc:spChg>
        <pc:spChg chg="add del mod">
          <ac:chgData name="Gonzalez Moyano, Ricardo" userId="5b44e8b1-3a70-41c8-8d8a-36b87a296b66" providerId="ADAL" clId="{30CCF742-B2BE-461F-9F48-7083068267CA}" dt="2024-09-27T11:52:02.495" v="2718" actId="478"/>
          <ac:spMkLst>
            <pc:docMk/>
            <pc:sldMk cId="1714612745" sldId="356"/>
            <ac:spMk id="38" creationId="{62ED540F-A1EF-4403-1373-627D1A1A8714}"/>
          </ac:spMkLst>
        </pc:spChg>
        <pc:spChg chg="add del mod">
          <ac:chgData name="Gonzalez Moyano, Ricardo" userId="5b44e8b1-3a70-41c8-8d8a-36b87a296b66" providerId="ADAL" clId="{30CCF742-B2BE-461F-9F48-7083068267CA}" dt="2024-09-27T11:52:02.495" v="2718" actId="478"/>
          <ac:spMkLst>
            <pc:docMk/>
            <pc:sldMk cId="1714612745" sldId="356"/>
            <ac:spMk id="39" creationId="{CFA96051-467F-7E9A-FCD8-6BC99C51F299}"/>
          </ac:spMkLst>
        </pc:spChg>
        <pc:spChg chg="add del mod">
          <ac:chgData name="Gonzalez Moyano, Ricardo" userId="5b44e8b1-3a70-41c8-8d8a-36b87a296b66" providerId="ADAL" clId="{30CCF742-B2BE-461F-9F48-7083068267CA}" dt="2024-09-27T11:52:02.495" v="2718" actId="478"/>
          <ac:spMkLst>
            <pc:docMk/>
            <pc:sldMk cId="1714612745" sldId="356"/>
            <ac:spMk id="40" creationId="{3C097A02-71FA-C309-F1D4-D4BD40C26C9F}"/>
          </ac:spMkLst>
        </pc:spChg>
        <pc:spChg chg="add del mod">
          <ac:chgData name="Gonzalez Moyano, Ricardo" userId="5b44e8b1-3a70-41c8-8d8a-36b87a296b66" providerId="ADAL" clId="{30CCF742-B2BE-461F-9F48-7083068267CA}" dt="2024-09-27T11:52:02.495" v="2718" actId="478"/>
          <ac:spMkLst>
            <pc:docMk/>
            <pc:sldMk cId="1714612745" sldId="356"/>
            <ac:spMk id="41" creationId="{8532F51B-2AA6-E14D-3597-BC37A3D55DC9}"/>
          </ac:spMkLst>
        </pc:spChg>
        <pc:spChg chg="add del mod">
          <ac:chgData name="Gonzalez Moyano, Ricardo" userId="5b44e8b1-3a70-41c8-8d8a-36b87a296b66" providerId="ADAL" clId="{30CCF742-B2BE-461F-9F48-7083068267CA}" dt="2024-09-27T11:52:02.495" v="2718" actId="478"/>
          <ac:spMkLst>
            <pc:docMk/>
            <pc:sldMk cId="1714612745" sldId="356"/>
            <ac:spMk id="42" creationId="{194AB526-7254-13CA-40F3-C156420C97E8}"/>
          </ac:spMkLst>
        </pc:spChg>
        <pc:spChg chg="add del mod">
          <ac:chgData name="Gonzalez Moyano, Ricardo" userId="5b44e8b1-3a70-41c8-8d8a-36b87a296b66" providerId="ADAL" clId="{30CCF742-B2BE-461F-9F48-7083068267CA}" dt="2024-09-27T11:52:02.495" v="2718" actId="478"/>
          <ac:spMkLst>
            <pc:docMk/>
            <pc:sldMk cId="1714612745" sldId="356"/>
            <ac:spMk id="43" creationId="{348FA37D-17BA-D671-EF0C-5249A4479DD4}"/>
          </ac:spMkLst>
        </pc:spChg>
        <pc:spChg chg="add del mod">
          <ac:chgData name="Gonzalez Moyano, Ricardo" userId="5b44e8b1-3a70-41c8-8d8a-36b87a296b66" providerId="ADAL" clId="{30CCF742-B2BE-461F-9F48-7083068267CA}" dt="2024-09-27T11:52:02.495" v="2718" actId="478"/>
          <ac:spMkLst>
            <pc:docMk/>
            <pc:sldMk cId="1714612745" sldId="356"/>
            <ac:spMk id="44" creationId="{BC48F09F-F23F-3CB1-0DAD-A33A886343C2}"/>
          </ac:spMkLst>
        </pc:spChg>
        <pc:spChg chg="add del mod">
          <ac:chgData name="Gonzalez Moyano, Ricardo" userId="5b44e8b1-3a70-41c8-8d8a-36b87a296b66" providerId="ADAL" clId="{30CCF742-B2BE-461F-9F48-7083068267CA}" dt="2024-09-27T11:52:02.495" v="2718" actId="478"/>
          <ac:spMkLst>
            <pc:docMk/>
            <pc:sldMk cId="1714612745" sldId="356"/>
            <ac:spMk id="45" creationId="{D12D1F6A-E610-7CAD-ACBA-41845CA3EEB7}"/>
          </ac:spMkLst>
        </pc:spChg>
        <pc:spChg chg="add del mod">
          <ac:chgData name="Gonzalez Moyano, Ricardo" userId="5b44e8b1-3a70-41c8-8d8a-36b87a296b66" providerId="ADAL" clId="{30CCF742-B2BE-461F-9F48-7083068267CA}" dt="2024-09-27T11:52:02.495" v="2718" actId="478"/>
          <ac:spMkLst>
            <pc:docMk/>
            <pc:sldMk cId="1714612745" sldId="356"/>
            <ac:spMk id="46" creationId="{98C1C862-6A6A-D5A7-D87B-5CB6ED64BA28}"/>
          </ac:spMkLst>
        </pc:spChg>
        <pc:spChg chg="add del mod">
          <ac:chgData name="Gonzalez Moyano, Ricardo" userId="5b44e8b1-3a70-41c8-8d8a-36b87a296b66" providerId="ADAL" clId="{30CCF742-B2BE-461F-9F48-7083068267CA}" dt="2024-09-27T11:52:02.495" v="2718" actId="478"/>
          <ac:spMkLst>
            <pc:docMk/>
            <pc:sldMk cId="1714612745" sldId="356"/>
            <ac:spMk id="47" creationId="{FF61E0D6-B45A-83C9-A8DE-9C87515A4CF7}"/>
          </ac:spMkLst>
        </pc:spChg>
        <pc:spChg chg="add del mod">
          <ac:chgData name="Gonzalez Moyano, Ricardo" userId="5b44e8b1-3a70-41c8-8d8a-36b87a296b66" providerId="ADAL" clId="{30CCF742-B2BE-461F-9F48-7083068267CA}" dt="2024-09-27T11:52:02.495" v="2718" actId="478"/>
          <ac:spMkLst>
            <pc:docMk/>
            <pc:sldMk cId="1714612745" sldId="356"/>
            <ac:spMk id="48" creationId="{EA91E9E7-A496-51F9-80D7-C190C32B6F97}"/>
          </ac:spMkLst>
        </pc:spChg>
        <pc:spChg chg="add del mod">
          <ac:chgData name="Gonzalez Moyano, Ricardo" userId="5b44e8b1-3a70-41c8-8d8a-36b87a296b66" providerId="ADAL" clId="{30CCF742-B2BE-461F-9F48-7083068267CA}" dt="2024-09-27T11:52:02.495" v="2718" actId="478"/>
          <ac:spMkLst>
            <pc:docMk/>
            <pc:sldMk cId="1714612745" sldId="356"/>
            <ac:spMk id="49" creationId="{B7A562CC-EF07-740D-F339-93C0E974C431}"/>
          </ac:spMkLst>
        </pc:spChg>
        <pc:spChg chg="add mod">
          <ac:chgData name="Gonzalez Moyano, Ricardo" userId="5b44e8b1-3a70-41c8-8d8a-36b87a296b66" providerId="ADAL" clId="{30CCF742-B2BE-461F-9F48-7083068267CA}" dt="2024-09-27T12:04:39.186" v="2831" actId="1076"/>
          <ac:spMkLst>
            <pc:docMk/>
            <pc:sldMk cId="1714612745" sldId="356"/>
            <ac:spMk id="50" creationId="{B88CBCBA-204E-4AC5-3AF8-CD37F2F03863}"/>
          </ac:spMkLst>
        </pc:spChg>
        <pc:spChg chg="add mod">
          <ac:chgData name="Gonzalez Moyano, Ricardo" userId="5b44e8b1-3a70-41c8-8d8a-36b87a296b66" providerId="ADAL" clId="{30CCF742-B2BE-461F-9F48-7083068267CA}" dt="2024-09-27T12:04:47.210" v="2832" actId="1076"/>
          <ac:spMkLst>
            <pc:docMk/>
            <pc:sldMk cId="1714612745" sldId="356"/>
            <ac:spMk id="51" creationId="{B8924BC5-A83A-AE8C-9AD6-701F0136168A}"/>
          </ac:spMkLst>
        </pc:spChg>
        <pc:spChg chg="add mod">
          <ac:chgData name="Gonzalez Moyano, Ricardo" userId="5b44e8b1-3a70-41c8-8d8a-36b87a296b66" providerId="ADAL" clId="{30CCF742-B2BE-461F-9F48-7083068267CA}" dt="2024-09-27T11:52:53.006" v="2728" actId="20577"/>
          <ac:spMkLst>
            <pc:docMk/>
            <pc:sldMk cId="1714612745" sldId="356"/>
            <ac:spMk id="53" creationId="{0FEC2148-C2E0-E1DC-3CEE-F43E17F3C584}"/>
          </ac:spMkLst>
        </pc:spChg>
        <pc:spChg chg="add mod">
          <ac:chgData name="Gonzalez Moyano, Ricardo" userId="5b44e8b1-3a70-41c8-8d8a-36b87a296b66" providerId="ADAL" clId="{30CCF742-B2BE-461F-9F48-7083068267CA}" dt="2024-09-27T12:02:40.057" v="2824" actId="1076"/>
          <ac:spMkLst>
            <pc:docMk/>
            <pc:sldMk cId="1714612745" sldId="356"/>
            <ac:spMk id="54" creationId="{D4C6647E-E7D9-2BA3-BC36-D6DFC2E1D1AA}"/>
          </ac:spMkLst>
        </pc:spChg>
        <pc:spChg chg="add mod">
          <ac:chgData name="Gonzalez Moyano, Ricardo" userId="5b44e8b1-3a70-41c8-8d8a-36b87a296b66" providerId="ADAL" clId="{30CCF742-B2BE-461F-9F48-7083068267CA}" dt="2024-09-27T11:52:36.379" v="2722" actId="1076"/>
          <ac:spMkLst>
            <pc:docMk/>
            <pc:sldMk cId="1714612745" sldId="356"/>
            <ac:spMk id="55" creationId="{77C86DD1-151B-8123-FA81-AEB180BB321F}"/>
          </ac:spMkLst>
        </pc:spChg>
        <pc:spChg chg="add mod">
          <ac:chgData name="Gonzalez Moyano, Ricardo" userId="5b44e8b1-3a70-41c8-8d8a-36b87a296b66" providerId="ADAL" clId="{30CCF742-B2BE-461F-9F48-7083068267CA}" dt="2024-09-27T11:52:36.379" v="2722" actId="1076"/>
          <ac:spMkLst>
            <pc:docMk/>
            <pc:sldMk cId="1714612745" sldId="356"/>
            <ac:spMk id="56" creationId="{26DFF48D-DBEE-F833-3E2A-1C6C382EF2B8}"/>
          </ac:spMkLst>
        </pc:spChg>
        <pc:spChg chg="add mod">
          <ac:chgData name="Gonzalez Moyano, Ricardo" userId="5b44e8b1-3a70-41c8-8d8a-36b87a296b66" providerId="ADAL" clId="{30CCF742-B2BE-461F-9F48-7083068267CA}" dt="2024-09-27T11:52:36.379" v="2722" actId="1076"/>
          <ac:spMkLst>
            <pc:docMk/>
            <pc:sldMk cId="1714612745" sldId="356"/>
            <ac:spMk id="57" creationId="{9E2D4A2F-F940-58A6-624F-9624CA46DED7}"/>
          </ac:spMkLst>
        </pc:spChg>
        <pc:spChg chg="add mod">
          <ac:chgData name="Gonzalez Moyano, Ricardo" userId="5b44e8b1-3a70-41c8-8d8a-36b87a296b66" providerId="ADAL" clId="{30CCF742-B2BE-461F-9F48-7083068267CA}" dt="2024-09-27T11:52:36.379" v="2722" actId="1076"/>
          <ac:spMkLst>
            <pc:docMk/>
            <pc:sldMk cId="1714612745" sldId="356"/>
            <ac:spMk id="58" creationId="{2F67E355-C42D-B84C-5C96-8A324A294E9F}"/>
          </ac:spMkLst>
        </pc:spChg>
        <pc:spChg chg="add mod">
          <ac:chgData name="Gonzalez Moyano, Ricardo" userId="5b44e8b1-3a70-41c8-8d8a-36b87a296b66" providerId="ADAL" clId="{30CCF742-B2BE-461F-9F48-7083068267CA}" dt="2024-09-27T11:52:36.379" v="2722" actId="1076"/>
          <ac:spMkLst>
            <pc:docMk/>
            <pc:sldMk cId="1714612745" sldId="356"/>
            <ac:spMk id="59" creationId="{5E75582B-4FC4-C9BD-33E0-8D79F67F230B}"/>
          </ac:spMkLst>
        </pc:spChg>
        <pc:spChg chg="add mod">
          <ac:chgData name="Gonzalez Moyano, Ricardo" userId="5b44e8b1-3a70-41c8-8d8a-36b87a296b66" providerId="ADAL" clId="{30CCF742-B2BE-461F-9F48-7083068267CA}" dt="2024-09-27T11:53:06.500" v="2734" actId="20577"/>
          <ac:spMkLst>
            <pc:docMk/>
            <pc:sldMk cId="1714612745" sldId="356"/>
            <ac:spMk id="60" creationId="{9A3E3009-D4CC-8946-B1FD-CB68A12F7B18}"/>
          </ac:spMkLst>
        </pc:spChg>
        <pc:spChg chg="add mod">
          <ac:chgData name="Gonzalez Moyano, Ricardo" userId="5b44e8b1-3a70-41c8-8d8a-36b87a296b66" providerId="ADAL" clId="{30CCF742-B2BE-461F-9F48-7083068267CA}" dt="2024-09-27T11:53:41.050" v="2742" actId="1076"/>
          <ac:spMkLst>
            <pc:docMk/>
            <pc:sldMk cId="1714612745" sldId="356"/>
            <ac:spMk id="61" creationId="{B83752F8-E1B4-8822-6BF8-3DECCC3A58EE}"/>
          </ac:spMkLst>
        </pc:spChg>
        <pc:spChg chg="add mod">
          <ac:chgData name="Gonzalez Moyano, Ricardo" userId="5b44e8b1-3a70-41c8-8d8a-36b87a296b66" providerId="ADAL" clId="{30CCF742-B2BE-461F-9F48-7083068267CA}" dt="2024-09-27T11:52:36.379" v="2722" actId="1076"/>
          <ac:spMkLst>
            <pc:docMk/>
            <pc:sldMk cId="1714612745" sldId="356"/>
            <ac:spMk id="62" creationId="{9A3D0771-97E7-223C-EFE2-44372562C46E}"/>
          </ac:spMkLst>
        </pc:spChg>
        <pc:spChg chg="add mod">
          <ac:chgData name="Gonzalez Moyano, Ricardo" userId="5b44e8b1-3a70-41c8-8d8a-36b87a296b66" providerId="ADAL" clId="{30CCF742-B2BE-461F-9F48-7083068267CA}" dt="2024-09-27T11:52:36.379" v="2722" actId="1076"/>
          <ac:spMkLst>
            <pc:docMk/>
            <pc:sldMk cId="1714612745" sldId="356"/>
            <ac:spMk id="63" creationId="{752AF160-4493-5FD5-54C3-17F1DA69FE17}"/>
          </ac:spMkLst>
        </pc:spChg>
        <pc:spChg chg="add mod">
          <ac:chgData name="Gonzalez Moyano, Ricardo" userId="5b44e8b1-3a70-41c8-8d8a-36b87a296b66" providerId="ADAL" clId="{30CCF742-B2BE-461F-9F48-7083068267CA}" dt="2024-09-27T11:52:36.379" v="2722" actId="1076"/>
          <ac:spMkLst>
            <pc:docMk/>
            <pc:sldMk cId="1714612745" sldId="356"/>
            <ac:spMk id="64" creationId="{49B5D96C-BF37-ECFA-B828-2E26D171E752}"/>
          </ac:spMkLst>
        </pc:spChg>
        <pc:spChg chg="add mod">
          <ac:chgData name="Gonzalez Moyano, Ricardo" userId="5b44e8b1-3a70-41c8-8d8a-36b87a296b66" providerId="ADAL" clId="{30CCF742-B2BE-461F-9F48-7083068267CA}" dt="2024-09-27T11:52:36.379" v="2722" actId="1076"/>
          <ac:spMkLst>
            <pc:docMk/>
            <pc:sldMk cId="1714612745" sldId="356"/>
            <ac:spMk id="65" creationId="{70113666-B334-9DED-D4A7-C697B10CA4D3}"/>
          </ac:spMkLst>
        </pc:spChg>
        <pc:spChg chg="add mod">
          <ac:chgData name="Gonzalez Moyano, Ricardo" userId="5b44e8b1-3a70-41c8-8d8a-36b87a296b66" providerId="ADAL" clId="{30CCF742-B2BE-461F-9F48-7083068267CA}" dt="2024-09-27T11:52:36.379" v="2722" actId="1076"/>
          <ac:spMkLst>
            <pc:docMk/>
            <pc:sldMk cId="1714612745" sldId="356"/>
            <ac:spMk id="66" creationId="{7FA943D5-8F8C-4784-C759-E9F3D2ECBB8B}"/>
          </ac:spMkLst>
        </pc:spChg>
        <pc:spChg chg="add mod">
          <ac:chgData name="Gonzalez Moyano, Ricardo" userId="5b44e8b1-3a70-41c8-8d8a-36b87a296b66" providerId="ADAL" clId="{30CCF742-B2BE-461F-9F48-7083068267CA}" dt="2024-09-27T11:53:24.308" v="2740" actId="20577"/>
          <ac:spMkLst>
            <pc:docMk/>
            <pc:sldMk cId="1714612745" sldId="356"/>
            <ac:spMk id="67" creationId="{762D5961-8B39-948B-93CC-BFEC93565E93}"/>
          </ac:spMkLst>
        </pc:spChg>
        <pc:spChg chg="add mod">
          <ac:chgData name="Gonzalez Moyano, Ricardo" userId="5b44e8b1-3a70-41c8-8d8a-36b87a296b66" providerId="ADAL" clId="{30CCF742-B2BE-461F-9F48-7083068267CA}" dt="2024-09-27T11:53:35.258" v="2741" actId="1076"/>
          <ac:spMkLst>
            <pc:docMk/>
            <pc:sldMk cId="1714612745" sldId="356"/>
            <ac:spMk id="68" creationId="{8A8E7DE0-7568-582A-0492-AD6590214A3E}"/>
          </ac:spMkLst>
        </pc:spChg>
        <pc:spChg chg="add mod">
          <ac:chgData name="Gonzalez Moyano, Ricardo" userId="5b44e8b1-3a70-41c8-8d8a-36b87a296b66" providerId="ADAL" clId="{30CCF742-B2BE-461F-9F48-7083068267CA}" dt="2024-09-27T11:52:36.379" v="2722" actId="1076"/>
          <ac:spMkLst>
            <pc:docMk/>
            <pc:sldMk cId="1714612745" sldId="356"/>
            <ac:spMk id="69" creationId="{66D6DCB9-3E41-F3C0-4D45-47475F792DDC}"/>
          </ac:spMkLst>
        </pc:spChg>
        <pc:spChg chg="add mod">
          <ac:chgData name="Gonzalez Moyano, Ricardo" userId="5b44e8b1-3a70-41c8-8d8a-36b87a296b66" providerId="ADAL" clId="{30CCF742-B2BE-461F-9F48-7083068267CA}" dt="2024-09-27T11:52:36.379" v="2722" actId="1076"/>
          <ac:spMkLst>
            <pc:docMk/>
            <pc:sldMk cId="1714612745" sldId="356"/>
            <ac:spMk id="70" creationId="{D7791850-3443-5AA1-8F06-C1E655876B90}"/>
          </ac:spMkLst>
        </pc:spChg>
        <pc:spChg chg="add mod">
          <ac:chgData name="Gonzalez Moyano, Ricardo" userId="5b44e8b1-3a70-41c8-8d8a-36b87a296b66" providerId="ADAL" clId="{30CCF742-B2BE-461F-9F48-7083068267CA}" dt="2024-09-27T11:52:36.379" v="2722" actId="1076"/>
          <ac:spMkLst>
            <pc:docMk/>
            <pc:sldMk cId="1714612745" sldId="356"/>
            <ac:spMk id="71" creationId="{F271F874-EA44-1DA3-54BD-F0C930EB0129}"/>
          </ac:spMkLst>
        </pc:spChg>
        <pc:spChg chg="add mod">
          <ac:chgData name="Gonzalez Moyano, Ricardo" userId="5b44e8b1-3a70-41c8-8d8a-36b87a296b66" providerId="ADAL" clId="{30CCF742-B2BE-461F-9F48-7083068267CA}" dt="2024-09-27T11:52:36.379" v="2722" actId="1076"/>
          <ac:spMkLst>
            <pc:docMk/>
            <pc:sldMk cId="1714612745" sldId="356"/>
            <ac:spMk id="72" creationId="{03EAC3D5-4EBC-6368-5FBE-DC30391EC80C}"/>
          </ac:spMkLst>
        </pc:spChg>
        <pc:spChg chg="add mod">
          <ac:chgData name="Gonzalez Moyano, Ricardo" userId="5b44e8b1-3a70-41c8-8d8a-36b87a296b66" providerId="ADAL" clId="{30CCF742-B2BE-461F-9F48-7083068267CA}" dt="2024-09-27T12:04:21.995" v="2830" actId="2711"/>
          <ac:spMkLst>
            <pc:docMk/>
            <pc:sldMk cId="1714612745" sldId="356"/>
            <ac:spMk id="73" creationId="{3ABA5FAC-865E-9BD6-9D46-18F5EE79C834}"/>
          </ac:spMkLst>
        </pc:spChg>
        <pc:spChg chg="add mod">
          <ac:chgData name="Gonzalez Moyano, Ricardo" userId="5b44e8b1-3a70-41c8-8d8a-36b87a296b66" providerId="ADAL" clId="{30CCF742-B2BE-461F-9F48-7083068267CA}" dt="2024-09-27T12:04:17.131" v="2829" actId="2711"/>
          <ac:spMkLst>
            <pc:docMk/>
            <pc:sldMk cId="1714612745" sldId="356"/>
            <ac:spMk id="74" creationId="{1C7B33F6-53DA-796D-1300-082EC7CEF778}"/>
          </ac:spMkLst>
        </pc:spChg>
        <pc:spChg chg="add mod">
          <ac:chgData name="Gonzalez Moyano, Ricardo" userId="5b44e8b1-3a70-41c8-8d8a-36b87a296b66" providerId="ADAL" clId="{30CCF742-B2BE-461F-9F48-7083068267CA}" dt="2024-09-27T11:55:59.298" v="2773" actId="1076"/>
          <ac:spMkLst>
            <pc:docMk/>
            <pc:sldMk cId="1714612745" sldId="356"/>
            <ac:spMk id="75" creationId="{311D20D2-9C28-5C3D-B66F-936F0FFDA991}"/>
          </ac:spMkLst>
        </pc:spChg>
        <pc:spChg chg="add mod">
          <ac:chgData name="Gonzalez Moyano, Ricardo" userId="5b44e8b1-3a70-41c8-8d8a-36b87a296b66" providerId="ADAL" clId="{30CCF742-B2BE-461F-9F48-7083068267CA}" dt="2024-09-27T12:03:08.170" v="2828" actId="1076"/>
          <ac:spMkLst>
            <pc:docMk/>
            <pc:sldMk cId="1714612745" sldId="356"/>
            <ac:spMk id="76" creationId="{D46B83F9-3777-7344-4017-819C02C90B02}"/>
          </ac:spMkLst>
        </pc:spChg>
        <pc:spChg chg="add mod">
          <ac:chgData name="Gonzalez Moyano, Ricardo" userId="5b44e8b1-3a70-41c8-8d8a-36b87a296b66" providerId="ADAL" clId="{30CCF742-B2BE-461F-9F48-7083068267CA}" dt="2024-09-27T12:01:39.658" v="2809" actId="1076"/>
          <ac:spMkLst>
            <pc:docMk/>
            <pc:sldMk cId="1714612745" sldId="356"/>
            <ac:spMk id="77" creationId="{37CAACCE-E158-6335-B81D-0B047A8F97AB}"/>
          </ac:spMkLst>
        </pc:spChg>
        <pc:spChg chg="add mod">
          <ac:chgData name="Gonzalez Moyano, Ricardo" userId="5b44e8b1-3a70-41c8-8d8a-36b87a296b66" providerId="ADAL" clId="{30CCF742-B2BE-461F-9F48-7083068267CA}" dt="2024-09-27T12:01:54.266" v="2812" actId="1076"/>
          <ac:spMkLst>
            <pc:docMk/>
            <pc:sldMk cId="1714612745" sldId="356"/>
            <ac:spMk id="78" creationId="{8D1394DC-B0AB-DAFF-20E4-A4AB4F0783F2}"/>
          </ac:spMkLst>
        </pc:spChg>
        <pc:spChg chg="add mod">
          <ac:chgData name="Gonzalez Moyano, Ricardo" userId="5b44e8b1-3a70-41c8-8d8a-36b87a296b66" providerId="ADAL" clId="{30CCF742-B2BE-461F-9F48-7083068267CA}" dt="2024-09-27T12:02:06.530" v="2814" actId="1076"/>
          <ac:spMkLst>
            <pc:docMk/>
            <pc:sldMk cId="1714612745" sldId="356"/>
            <ac:spMk id="79" creationId="{6B644C17-2748-4C76-DF79-3A237F5BB719}"/>
          </ac:spMkLst>
        </pc:spChg>
        <pc:spChg chg="add mod">
          <ac:chgData name="Gonzalez Moyano, Ricardo" userId="5b44e8b1-3a70-41c8-8d8a-36b87a296b66" providerId="ADAL" clId="{30CCF742-B2BE-461F-9F48-7083068267CA}" dt="2024-09-27T12:02:27.746" v="2818" actId="1076"/>
          <ac:spMkLst>
            <pc:docMk/>
            <pc:sldMk cId="1714612745" sldId="356"/>
            <ac:spMk id="80" creationId="{22126207-29F1-FC29-D712-DB80A2D46824}"/>
          </ac:spMkLst>
        </pc:spChg>
        <pc:spChg chg="add mod">
          <ac:chgData name="Gonzalez Moyano, Ricardo" userId="5b44e8b1-3a70-41c8-8d8a-36b87a296b66" providerId="ADAL" clId="{30CCF742-B2BE-461F-9F48-7083068267CA}" dt="2024-09-27T12:02:36.386" v="2821" actId="1076"/>
          <ac:spMkLst>
            <pc:docMk/>
            <pc:sldMk cId="1714612745" sldId="356"/>
            <ac:spMk id="81" creationId="{EAB70847-9614-D3B1-133B-560EC2D933B3}"/>
          </ac:spMkLst>
        </pc:spChg>
        <pc:spChg chg="add mod">
          <ac:chgData name="Gonzalez Moyano, Ricardo" userId="5b44e8b1-3a70-41c8-8d8a-36b87a296b66" providerId="ADAL" clId="{30CCF742-B2BE-461F-9F48-7083068267CA}" dt="2024-09-27T12:02:48.922" v="2826" actId="1076"/>
          <ac:spMkLst>
            <pc:docMk/>
            <pc:sldMk cId="1714612745" sldId="356"/>
            <ac:spMk id="82" creationId="{D543B4F4-3D8E-5923-3604-DB63408CF4CD}"/>
          </ac:spMkLst>
        </pc:spChg>
        <pc:picChg chg="add">
          <ac:chgData name="Gonzalez Moyano, Ricardo" userId="5b44e8b1-3a70-41c8-8d8a-36b87a296b66" providerId="ADAL" clId="{30CCF742-B2BE-461F-9F48-7083068267CA}" dt="2024-09-27T11:52:11.592" v="2719"/>
          <ac:picMkLst>
            <pc:docMk/>
            <pc:sldMk cId="1714612745" sldId="356"/>
            <ac:picMk id="52" creationId="{74276150-FD6E-7D2A-3BCD-95CFEF9C22B8}"/>
          </ac:picMkLst>
        </pc:picChg>
      </pc:sldChg>
      <pc:sldChg chg="delSp add del mod">
        <pc:chgData name="Gonzalez Moyano, Ricardo" userId="5b44e8b1-3a70-41c8-8d8a-36b87a296b66" providerId="ADAL" clId="{30CCF742-B2BE-461F-9F48-7083068267CA}" dt="2024-09-30T10:29:58.474" v="2859" actId="2696"/>
        <pc:sldMkLst>
          <pc:docMk/>
          <pc:sldMk cId="725208723" sldId="357"/>
        </pc:sldMkLst>
        <pc:spChg chg="del">
          <ac:chgData name="Gonzalez Moyano, Ricardo" userId="5b44e8b1-3a70-41c8-8d8a-36b87a296b66" providerId="ADAL" clId="{30CCF742-B2BE-461F-9F48-7083068267CA}" dt="2024-09-30T10:29:52.478" v="2858" actId="478"/>
          <ac:spMkLst>
            <pc:docMk/>
            <pc:sldMk cId="725208723" sldId="357"/>
            <ac:spMk id="7" creationId="{E8BD2AD1-85CB-6F11-D191-BA93BA550B7D}"/>
          </ac:spMkLst>
        </pc:spChg>
        <pc:spChg chg="del">
          <ac:chgData name="Gonzalez Moyano, Ricardo" userId="5b44e8b1-3a70-41c8-8d8a-36b87a296b66" providerId="ADAL" clId="{30CCF742-B2BE-461F-9F48-7083068267CA}" dt="2024-09-30T10:29:52.478" v="2858" actId="478"/>
          <ac:spMkLst>
            <pc:docMk/>
            <pc:sldMk cId="725208723" sldId="357"/>
            <ac:spMk id="8" creationId="{E44D4ED5-A4E0-D552-962C-E8E026F105F7}"/>
          </ac:spMkLst>
        </pc:spChg>
        <pc:spChg chg="del">
          <ac:chgData name="Gonzalez Moyano, Ricardo" userId="5b44e8b1-3a70-41c8-8d8a-36b87a296b66" providerId="ADAL" clId="{30CCF742-B2BE-461F-9F48-7083068267CA}" dt="2024-09-30T10:29:52.478" v="2858" actId="478"/>
          <ac:spMkLst>
            <pc:docMk/>
            <pc:sldMk cId="725208723" sldId="357"/>
            <ac:spMk id="9" creationId="{1F53675F-0AB1-FC06-6CAE-621129C571CC}"/>
          </ac:spMkLst>
        </pc:spChg>
        <pc:spChg chg="del">
          <ac:chgData name="Gonzalez Moyano, Ricardo" userId="5b44e8b1-3a70-41c8-8d8a-36b87a296b66" providerId="ADAL" clId="{30CCF742-B2BE-461F-9F48-7083068267CA}" dt="2024-09-30T10:29:52.478" v="2858" actId="478"/>
          <ac:spMkLst>
            <pc:docMk/>
            <pc:sldMk cId="725208723" sldId="357"/>
            <ac:spMk id="10" creationId="{50452F7C-7C3D-7C5F-A8DD-F3E2A7A2436C}"/>
          </ac:spMkLst>
        </pc:spChg>
        <pc:spChg chg="del">
          <ac:chgData name="Gonzalez Moyano, Ricardo" userId="5b44e8b1-3a70-41c8-8d8a-36b87a296b66" providerId="ADAL" clId="{30CCF742-B2BE-461F-9F48-7083068267CA}" dt="2024-09-30T10:29:52.478" v="2858" actId="478"/>
          <ac:spMkLst>
            <pc:docMk/>
            <pc:sldMk cId="725208723" sldId="357"/>
            <ac:spMk id="11" creationId="{937CA9B6-CAF8-CB03-CA42-35B382A8D0E4}"/>
          </ac:spMkLst>
        </pc:spChg>
        <pc:spChg chg="del">
          <ac:chgData name="Gonzalez Moyano, Ricardo" userId="5b44e8b1-3a70-41c8-8d8a-36b87a296b66" providerId="ADAL" clId="{30CCF742-B2BE-461F-9F48-7083068267CA}" dt="2024-09-30T10:29:52.478" v="2858" actId="478"/>
          <ac:spMkLst>
            <pc:docMk/>
            <pc:sldMk cId="725208723" sldId="357"/>
            <ac:spMk id="12" creationId="{201BD1CF-1B08-504C-8E62-6A3A3E964CEB}"/>
          </ac:spMkLst>
        </pc:spChg>
        <pc:spChg chg="del">
          <ac:chgData name="Gonzalez Moyano, Ricardo" userId="5b44e8b1-3a70-41c8-8d8a-36b87a296b66" providerId="ADAL" clId="{30CCF742-B2BE-461F-9F48-7083068267CA}" dt="2024-09-30T10:29:52.478" v="2858" actId="478"/>
          <ac:spMkLst>
            <pc:docMk/>
            <pc:sldMk cId="725208723" sldId="357"/>
            <ac:spMk id="15" creationId="{B054B137-0CD4-45CF-88C6-08D65CC2D618}"/>
          </ac:spMkLst>
        </pc:spChg>
        <pc:spChg chg="del">
          <ac:chgData name="Gonzalez Moyano, Ricardo" userId="5b44e8b1-3a70-41c8-8d8a-36b87a296b66" providerId="ADAL" clId="{30CCF742-B2BE-461F-9F48-7083068267CA}" dt="2024-09-30T10:29:52.478" v="2858" actId="478"/>
          <ac:spMkLst>
            <pc:docMk/>
            <pc:sldMk cId="725208723" sldId="357"/>
            <ac:spMk id="16" creationId="{7B4BEED7-46E6-D677-93F7-19EC97A69BAE}"/>
          </ac:spMkLst>
        </pc:spChg>
        <pc:spChg chg="del">
          <ac:chgData name="Gonzalez Moyano, Ricardo" userId="5b44e8b1-3a70-41c8-8d8a-36b87a296b66" providerId="ADAL" clId="{30CCF742-B2BE-461F-9F48-7083068267CA}" dt="2024-09-30T10:29:52.478" v="2858" actId="478"/>
          <ac:spMkLst>
            <pc:docMk/>
            <pc:sldMk cId="725208723" sldId="357"/>
            <ac:spMk id="19" creationId="{E9B27FBC-0CF0-C807-DF89-B4B967DA072D}"/>
          </ac:spMkLst>
        </pc:spChg>
        <pc:spChg chg="del">
          <ac:chgData name="Gonzalez Moyano, Ricardo" userId="5b44e8b1-3a70-41c8-8d8a-36b87a296b66" providerId="ADAL" clId="{30CCF742-B2BE-461F-9F48-7083068267CA}" dt="2024-09-30T10:29:52.478" v="2858" actId="478"/>
          <ac:spMkLst>
            <pc:docMk/>
            <pc:sldMk cId="725208723" sldId="357"/>
            <ac:spMk id="20" creationId="{B3B86253-FB5A-1575-7B74-C510C0AA27F4}"/>
          </ac:spMkLst>
        </pc:spChg>
        <pc:spChg chg="del">
          <ac:chgData name="Gonzalez Moyano, Ricardo" userId="5b44e8b1-3a70-41c8-8d8a-36b87a296b66" providerId="ADAL" clId="{30CCF742-B2BE-461F-9F48-7083068267CA}" dt="2024-09-30T10:29:52.478" v="2858" actId="478"/>
          <ac:spMkLst>
            <pc:docMk/>
            <pc:sldMk cId="725208723" sldId="357"/>
            <ac:spMk id="21" creationId="{F67FA93E-9B47-F56C-1D14-54766247FB60}"/>
          </ac:spMkLst>
        </pc:spChg>
        <pc:spChg chg="del">
          <ac:chgData name="Gonzalez Moyano, Ricardo" userId="5b44e8b1-3a70-41c8-8d8a-36b87a296b66" providerId="ADAL" clId="{30CCF742-B2BE-461F-9F48-7083068267CA}" dt="2024-09-30T10:29:52.478" v="2858" actId="478"/>
          <ac:spMkLst>
            <pc:docMk/>
            <pc:sldMk cId="725208723" sldId="357"/>
            <ac:spMk id="22" creationId="{29EA6371-664B-A8DD-7822-510FFCB982DF}"/>
          </ac:spMkLst>
        </pc:spChg>
        <pc:spChg chg="del">
          <ac:chgData name="Gonzalez Moyano, Ricardo" userId="5b44e8b1-3a70-41c8-8d8a-36b87a296b66" providerId="ADAL" clId="{30CCF742-B2BE-461F-9F48-7083068267CA}" dt="2024-09-30T10:29:52.478" v="2858" actId="478"/>
          <ac:spMkLst>
            <pc:docMk/>
            <pc:sldMk cId="725208723" sldId="357"/>
            <ac:spMk id="23" creationId="{D0575589-C4DA-0A89-9288-FFBEF126A4F6}"/>
          </ac:spMkLst>
        </pc:spChg>
        <pc:spChg chg="del">
          <ac:chgData name="Gonzalez Moyano, Ricardo" userId="5b44e8b1-3a70-41c8-8d8a-36b87a296b66" providerId="ADAL" clId="{30CCF742-B2BE-461F-9F48-7083068267CA}" dt="2024-09-30T10:29:52.478" v="2858" actId="478"/>
          <ac:spMkLst>
            <pc:docMk/>
            <pc:sldMk cId="725208723" sldId="357"/>
            <ac:spMk id="24" creationId="{FF4358BC-28FF-BD35-B569-53DB475788D8}"/>
          </ac:spMkLst>
        </pc:spChg>
        <pc:spChg chg="del">
          <ac:chgData name="Gonzalez Moyano, Ricardo" userId="5b44e8b1-3a70-41c8-8d8a-36b87a296b66" providerId="ADAL" clId="{30CCF742-B2BE-461F-9F48-7083068267CA}" dt="2024-09-30T10:29:52.478" v="2858" actId="478"/>
          <ac:spMkLst>
            <pc:docMk/>
            <pc:sldMk cId="725208723" sldId="357"/>
            <ac:spMk id="25" creationId="{B671664A-B770-B460-2C6C-78954B233652}"/>
          </ac:spMkLst>
        </pc:spChg>
        <pc:spChg chg="del">
          <ac:chgData name="Gonzalez Moyano, Ricardo" userId="5b44e8b1-3a70-41c8-8d8a-36b87a296b66" providerId="ADAL" clId="{30CCF742-B2BE-461F-9F48-7083068267CA}" dt="2024-09-30T10:29:52.478" v="2858" actId="478"/>
          <ac:spMkLst>
            <pc:docMk/>
            <pc:sldMk cId="725208723" sldId="357"/>
            <ac:spMk id="26" creationId="{3346CE18-ABD7-F902-009E-F3AE2204A5D2}"/>
          </ac:spMkLst>
        </pc:spChg>
        <pc:spChg chg="del">
          <ac:chgData name="Gonzalez Moyano, Ricardo" userId="5b44e8b1-3a70-41c8-8d8a-36b87a296b66" providerId="ADAL" clId="{30CCF742-B2BE-461F-9F48-7083068267CA}" dt="2024-09-30T10:29:52.478" v="2858" actId="478"/>
          <ac:spMkLst>
            <pc:docMk/>
            <pc:sldMk cId="725208723" sldId="357"/>
            <ac:spMk id="27" creationId="{114730DD-4847-D463-EE92-132228C039A3}"/>
          </ac:spMkLst>
        </pc:spChg>
        <pc:spChg chg="del">
          <ac:chgData name="Gonzalez Moyano, Ricardo" userId="5b44e8b1-3a70-41c8-8d8a-36b87a296b66" providerId="ADAL" clId="{30CCF742-B2BE-461F-9F48-7083068267CA}" dt="2024-09-30T10:29:52.478" v="2858" actId="478"/>
          <ac:spMkLst>
            <pc:docMk/>
            <pc:sldMk cId="725208723" sldId="357"/>
            <ac:spMk id="28" creationId="{39D412CB-C489-5EEE-0FB5-F4EC18F6A6DA}"/>
          </ac:spMkLst>
        </pc:spChg>
        <pc:spChg chg="del">
          <ac:chgData name="Gonzalez Moyano, Ricardo" userId="5b44e8b1-3a70-41c8-8d8a-36b87a296b66" providerId="ADAL" clId="{30CCF742-B2BE-461F-9F48-7083068267CA}" dt="2024-09-30T10:29:52.478" v="2858" actId="478"/>
          <ac:spMkLst>
            <pc:docMk/>
            <pc:sldMk cId="725208723" sldId="357"/>
            <ac:spMk id="29" creationId="{5495CE12-3427-3E7E-76B9-ADDF33465B5F}"/>
          </ac:spMkLst>
        </pc:spChg>
        <pc:spChg chg="del">
          <ac:chgData name="Gonzalez Moyano, Ricardo" userId="5b44e8b1-3a70-41c8-8d8a-36b87a296b66" providerId="ADAL" clId="{30CCF742-B2BE-461F-9F48-7083068267CA}" dt="2024-09-30T10:29:52.478" v="2858" actId="478"/>
          <ac:spMkLst>
            <pc:docMk/>
            <pc:sldMk cId="725208723" sldId="357"/>
            <ac:spMk id="30" creationId="{BF71D03F-202B-AAE2-5E31-89A298FD1EBE}"/>
          </ac:spMkLst>
        </pc:spChg>
        <pc:spChg chg="del">
          <ac:chgData name="Gonzalez Moyano, Ricardo" userId="5b44e8b1-3a70-41c8-8d8a-36b87a296b66" providerId="ADAL" clId="{30CCF742-B2BE-461F-9F48-7083068267CA}" dt="2024-09-30T10:29:52.478" v="2858" actId="478"/>
          <ac:spMkLst>
            <pc:docMk/>
            <pc:sldMk cId="725208723" sldId="357"/>
            <ac:spMk id="31" creationId="{77F8EC38-87B6-5082-5EE2-4A169F09C8DF}"/>
          </ac:spMkLst>
        </pc:spChg>
        <pc:spChg chg="del">
          <ac:chgData name="Gonzalez Moyano, Ricardo" userId="5b44e8b1-3a70-41c8-8d8a-36b87a296b66" providerId="ADAL" clId="{30CCF742-B2BE-461F-9F48-7083068267CA}" dt="2024-09-30T10:29:52.478" v="2858" actId="478"/>
          <ac:spMkLst>
            <pc:docMk/>
            <pc:sldMk cId="725208723" sldId="357"/>
            <ac:spMk id="32" creationId="{370C193C-ACC5-6F5A-8F9E-DB9E6016101F}"/>
          </ac:spMkLst>
        </pc:spChg>
        <pc:spChg chg="del">
          <ac:chgData name="Gonzalez Moyano, Ricardo" userId="5b44e8b1-3a70-41c8-8d8a-36b87a296b66" providerId="ADAL" clId="{30CCF742-B2BE-461F-9F48-7083068267CA}" dt="2024-09-30T10:29:52.478" v="2858" actId="478"/>
          <ac:spMkLst>
            <pc:docMk/>
            <pc:sldMk cId="725208723" sldId="357"/>
            <ac:spMk id="34" creationId="{EC449D0D-0243-9556-1093-3C021CE94208}"/>
          </ac:spMkLst>
        </pc:spChg>
        <pc:spChg chg="del">
          <ac:chgData name="Gonzalez Moyano, Ricardo" userId="5b44e8b1-3a70-41c8-8d8a-36b87a296b66" providerId="ADAL" clId="{30CCF742-B2BE-461F-9F48-7083068267CA}" dt="2024-09-30T10:29:52.478" v="2858" actId="478"/>
          <ac:spMkLst>
            <pc:docMk/>
            <pc:sldMk cId="725208723" sldId="357"/>
            <ac:spMk id="35" creationId="{4FBAFD51-5C5D-463C-52C8-322C19C43ED2}"/>
          </ac:spMkLst>
        </pc:spChg>
        <pc:spChg chg="del">
          <ac:chgData name="Gonzalez Moyano, Ricardo" userId="5b44e8b1-3a70-41c8-8d8a-36b87a296b66" providerId="ADAL" clId="{30CCF742-B2BE-461F-9F48-7083068267CA}" dt="2024-09-30T10:29:52.478" v="2858" actId="478"/>
          <ac:spMkLst>
            <pc:docMk/>
            <pc:sldMk cId="725208723" sldId="357"/>
            <ac:spMk id="36" creationId="{EBBB08EB-1DDE-8692-8A00-26E0EB14F2F9}"/>
          </ac:spMkLst>
        </pc:spChg>
        <pc:spChg chg="del">
          <ac:chgData name="Gonzalez Moyano, Ricardo" userId="5b44e8b1-3a70-41c8-8d8a-36b87a296b66" providerId="ADAL" clId="{30CCF742-B2BE-461F-9F48-7083068267CA}" dt="2024-09-30T10:29:52.478" v="2858" actId="478"/>
          <ac:spMkLst>
            <pc:docMk/>
            <pc:sldMk cId="725208723" sldId="357"/>
            <ac:spMk id="37" creationId="{2348AE6C-9F5B-19D4-F289-24CD89EABFED}"/>
          </ac:spMkLst>
        </pc:spChg>
      </pc:sldChg>
      <pc:sldChg chg="new del">
        <pc:chgData name="Gonzalez Moyano, Ricardo" userId="5b44e8b1-3a70-41c8-8d8a-36b87a296b66" providerId="ADAL" clId="{30CCF742-B2BE-461F-9F48-7083068267CA}" dt="2024-09-30T10:29:44.428" v="2856" actId="47"/>
        <pc:sldMkLst>
          <pc:docMk/>
          <pc:sldMk cId="1817289622" sldId="357"/>
        </pc:sldMkLst>
      </pc:sldChg>
      <pc:sldChg chg="modSp add mod">
        <pc:chgData name="Gonzalez Moyano, Ricardo" userId="5b44e8b1-3a70-41c8-8d8a-36b87a296b66" providerId="ADAL" clId="{30CCF742-B2BE-461F-9F48-7083068267CA}" dt="2024-10-01T11:46:13.367" v="3970" actId="20577"/>
        <pc:sldMkLst>
          <pc:docMk/>
          <pc:sldMk cId="3088146879" sldId="357"/>
        </pc:sldMkLst>
        <pc:spChg chg="mod">
          <ac:chgData name="Gonzalez Moyano, Ricardo" userId="5b44e8b1-3a70-41c8-8d8a-36b87a296b66" providerId="ADAL" clId="{30CCF742-B2BE-461F-9F48-7083068267CA}" dt="2024-10-01T11:46:13.367" v="3970" actId="20577"/>
          <ac:spMkLst>
            <pc:docMk/>
            <pc:sldMk cId="3088146879" sldId="357"/>
            <ac:spMk id="3" creationId="{4494177C-73C9-19D2-B33F-3A421F270BD1}"/>
          </ac:spMkLst>
        </pc:spChg>
      </pc:sldChg>
      <pc:sldChg chg="modSp add del mod ord">
        <pc:chgData name="Gonzalez Moyano, Ricardo" userId="5b44e8b1-3a70-41c8-8d8a-36b87a296b66" providerId="ADAL" clId="{30CCF742-B2BE-461F-9F48-7083068267CA}" dt="2024-09-30T10:35:25.717" v="2932" actId="2696"/>
        <pc:sldMkLst>
          <pc:docMk/>
          <pc:sldMk cId="3366478691" sldId="357"/>
        </pc:sldMkLst>
        <pc:spChg chg="mod">
          <ac:chgData name="Gonzalez Moyano, Ricardo" userId="5b44e8b1-3a70-41c8-8d8a-36b87a296b66" providerId="ADAL" clId="{30CCF742-B2BE-461F-9F48-7083068267CA}" dt="2024-09-30T10:30:18.031" v="2876" actId="20577"/>
          <ac:spMkLst>
            <pc:docMk/>
            <pc:sldMk cId="3366478691" sldId="357"/>
            <ac:spMk id="2" creationId="{90750DB4-7407-420E-84B6-A10D2F3B9D3E}"/>
          </ac:spMkLst>
        </pc:spChg>
        <pc:spChg chg="mod">
          <ac:chgData name="Gonzalez Moyano, Ricardo" userId="5b44e8b1-3a70-41c8-8d8a-36b87a296b66" providerId="ADAL" clId="{30CCF742-B2BE-461F-9F48-7083068267CA}" dt="2024-09-30T10:32:34.830" v="2927" actId="20577"/>
          <ac:spMkLst>
            <pc:docMk/>
            <pc:sldMk cId="3366478691" sldId="357"/>
            <ac:spMk id="3" creationId="{F2F9E890-B6DE-48DE-8F6A-A85504366140}"/>
          </ac:spMkLst>
        </pc:spChg>
      </pc:sldChg>
      <pc:sldChg chg="modSp mod">
        <pc:chgData name="Gonzalez Moyano, Ricardo" userId="5b44e8b1-3a70-41c8-8d8a-36b87a296b66" providerId="ADAL" clId="{30CCF742-B2BE-461F-9F48-7083068267CA}" dt="2024-10-01T07:59:12.018" v="3070"/>
        <pc:sldMkLst>
          <pc:docMk/>
          <pc:sldMk cId="2718312220" sldId="358"/>
        </pc:sldMkLst>
        <pc:spChg chg="mod">
          <ac:chgData name="Gonzalez Moyano, Ricardo" userId="5b44e8b1-3a70-41c8-8d8a-36b87a296b66" providerId="ADAL" clId="{30CCF742-B2BE-461F-9F48-7083068267CA}" dt="2024-10-01T07:59:12.018" v="3070"/>
          <ac:spMkLst>
            <pc:docMk/>
            <pc:sldMk cId="2718312220" sldId="358"/>
            <ac:spMk id="3" creationId="{4494177C-73C9-19D2-B33F-3A421F270BD1}"/>
          </ac:spMkLst>
        </pc:spChg>
      </pc:sldChg>
      <pc:sldChg chg="add del">
        <pc:chgData name="Gonzalez Moyano, Ricardo" userId="5b44e8b1-3a70-41c8-8d8a-36b87a296b66" providerId="ADAL" clId="{30CCF742-B2BE-461F-9F48-7083068267CA}" dt="2024-09-30T10:35:15.483" v="2930" actId="47"/>
        <pc:sldMkLst>
          <pc:docMk/>
          <pc:sldMk cId="3095779401" sldId="358"/>
        </pc:sldMkLst>
      </pc:sldChg>
      <pc:sldChg chg="modSp mod">
        <pc:chgData name="Gonzalez Moyano, Ricardo" userId="5b44e8b1-3a70-41c8-8d8a-36b87a296b66" providerId="ADAL" clId="{30CCF742-B2BE-461F-9F48-7083068267CA}" dt="2024-10-01T07:50:43.382" v="3008" actId="122"/>
        <pc:sldMkLst>
          <pc:docMk/>
          <pc:sldMk cId="2403433448" sldId="359"/>
        </pc:sldMkLst>
        <pc:spChg chg="mod">
          <ac:chgData name="Gonzalez Moyano, Ricardo" userId="5b44e8b1-3a70-41c8-8d8a-36b87a296b66" providerId="ADAL" clId="{30CCF742-B2BE-461F-9F48-7083068267CA}" dt="2024-10-01T07:50:33.813" v="3007" actId="20577"/>
          <ac:spMkLst>
            <pc:docMk/>
            <pc:sldMk cId="2403433448" sldId="359"/>
            <ac:spMk id="3" creationId="{4494177C-73C9-19D2-B33F-3A421F270BD1}"/>
          </ac:spMkLst>
        </pc:spChg>
        <pc:graphicFrameChg chg="mod modGraphic">
          <ac:chgData name="Gonzalez Moyano, Ricardo" userId="5b44e8b1-3a70-41c8-8d8a-36b87a296b66" providerId="ADAL" clId="{30CCF742-B2BE-461F-9F48-7083068267CA}" dt="2024-10-01T07:50:43.382" v="3008" actId="122"/>
          <ac:graphicFrameMkLst>
            <pc:docMk/>
            <pc:sldMk cId="2403433448" sldId="359"/>
            <ac:graphicFrameMk id="8" creationId="{4A5A667A-8600-BF3F-E1B5-5DE17A9F5BEF}"/>
          </ac:graphicFrameMkLst>
        </pc:graphicFrameChg>
      </pc:sldChg>
      <pc:sldChg chg="modSp add del mod">
        <pc:chgData name="Gonzalez Moyano, Ricardo" userId="5b44e8b1-3a70-41c8-8d8a-36b87a296b66" providerId="ADAL" clId="{30CCF742-B2BE-461F-9F48-7083068267CA}" dt="2024-10-01T07:50:53.305" v="3009" actId="47"/>
        <pc:sldMkLst>
          <pc:docMk/>
          <pc:sldMk cId="1761965190" sldId="360"/>
        </pc:sldMkLst>
        <pc:spChg chg="mod">
          <ac:chgData name="Gonzalez Moyano, Ricardo" userId="5b44e8b1-3a70-41c8-8d8a-36b87a296b66" providerId="ADAL" clId="{30CCF742-B2BE-461F-9F48-7083068267CA}" dt="2024-10-01T07:50:07.100" v="2994" actId="20577"/>
          <ac:spMkLst>
            <pc:docMk/>
            <pc:sldMk cId="1761965190" sldId="360"/>
            <ac:spMk id="3" creationId="{4494177C-73C9-19D2-B33F-3A421F270BD1}"/>
          </ac:spMkLst>
        </pc:spChg>
      </pc:sldChg>
      <pc:sldChg chg="modSp add mod">
        <pc:chgData name="Gonzalez Moyano, Ricardo" userId="5b44e8b1-3a70-41c8-8d8a-36b87a296b66" providerId="ADAL" clId="{30CCF742-B2BE-461F-9F48-7083068267CA}" dt="2024-10-01T07:57:43.676" v="3068"/>
        <pc:sldMkLst>
          <pc:docMk/>
          <pc:sldMk cId="3237239099" sldId="360"/>
        </pc:sldMkLst>
        <pc:spChg chg="mod">
          <ac:chgData name="Gonzalez Moyano, Ricardo" userId="5b44e8b1-3a70-41c8-8d8a-36b87a296b66" providerId="ADAL" clId="{30CCF742-B2BE-461F-9F48-7083068267CA}" dt="2024-10-01T07:51:02.385" v="3013" actId="20577"/>
          <ac:spMkLst>
            <pc:docMk/>
            <pc:sldMk cId="3237239099" sldId="360"/>
            <ac:spMk id="3" creationId="{4494177C-73C9-19D2-B33F-3A421F270BD1}"/>
          </ac:spMkLst>
        </pc:spChg>
        <pc:graphicFrameChg chg="mod modGraphic">
          <ac:chgData name="Gonzalez Moyano, Ricardo" userId="5b44e8b1-3a70-41c8-8d8a-36b87a296b66" providerId="ADAL" clId="{30CCF742-B2BE-461F-9F48-7083068267CA}" dt="2024-10-01T07:57:43.676" v="3068"/>
          <ac:graphicFrameMkLst>
            <pc:docMk/>
            <pc:sldMk cId="3237239099" sldId="360"/>
            <ac:graphicFrameMk id="8" creationId="{4A5A667A-8600-BF3F-E1B5-5DE17A9F5BEF}"/>
          </ac:graphicFrameMkLst>
        </pc:graphicFrameChg>
      </pc:sldChg>
      <pc:sldChg chg="addSp delSp modSp add mod">
        <pc:chgData name="Gonzalez Moyano, Ricardo" userId="5b44e8b1-3a70-41c8-8d8a-36b87a296b66" providerId="ADAL" clId="{30CCF742-B2BE-461F-9F48-7083068267CA}" dt="2024-10-01T11:25:20.983" v="3754" actId="14100"/>
        <pc:sldMkLst>
          <pc:docMk/>
          <pc:sldMk cId="2904291998" sldId="361"/>
        </pc:sldMkLst>
        <pc:spChg chg="del mod">
          <ac:chgData name="Gonzalez Moyano, Ricardo" userId="5b44e8b1-3a70-41c8-8d8a-36b87a296b66" providerId="ADAL" clId="{30CCF742-B2BE-461F-9F48-7083068267CA}" dt="2024-10-01T09:16:29.680" v="3095"/>
          <ac:spMkLst>
            <pc:docMk/>
            <pc:sldMk cId="2904291998" sldId="361"/>
            <ac:spMk id="3" creationId="{4494177C-73C9-19D2-B33F-3A421F270BD1}"/>
          </ac:spMkLst>
        </pc:spChg>
        <pc:spChg chg="add del mod">
          <ac:chgData name="Gonzalez Moyano, Ricardo" userId="5b44e8b1-3a70-41c8-8d8a-36b87a296b66" providerId="ADAL" clId="{30CCF742-B2BE-461F-9F48-7083068267CA}" dt="2024-10-01T09:19:27.481" v="3101"/>
          <ac:spMkLst>
            <pc:docMk/>
            <pc:sldMk cId="2904291998" sldId="361"/>
            <ac:spMk id="12" creationId="{0A9D8883-4F7A-BAF1-0026-FB2BE30A5232}"/>
          </ac:spMkLst>
        </pc:spChg>
        <pc:spChg chg="add mod">
          <ac:chgData name="Gonzalez Moyano, Ricardo" userId="5b44e8b1-3a70-41c8-8d8a-36b87a296b66" providerId="ADAL" clId="{30CCF742-B2BE-461F-9F48-7083068267CA}" dt="2024-10-01T09:25:48.144" v="3211" actId="1076"/>
          <ac:spMkLst>
            <pc:docMk/>
            <pc:sldMk cId="2904291998" sldId="361"/>
            <ac:spMk id="15" creationId="{D6CB94BF-C3DE-B3E9-96CE-31FDC2C8803C}"/>
          </ac:spMkLst>
        </pc:spChg>
        <pc:spChg chg="add mod">
          <ac:chgData name="Gonzalez Moyano, Ricardo" userId="5b44e8b1-3a70-41c8-8d8a-36b87a296b66" providerId="ADAL" clId="{30CCF742-B2BE-461F-9F48-7083068267CA}" dt="2024-10-01T09:26:58.832" v="3225" actId="1076"/>
          <ac:spMkLst>
            <pc:docMk/>
            <pc:sldMk cId="2904291998" sldId="361"/>
            <ac:spMk id="16" creationId="{0EC3E581-98D6-3BC0-552F-06798A7EEA0C}"/>
          </ac:spMkLst>
        </pc:spChg>
        <pc:graphicFrameChg chg="del">
          <ac:chgData name="Gonzalez Moyano, Ricardo" userId="5b44e8b1-3a70-41c8-8d8a-36b87a296b66" providerId="ADAL" clId="{30CCF742-B2BE-461F-9F48-7083068267CA}" dt="2024-10-01T07:59:37.549" v="3087" actId="478"/>
          <ac:graphicFrameMkLst>
            <pc:docMk/>
            <pc:sldMk cId="2904291998" sldId="361"/>
            <ac:graphicFrameMk id="8" creationId="{4A5A667A-8600-BF3F-E1B5-5DE17A9F5BEF}"/>
          </ac:graphicFrameMkLst>
        </pc:graphicFrameChg>
        <pc:picChg chg="add mod">
          <ac:chgData name="Gonzalez Moyano, Ricardo" userId="5b44e8b1-3a70-41c8-8d8a-36b87a296b66" providerId="ADAL" clId="{30CCF742-B2BE-461F-9F48-7083068267CA}" dt="2024-10-01T09:19:45.225" v="3108" actId="1076"/>
          <ac:picMkLst>
            <pc:docMk/>
            <pc:sldMk cId="2904291998" sldId="361"/>
            <ac:picMk id="7" creationId="{97EF0004-17FF-766A-BA21-5E236748219A}"/>
          </ac:picMkLst>
        </pc:picChg>
        <pc:picChg chg="add del mod">
          <ac:chgData name="Gonzalez Moyano, Ricardo" userId="5b44e8b1-3a70-41c8-8d8a-36b87a296b66" providerId="ADAL" clId="{30CCF742-B2BE-461F-9F48-7083068267CA}" dt="2024-10-01T09:16:50.943" v="3100" actId="478"/>
          <ac:picMkLst>
            <pc:docMk/>
            <pc:sldMk cId="2904291998" sldId="361"/>
            <ac:picMk id="10" creationId="{3390A62D-70F2-0438-C949-3D6E66B3D27B}"/>
          </ac:picMkLst>
        </pc:picChg>
        <pc:picChg chg="add mod">
          <ac:chgData name="Gonzalez Moyano, Ricardo" userId="5b44e8b1-3a70-41c8-8d8a-36b87a296b66" providerId="ADAL" clId="{30CCF742-B2BE-461F-9F48-7083068267CA}" dt="2024-10-01T11:25:20.983" v="3754" actId="14100"/>
          <ac:picMkLst>
            <pc:docMk/>
            <pc:sldMk cId="2904291998" sldId="361"/>
            <ac:picMk id="14" creationId="{D39FE0DE-3BBD-7F5D-5F48-17F9FEA80ACF}"/>
          </ac:picMkLst>
        </pc:picChg>
      </pc:sldChg>
      <pc:sldChg chg="modSp add del mod ord">
        <pc:chgData name="Gonzalez Moyano, Ricardo" userId="5b44e8b1-3a70-41c8-8d8a-36b87a296b66" providerId="ADAL" clId="{30CCF742-B2BE-461F-9F48-7083068267CA}" dt="2024-10-01T11:43:19.679" v="3967" actId="2696"/>
        <pc:sldMkLst>
          <pc:docMk/>
          <pc:sldMk cId="1891341040" sldId="362"/>
        </pc:sldMkLst>
        <pc:spChg chg="mod">
          <ac:chgData name="Gonzalez Moyano, Ricardo" userId="5b44e8b1-3a70-41c8-8d8a-36b87a296b66" providerId="ADAL" clId="{30CCF742-B2BE-461F-9F48-7083068267CA}" dt="2024-10-01T09:57:44.472" v="3340" actId="20577"/>
          <ac:spMkLst>
            <pc:docMk/>
            <pc:sldMk cId="1891341040" sldId="362"/>
            <ac:spMk id="3" creationId="{4494177C-73C9-19D2-B33F-3A421F270BD1}"/>
          </ac:spMkLst>
        </pc:spChg>
        <pc:graphicFrameChg chg="mod modGraphic">
          <ac:chgData name="Gonzalez Moyano, Ricardo" userId="5b44e8b1-3a70-41c8-8d8a-36b87a296b66" providerId="ADAL" clId="{30CCF742-B2BE-461F-9F48-7083068267CA}" dt="2024-10-01T09:57:17.015" v="3290" actId="1076"/>
          <ac:graphicFrameMkLst>
            <pc:docMk/>
            <pc:sldMk cId="1891341040" sldId="362"/>
            <ac:graphicFrameMk id="7" creationId="{C855300D-4EC3-A30A-DA28-AEF12564D44C}"/>
          </ac:graphicFrameMkLst>
        </pc:graphicFrameChg>
      </pc:sldChg>
      <pc:sldChg chg="addSp delSp modSp add mod ord">
        <pc:chgData name="Gonzalez Moyano, Ricardo" userId="5b44e8b1-3a70-41c8-8d8a-36b87a296b66" providerId="ADAL" clId="{30CCF742-B2BE-461F-9F48-7083068267CA}" dt="2024-10-01T11:17:53.322" v="3751" actId="1076"/>
        <pc:sldMkLst>
          <pc:docMk/>
          <pc:sldMk cId="223763237" sldId="363"/>
        </pc:sldMkLst>
        <pc:spChg chg="mod">
          <ac:chgData name="Gonzalez Moyano, Ricardo" userId="5b44e8b1-3a70-41c8-8d8a-36b87a296b66" providerId="ADAL" clId="{30CCF742-B2BE-461F-9F48-7083068267CA}" dt="2024-10-01T11:07:13.225" v="3624" actId="21"/>
          <ac:spMkLst>
            <pc:docMk/>
            <pc:sldMk cId="223763237" sldId="363"/>
            <ac:spMk id="3" creationId="{4494177C-73C9-19D2-B33F-3A421F270BD1}"/>
          </ac:spMkLst>
        </pc:spChg>
        <pc:spChg chg="add mod">
          <ac:chgData name="Gonzalez Moyano, Ricardo" userId="5b44e8b1-3a70-41c8-8d8a-36b87a296b66" providerId="ADAL" clId="{30CCF742-B2BE-461F-9F48-7083068267CA}" dt="2024-10-01T11:15:09.882" v="3722" actId="1076"/>
          <ac:spMkLst>
            <pc:docMk/>
            <pc:sldMk cId="223763237" sldId="363"/>
            <ac:spMk id="11" creationId="{431C655E-B35E-2EA0-E775-4A607656CEE3}"/>
          </ac:spMkLst>
        </pc:spChg>
        <pc:spChg chg="add">
          <ac:chgData name="Gonzalez Moyano, Ricardo" userId="5b44e8b1-3a70-41c8-8d8a-36b87a296b66" providerId="ADAL" clId="{30CCF742-B2BE-461F-9F48-7083068267CA}" dt="2024-10-01T11:10:03.124" v="3640"/>
          <ac:spMkLst>
            <pc:docMk/>
            <pc:sldMk cId="223763237" sldId="363"/>
            <ac:spMk id="12" creationId="{39D822F9-E483-087E-6C55-6911B5983E68}"/>
          </ac:spMkLst>
        </pc:spChg>
        <pc:spChg chg="add">
          <ac:chgData name="Gonzalez Moyano, Ricardo" userId="5b44e8b1-3a70-41c8-8d8a-36b87a296b66" providerId="ADAL" clId="{30CCF742-B2BE-461F-9F48-7083068267CA}" dt="2024-10-01T11:10:28.952" v="3647"/>
          <ac:spMkLst>
            <pc:docMk/>
            <pc:sldMk cId="223763237" sldId="363"/>
            <ac:spMk id="13" creationId="{96D6157C-5FB2-E7AB-3DC5-C33EFDE345EB}"/>
          </ac:spMkLst>
        </pc:spChg>
        <pc:graphicFrameChg chg="del mod">
          <ac:chgData name="Gonzalez Moyano, Ricardo" userId="5b44e8b1-3a70-41c8-8d8a-36b87a296b66" providerId="ADAL" clId="{30CCF742-B2BE-461F-9F48-7083068267CA}" dt="2024-10-01T10:17:38.171" v="3377" actId="478"/>
          <ac:graphicFrameMkLst>
            <pc:docMk/>
            <pc:sldMk cId="223763237" sldId="363"/>
            <ac:graphicFrameMk id="8" creationId="{4A5A667A-8600-BF3F-E1B5-5DE17A9F5BEF}"/>
          </ac:graphicFrameMkLst>
        </pc:graphicFrameChg>
        <pc:graphicFrameChg chg="add mod modGraphic">
          <ac:chgData name="Gonzalez Moyano, Ricardo" userId="5b44e8b1-3a70-41c8-8d8a-36b87a296b66" providerId="ADAL" clId="{30CCF742-B2BE-461F-9F48-7083068267CA}" dt="2024-10-01T11:14:07.517" v="3707" actId="20577"/>
          <ac:graphicFrameMkLst>
            <pc:docMk/>
            <pc:sldMk cId="223763237" sldId="363"/>
            <ac:graphicFrameMk id="9" creationId="{6B44E67A-E71C-40C6-B7FC-226B244CE294}"/>
          </ac:graphicFrameMkLst>
        </pc:graphicFrameChg>
        <pc:graphicFrameChg chg="add del mod modGraphic">
          <ac:chgData name="Gonzalez Moyano, Ricardo" userId="5b44e8b1-3a70-41c8-8d8a-36b87a296b66" providerId="ADAL" clId="{30CCF742-B2BE-461F-9F48-7083068267CA}" dt="2024-10-01T11:06:46.713" v="3614" actId="3680"/>
          <ac:graphicFrameMkLst>
            <pc:docMk/>
            <pc:sldMk cId="223763237" sldId="363"/>
            <ac:graphicFrameMk id="10" creationId="{07124755-6CB0-E139-BB7F-627B5B46515B}"/>
          </ac:graphicFrameMkLst>
        </pc:graphicFrameChg>
        <pc:graphicFrameChg chg="add mod modGraphic">
          <ac:chgData name="Gonzalez Moyano, Ricardo" userId="5b44e8b1-3a70-41c8-8d8a-36b87a296b66" providerId="ADAL" clId="{30CCF742-B2BE-461F-9F48-7083068267CA}" dt="2024-10-01T11:17:53.322" v="3751" actId="1076"/>
          <ac:graphicFrameMkLst>
            <pc:docMk/>
            <pc:sldMk cId="223763237" sldId="363"/>
            <ac:graphicFrameMk id="14" creationId="{32621A4F-D0D2-554F-8A6B-DD60D1FE578C}"/>
          </ac:graphicFrameMkLst>
        </pc:graphicFrameChg>
        <pc:picChg chg="add mod">
          <ac:chgData name="Gonzalez Moyano, Ricardo" userId="5b44e8b1-3a70-41c8-8d8a-36b87a296b66" providerId="ADAL" clId="{30CCF742-B2BE-461F-9F48-7083068267CA}" dt="2024-10-01T10:31:21.172" v="3385" actId="1076"/>
          <ac:picMkLst>
            <pc:docMk/>
            <pc:sldMk cId="223763237" sldId="363"/>
            <ac:picMk id="7" creationId="{5BB63125-B126-81A3-5064-6AE562954323}"/>
          </ac:picMkLst>
        </pc:picChg>
      </pc:sldChg>
      <pc:sldChg chg="modSp add del">
        <pc:chgData name="Gonzalez Moyano, Ricardo" userId="5b44e8b1-3a70-41c8-8d8a-36b87a296b66" providerId="ADAL" clId="{30CCF742-B2BE-461F-9F48-7083068267CA}" dt="2024-10-01T10:38:49.222" v="3444" actId="47"/>
        <pc:sldMkLst>
          <pc:docMk/>
          <pc:sldMk cId="1450046107" sldId="364"/>
        </pc:sldMkLst>
        <pc:spChg chg="mod">
          <ac:chgData name="Gonzalez Moyano, Ricardo" userId="5b44e8b1-3a70-41c8-8d8a-36b87a296b66" providerId="ADAL" clId="{30CCF742-B2BE-461F-9F48-7083068267CA}" dt="2024-10-01T10:32:30.654" v="3390" actId="20577"/>
          <ac:spMkLst>
            <pc:docMk/>
            <pc:sldMk cId="1450046107" sldId="364"/>
            <ac:spMk id="3" creationId="{4494177C-73C9-19D2-B33F-3A421F270BD1}"/>
          </ac:spMkLst>
        </pc:spChg>
      </pc:sldChg>
      <pc:sldChg chg="addSp delSp modSp add mod">
        <pc:chgData name="Gonzalez Moyano, Ricardo" userId="5b44e8b1-3a70-41c8-8d8a-36b87a296b66" providerId="ADAL" clId="{30CCF742-B2BE-461F-9F48-7083068267CA}" dt="2024-10-01T11:18:04.285" v="3752"/>
        <pc:sldMkLst>
          <pc:docMk/>
          <pc:sldMk cId="2945297316" sldId="365"/>
        </pc:sldMkLst>
        <pc:spChg chg="mod">
          <ac:chgData name="Gonzalez Moyano, Ricardo" userId="5b44e8b1-3a70-41c8-8d8a-36b87a296b66" providerId="ADAL" clId="{30CCF742-B2BE-461F-9F48-7083068267CA}" dt="2024-10-01T10:38:57.301" v="3447" actId="6549"/>
          <ac:spMkLst>
            <pc:docMk/>
            <pc:sldMk cId="2945297316" sldId="365"/>
            <ac:spMk id="3" creationId="{4494177C-73C9-19D2-B33F-3A421F270BD1}"/>
          </ac:spMkLst>
        </pc:spChg>
        <pc:spChg chg="add mod">
          <ac:chgData name="Gonzalez Moyano, Ricardo" userId="5b44e8b1-3a70-41c8-8d8a-36b87a296b66" providerId="ADAL" clId="{30CCF742-B2BE-461F-9F48-7083068267CA}" dt="2024-10-01T11:16:30.651" v="3742" actId="20577"/>
          <ac:spMkLst>
            <pc:docMk/>
            <pc:sldMk cId="2945297316" sldId="365"/>
            <ac:spMk id="10" creationId="{23B0AA6F-119C-32FF-298A-AAEA0764138E}"/>
          </ac:spMkLst>
        </pc:spChg>
        <pc:graphicFrameChg chg="mod modGraphic">
          <ac:chgData name="Gonzalez Moyano, Ricardo" userId="5b44e8b1-3a70-41c8-8d8a-36b87a296b66" providerId="ADAL" clId="{30CCF742-B2BE-461F-9F48-7083068267CA}" dt="2024-10-01T11:14:57.861" v="3721" actId="20577"/>
          <ac:graphicFrameMkLst>
            <pc:docMk/>
            <pc:sldMk cId="2945297316" sldId="365"/>
            <ac:graphicFrameMk id="9" creationId="{6B44E67A-E71C-40C6-B7FC-226B244CE294}"/>
          </ac:graphicFrameMkLst>
        </pc:graphicFrameChg>
        <pc:graphicFrameChg chg="add mod">
          <ac:chgData name="Gonzalez Moyano, Ricardo" userId="5b44e8b1-3a70-41c8-8d8a-36b87a296b66" providerId="ADAL" clId="{30CCF742-B2BE-461F-9F48-7083068267CA}" dt="2024-10-01T11:18:04.285" v="3752"/>
          <ac:graphicFrameMkLst>
            <pc:docMk/>
            <pc:sldMk cId="2945297316" sldId="365"/>
            <ac:graphicFrameMk id="11" creationId="{62F3B594-07E0-07E8-0A3C-78B51995FBD0}"/>
          </ac:graphicFrameMkLst>
        </pc:graphicFrameChg>
        <pc:picChg chg="add del mod">
          <ac:chgData name="Gonzalez Moyano, Ricardo" userId="5b44e8b1-3a70-41c8-8d8a-36b87a296b66" providerId="ADAL" clId="{30CCF742-B2BE-461F-9F48-7083068267CA}" dt="2024-10-01T10:51:26.503" v="3571" actId="478"/>
          <ac:picMkLst>
            <pc:docMk/>
            <pc:sldMk cId="2945297316" sldId="365"/>
            <ac:picMk id="7" creationId="{5BB63125-B126-81A3-5064-6AE562954323}"/>
          </ac:picMkLst>
        </pc:picChg>
        <pc:picChg chg="add del mod ord">
          <ac:chgData name="Gonzalez Moyano, Ricardo" userId="5b44e8b1-3a70-41c8-8d8a-36b87a296b66" providerId="ADAL" clId="{30CCF742-B2BE-461F-9F48-7083068267CA}" dt="2024-10-01T10:51:36.223" v="3576" actId="29295"/>
          <ac:picMkLst>
            <pc:docMk/>
            <pc:sldMk cId="2945297316" sldId="365"/>
            <ac:picMk id="8" creationId="{B657F8C5-7B34-4D1B-2FC4-0F591720A4C7}"/>
          </ac:picMkLst>
        </pc:picChg>
      </pc:sldChg>
      <pc:sldChg chg="addSp delSp modSp add mod ord">
        <pc:chgData name="Gonzalez Moyano, Ricardo" userId="5b44e8b1-3a70-41c8-8d8a-36b87a296b66" providerId="ADAL" clId="{30CCF742-B2BE-461F-9F48-7083068267CA}" dt="2024-10-01T11:40:35.843" v="3966" actId="20577"/>
        <pc:sldMkLst>
          <pc:docMk/>
          <pc:sldMk cId="2605537814" sldId="366"/>
        </pc:sldMkLst>
        <pc:spChg chg="mod">
          <ac:chgData name="Gonzalez Moyano, Ricardo" userId="5b44e8b1-3a70-41c8-8d8a-36b87a296b66" providerId="ADAL" clId="{30CCF742-B2BE-461F-9F48-7083068267CA}" dt="2024-10-01T11:39:42.472" v="3946" actId="5793"/>
          <ac:spMkLst>
            <pc:docMk/>
            <pc:sldMk cId="2605537814" sldId="366"/>
            <ac:spMk id="3" creationId="{4494177C-73C9-19D2-B33F-3A421F270BD1}"/>
          </ac:spMkLst>
        </pc:spChg>
        <pc:graphicFrameChg chg="add mod modGraphic">
          <ac:chgData name="Gonzalez Moyano, Ricardo" userId="5b44e8b1-3a70-41c8-8d8a-36b87a296b66" providerId="ADAL" clId="{30CCF742-B2BE-461F-9F48-7083068267CA}" dt="2024-10-01T11:40:35.843" v="3966" actId="20577"/>
          <ac:graphicFrameMkLst>
            <pc:docMk/>
            <pc:sldMk cId="2605537814" sldId="366"/>
            <ac:graphicFrameMk id="6" creationId="{77DF7315-AF9C-3EB1-2542-D71989CD2E2D}"/>
          </ac:graphicFrameMkLst>
        </pc:graphicFrameChg>
        <pc:graphicFrameChg chg="del">
          <ac:chgData name="Gonzalez Moyano, Ricardo" userId="5b44e8b1-3a70-41c8-8d8a-36b87a296b66" providerId="ADAL" clId="{30CCF742-B2BE-461F-9F48-7083068267CA}" dt="2024-10-01T11:31:21.127" v="3758" actId="478"/>
          <ac:graphicFrameMkLst>
            <pc:docMk/>
            <pc:sldMk cId="2605537814" sldId="366"/>
            <ac:graphicFrameMk id="7" creationId="{C855300D-4EC3-A30A-DA28-AEF12564D44C}"/>
          </ac:graphicFrameMkLst>
        </pc:graphicFrameChg>
      </pc:sldChg>
    </pc:docChg>
  </pc:docChgLst>
</pc:chgInfo>
</file>

<file path=ppt/comments/modernComment_12C_4C7E9C53.xml><?xml version="1.0" encoding="utf-8"?>
<p188:cmLst xmlns:a="http://schemas.openxmlformats.org/drawingml/2006/main" xmlns:r="http://schemas.openxmlformats.org/officeDocument/2006/relationships" xmlns:p188="http://schemas.microsoft.com/office/powerpoint/2018/8/main">
  <p188:cm id="{C0F5775A-30F7-47B9-AEE2-D4BD5EA5D74E}" authorId="{AD82F804-0467-9EE2-E313-87232B6D2DD5}" created="2024-09-06T16:28:32.172">
    <ac:txMkLst xmlns:ac="http://schemas.microsoft.com/office/drawing/2013/main/command">
      <pc:docMk xmlns:pc="http://schemas.microsoft.com/office/powerpoint/2013/main/command"/>
      <pc:sldMk xmlns:pc="http://schemas.microsoft.com/office/powerpoint/2013/main/command" cId="1283365971" sldId="300"/>
      <ac:spMk id="13" creationId="{30D806A7-4CE4-4BDE-8B99-809F5475C089}"/>
      <ac:txMk cp="241" len="23">
        <ac:context len="294" hash="3381222391"/>
      </ac:txMk>
    </ac:txMkLst>
    <p188:pos x="14866076" y="4051062"/>
    <p188:txBody>
      <a:bodyPr/>
      <a:lstStyle/>
      <a:p>
        <a:r>
          <a:rPr lang="es-ES"/>
          <a:t>Justamente noto que no has comentado nada de esto. Hay que contar cómo calculamos eficiencia técnica aplicando el concepto de XAI y de método contrafactual porque si no, no tiene sentido el título del artículo.</a:t>
        </a:r>
      </a:p>
    </p188:txBody>
  </p188:cm>
</p188:cmLst>
</file>

<file path=ppt/comments/modernComment_15A_B4390D40.xml><?xml version="1.0" encoding="utf-8"?>
<p188:cmLst xmlns:a="http://schemas.openxmlformats.org/drawingml/2006/main" xmlns:r="http://schemas.openxmlformats.org/officeDocument/2006/relationships" xmlns:p188="http://schemas.microsoft.com/office/powerpoint/2018/8/main">
  <p188:cm id="{EB728658-F0FD-42AF-88B2-F588C02DA2A1}" authorId="{EFD86C24-0563-6C2E-921E-16B6C4D373A7}" created="2024-09-23T08:07:44.470">
    <ac:deMkLst xmlns:ac="http://schemas.microsoft.com/office/drawing/2013/main/command">
      <pc:docMk xmlns:pc="http://schemas.microsoft.com/office/powerpoint/2013/main/command"/>
      <pc:sldMk xmlns:pc="http://schemas.microsoft.com/office/powerpoint/2013/main/command" cId="3023637824" sldId="346"/>
      <ac:spMk id="3" creationId="{F2F9E890-B6DE-48DE-8F6A-A85504366140}"/>
    </ac:deMkLst>
    <p188:txBody>
      <a:bodyPr/>
      <a:lstStyle/>
      <a:p>
        <a:r>
          <a:rPr lang="es-ES"/>
          <a:t>Según el paper de Kondapaneni et al. (2007), el principal desafío de la visualización de modelos de caja negra radica en la complejidad de sus estructuras internas y la alta dimensionalidad del espacio de entrada, lo que complica su visualización. Aunque existen muchas técnicas para visualizar datos multidimensionales, solo una minoría de las publicaciones se enfoca en visualizar el comportamiento de los propios modelos​</a:t>
        </a:r>
      </a:p>
    </p188:txBody>
  </p188:cm>
</p188:cmLst>
</file>

<file path=ppt/comments/modernComment_15B_72270F43.xml><?xml version="1.0" encoding="utf-8"?>
<p188:cmLst xmlns:a="http://schemas.openxmlformats.org/drawingml/2006/main" xmlns:r="http://schemas.openxmlformats.org/officeDocument/2006/relationships" xmlns:p188="http://schemas.microsoft.com/office/powerpoint/2018/8/main">
  <p188:cm id="{EE1193A5-5CBA-4347-BE11-282E3127B0FB}" authorId="{EFD86C24-0563-6C2E-921E-16B6C4D373A7}" created="2024-09-27T09:10:28.466">
    <ac:txMkLst xmlns:ac="http://schemas.microsoft.com/office/drawing/2013/main/command">
      <pc:docMk xmlns:pc="http://schemas.microsoft.com/office/powerpoint/2013/main/command"/>
      <pc:sldMk xmlns:pc="http://schemas.microsoft.com/office/powerpoint/2013/main/command" cId="1915162435" sldId="347"/>
      <ac:spMk id="3" creationId="{F2F9E890-B6DE-48DE-8F6A-A85504366140}"/>
      <ac:txMk cp="315" len="56">
        <ac:context len="372" hash="4026441964"/>
      </ac:txMk>
    </ac:txMkLst>
    <p188:pos x="14287500" y="5129494"/>
    <p188:txBody>
      <a:bodyPr/>
      <a:lstStyle/>
      <a:p>
        <a:r>
          <a:rPr lang="es-ES"/>
          <a:t>Donde el método se utiliza para seleccionar la característica menos relevante que se elimina en cada iteración de una selección hacia atrás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01/10/2024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166173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19</a:t>
            </a:fld>
            <a:endParaRPr lang="es-ES"/>
          </a:p>
        </p:txBody>
      </p:sp>
    </p:spTree>
    <p:extLst>
      <p:ext uri="{BB962C8B-B14F-4D97-AF65-F5344CB8AC3E}">
        <p14:creationId xmlns:p14="http://schemas.microsoft.com/office/powerpoint/2010/main" val="5348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20</a:t>
            </a:fld>
            <a:endParaRPr lang="es-ES"/>
          </a:p>
        </p:txBody>
      </p:sp>
    </p:spTree>
    <p:extLst>
      <p:ext uri="{BB962C8B-B14F-4D97-AF65-F5344CB8AC3E}">
        <p14:creationId xmlns:p14="http://schemas.microsoft.com/office/powerpoint/2010/main" val="242504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21</a:t>
            </a:fld>
            <a:endParaRPr lang="es-ES"/>
          </a:p>
        </p:txBody>
      </p:sp>
    </p:spTree>
    <p:extLst>
      <p:ext uri="{BB962C8B-B14F-4D97-AF65-F5344CB8AC3E}">
        <p14:creationId xmlns:p14="http://schemas.microsoft.com/office/powerpoint/2010/main" val="2051304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22</a:t>
            </a:fld>
            <a:endParaRPr lang="es-ES"/>
          </a:p>
        </p:txBody>
      </p:sp>
    </p:spTree>
    <p:extLst>
      <p:ext uri="{BB962C8B-B14F-4D97-AF65-F5344CB8AC3E}">
        <p14:creationId xmlns:p14="http://schemas.microsoft.com/office/powerpoint/2010/main" val="1512319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23</a:t>
            </a:fld>
            <a:endParaRPr lang="es-ES"/>
          </a:p>
        </p:txBody>
      </p:sp>
    </p:spTree>
    <p:extLst>
      <p:ext uri="{BB962C8B-B14F-4D97-AF65-F5344CB8AC3E}">
        <p14:creationId xmlns:p14="http://schemas.microsoft.com/office/powerpoint/2010/main" val="379534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33</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60381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256111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59266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32111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10320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3744764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4.png"/><Relationship Id="rId2" Type="http://schemas.openxmlformats.org/officeDocument/2006/relationships/image" Target="../media/image21.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2.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0.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0.png"/><Relationship Id="rId21" Type="http://schemas.openxmlformats.org/officeDocument/2006/relationships/image" Target="../media/image45.png"/><Relationship Id="rId7" Type="http://schemas.openxmlformats.org/officeDocument/2006/relationships/image" Target="../media/image310.png"/><Relationship Id="rId12" Type="http://schemas.openxmlformats.org/officeDocument/2006/relationships/image" Target="../media/image360.png"/><Relationship Id="rId17" Type="http://schemas.openxmlformats.org/officeDocument/2006/relationships/image" Target="../media/image41.png"/><Relationship Id="rId25" Type="http://schemas.openxmlformats.org/officeDocument/2006/relationships/image" Target="../media/image49.png"/><Relationship Id="rId2" Type="http://schemas.openxmlformats.org/officeDocument/2006/relationships/image" Target="../media/image260.png"/><Relationship Id="rId16" Type="http://schemas.openxmlformats.org/officeDocument/2006/relationships/image" Target="../media/image40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50.png"/><Relationship Id="rId24" Type="http://schemas.openxmlformats.org/officeDocument/2006/relationships/image" Target="../media/image48.png"/><Relationship Id="rId5" Type="http://schemas.openxmlformats.org/officeDocument/2006/relationships/image" Target="../media/image290.png"/><Relationship Id="rId15" Type="http://schemas.openxmlformats.org/officeDocument/2006/relationships/image" Target="../media/image390.png"/><Relationship Id="rId23" Type="http://schemas.openxmlformats.org/officeDocument/2006/relationships/image" Target="../media/image47.png"/><Relationship Id="rId10" Type="http://schemas.openxmlformats.org/officeDocument/2006/relationships/image" Target="../media/image340.png"/><Relationship Id="rId19" Type="http://schemas.openxmlformats.org/officeDocument/2006/relationships/image" Target="../media/image43.png"/><Relationship Id="rId4" Type="http://schemas.openxmlformats.org/officeDocument/2006/relationships/image" Target="../media/image280.png"/><Relationship Id="rId9" Type="http://schemas.openxmlformats.org/officeDocument/2006/relationships/image" Target="../media/image330.png"/><Relationship Id="rId14" Type="http://schemas.openxmlformats.org/officeDocument/2006/relationships/image" Target="../media/image380.png"/><Relationship Id="rId22" Type="http://schemas.openxmlformats.org/officeDocument/2006/relationships/image" Target="../media/image46.png"/><Relationship Id="rId27"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bstract/document/4419667" TargetMode="External"/><Relationship Id="rId2" Type="http://schemas.openxmlformats.org/officeDocument/2006/relationships/hyperlink" Target="https://doi.org/10.1016/j.ins.2012.10.039"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1532820"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microsoft.com/office/2018/10/relationships/comments" Target="../comments/modernComment_12C_4C7E9C5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5A_B4390D4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5B_72270F4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Using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sensitivity</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analysis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visualization</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techniques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open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black</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box data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mining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example</a:t>
            </a:r>
            <a:endParaRPr lang="en-GB" sz="66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a:t>Author:</a:t>
            </a:r>
            <a:r>
              <a:rPr lang="es-ES" dirty="0"/>
              <a:t>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A dataset for a supervised DM model, or training data, made up of:</a:t>
                </a:r>
              </a:p>
              <a:p>
                <a:pPr lvl="1">
                  <a:spcAft>
                    <a:spcPts val="1200"/>
                  </a:spcAft>
                </a:pPr>
                <a14:m>
                  <m:oMath xmlns:m="http://schemas.openxmlformats.org/officeDocument/2006/math">
                    <m:r>
                      <a:rPr lang="es-ES" b="0" i="1" smtClean="0">
                        <a:latin typeface="Cambria Math" panose="02040503050406030204" pitchFamily="18" charset="0"/>
                      </a:rPr>
                      <m:t>𝑁</m:t>
                    </m:r>
                  </m:oMath>
                </a14:m>
                <a:r>
                  <a:rPr lang="en-US" dirty="0"/>
                  <a:t> examples.</a:t>
                </a:r>
              </a:p>
              <a:p>
                <a:pPr lvl="1">
                  <a:spcAft>
                    <a:spcPts val="1200"/>
                  </a:spcAft>
                </a:pPr>
                <a14:m>
                  <m:oMath xmlns:m="http://schemas.openxmlformats.org/officeDocument/2006/math">
                    <m:r>
                      <a:rPr lang="es-ES" b="0" i="1" smtClean="0">
                        <a:latin typeface="Cambria Math" panose="02040503050406030204" pitchFamily="18" charset="0"/>
                      </a:rPr>
                      <m:t>𝑀</m:t>
                    </m:r>
                  </m:oMath>
                </a14:m>
                <a:r>
                  <a:rPr lang="en-US" dirty="0"/>
                  <a:t> inputs (variables).</a:t>
                </a:r>
              </a:p>
              <a:p>
                <a:pPr lvl="1">
                  <a:spcAft>
                    <a:spcPts val="1200"/>
                  </a:spcAft>
                </a:pPr>
                <a14:m>
                  <m:oMath xmlns:m="http://schemas.openxmlformats.org/officeDocument/2006/math">
                    <m:r>
                      <a:rPr lang="es-ES" b="0" i="1" smtClean="0">
                        <a:latin typeface="Cambria Math" panose="02040503050406030204" pitchFamily="18" charset="0"/>
                      </a:rPr>
                      <m:t>𝑦</m:t>
                    </m:r>
                  </m:oMath>
                </a14:m>
                <a:r>
                  <a:rPr lang="en-US" dirty="0"/>
                  <a:t> one output target.</a:t>
                </a:r>
              </a:p>
              <a:p>
                <a:pPr>
                  <a:spcAft>
                    <a:spcPts val="1200"/>
                  </a:spcAft>
                </a:pPr>
                <a:r>
                  <a:rPr lang="en-US" dirty="0"/>
                  <a:t>Let </a:t>
                </a: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oMath>
                </a14:m>
                <a:r>
                  <a:rPr lang="en-US" dirty="0"/>
                  <a:t> denote the value predicted by the model for one example or data sample </a:t>
                </a:r>
                <a14:m>
                  <m:oMath xmlns:m="http://schemas.openxmlformats.org/officeDocument/2006/math">
                    <m:d>
                      <m:dPr>
                        <m:ctrlPr>
                          <a:rPr lang="en-US"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a:p>
                <a:pPr>
                  <a:spcAft>
                    <a:spcPts val="1200"/>
                  </a:spcAft>
                </a:pPr>
                <a:r>
                  <a:rPr lang="en-US" dirty="0"/>
                  <a:t>Let </a:t>
                </a:r>
                <a14:m>
                  <m:oMath xmlns:m="http://schemas.openxmlformats.org/officeDocument/2006/math">
                    <m:r>
                      <a:rPr lang="es-ES" b="0" i="1" smtClean="0">
                        <a:latin typeface="Cambria Math" panose="02040503050406030204" pitchFamily="18" charset="0"/>
                      </a:rPr>
                      <m:t>𝑃</m:t>
                    </m:r>
                  </m:oMath>
                </a14:m>
                <a:r>
                  <a:rPr lang="en-US" dirty="0"/>
                  <a:t> be the function used to build the model’s responses:</a:t>
                </a:r>
              </a:p>
              <a:p>
                <a:pPr lvl="1">
                  <a:spcAft>
                    <a:spcPts val="1200"/>
                  </a:spcAft>
                </a:pP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1257300" y="3382494"/>
                <a:ext cx="16595985" cy="5850074"/>
              </a:xfrm>
              <a:blipFill>
                <a:blip r:embed="rId3"/>
                <a:stretch>
                  <a:fillRect l="-1285" t="-427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5311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err="1"/>
              <a:t>Sensitivity</a:t>
            </a:r>
            <a:r>
              <a:rPr lang="es-ES" dirty="0"/>
              <a:t> </a:t>
            </a:r>
            <a:r>
              <a:rPr lang="es-ES" dirty="0" err="1"/>
              <a:t>Analysis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Sensitivity methods work by varying an input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r>
                  <a:rPr lang="en-US" dirty="0"/>
                  <a:t>Through its range with </a:t>
                </a:r>
                <a14:m>
                  <m:oMath xmlns:m="http://schemas.openxmlformats.org/officeDocument/2006/math">
                    <m:r>
                      <a:rPr lang="es-ES" b="0" i="1" smtClean="0">
                        <a:latin typeface="Cambria Math" panose="02040503050406030204" pitchFamily="18" charset="0"/>
                      </a:rPr>
                      <m:t>𝐿</m:t>
                    </m:r>
                  </m:oMath>
                </a14:m>
                <a:r>
                  <a:rPr lang="en-US" dirty="0"/>
                  <a:t> levels, under a regular sequence from the minimum to the maximum value.</a:t>
                </a:r>
              </a:p>
              <a:p>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t>
                </a:r>
                <a:r>
                  <a:rPr lang="en-US" dirty="0"/>
                  <a:t>denote the jth level of input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a:t>
                </a:r>
              </a:p>
              <a:p>
                <a:r>
                  <a:rPr lang="es-ES" dirty="0" err="1"/>
                  <a:t>Example</a:t>
                </a:r>
                <a:r>
                  <a:rPr lang="es-ES" dirty="0"/>
                  <a:t>:</a:t>
                </a:r>
              </a:p>
              <a:p>
                <a:pPr lvl="1"/>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=5</m:t>
                    </m:r>
                  </m:oMath>
                </a14:m>
                <a:endParaRPr lang="es-ES" b="0"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 </a:t>
                </a:r>
                <a:r>
                  <a:rPr lang="es-ES" dirty="0" err="1"/>
                  <a:t>ranges</a:t>
                </a:r>
                <a:r>
                  <a:rPr lang="es-ES" dirty="0"/>
                  <a:t> </a:t>
                </a:r>
                <a14:m>
                  <m:oMath xmlns:m="http://schemas.openxmlformats.org/officeDocument/2006/math">
                    <m:d>
                      <m:dPr>
                        <m:begChr m:val="["/>
                        <m:endChr m:val="]"/>
                        <m:ctrlPr>
                          <a:rPr lang="es-ES" i="1" smtClean="0">
                            <a:latin typeface="Cambria Math" panose="02040503050406030204" pitchFamily="18" charset="0"/>
                          </a:rPr>
                        </m:ctrlPr>
                      </m:dPr>
                      <m:e>
                        <m:r>
                          <a:rPr lang="es-ES" b="0" i="1" smtClean="0">
                            <a:latin typeface="Cambria Math" panose="02040503050406030204" pitchFamily="18" charset="0"/>
                          </a:rPr>
                          <m:t>0,1</m:t>
                        </m:r>
                      </m:e>
                    </m:d>
                  </m:oMath>
                </a14:m>
                <a:endParaRPr lang="es-ES" dirty="0"/>
              </a:p>
              <a:p>
                <a:pPr lvl="1"/>
                <a:endParaRPr lang="es-ES" dirty="0"/>
              </a:p>
              <a:p>
                <a:pPr lvl="1"/>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0.0, 0.25, 0.5, 0.75, 1.0</m:t>
                            </m:r>
                          </m:e>
                        </m:d>
                      </m:e>
                    </m:d>
                  </m:oMath>
                </a14:m>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10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Tree>
    <p:extLst>
      <p:ext uri="{BB962C8B-B14F-4D97-AF65-F5344CB8AC3E}">
        <p14:creationId xmlns:p14="http://schemas.microsoft.com/office/powerpoint/2010/main" val="19079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Methods of SA</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Five sensitive methods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Tree>
    <p:extLst>
      <p:ext uri="{BB962C8B-B14F-4D97-AF65-F5344CB8AC3E}">
        <p14:creationId xmlns:p14="http://schemas.microsoft.com/office/powerpoint/2010/main" val="301579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Considering a </a:t>
                </a:r>
                <a:r>
                  <a:rPr lang="es-ES" dirty="0" err="1"/>
                  <a:t>given</a:t>
                </a:r>
                <a:r>
                  <a:rPr lang="es-ES" dirty="0"/>
                  <a:t> </a:t>
                </a:r>
                <a:r>
                  <a:rPr lang="es-ES" dirty="0" err="1"/>
                  <a:t>baseline</a:t>
                </a:r>
                <a:r>
                  <a:rPr lang="es-ES" dirty="0"/>
                  <a:t> vector </a:t>
                </a:r>
                <a14:m>
                  <m:oMath xmlns:m="http://schemas.openxmlformats.org/officeDocument/2006/math">
                    <m:r>
                      <a:rPr lang="es-ES" b="1" i="1" smtClean="0">
                        <a:latin typeface="Cambria Math" panose="02040503050406030204" pitchFamily="18" charset="0"/>
                      </a:rPr>
                      <m:t>𝒃</m:t>
                    </m:r>
                  </m:oMath>
                </a14:m>
                <a:r>
                  <a:rPr lang="es-ES" dirty="0"/>
                  <a:t>.</a:t>
                </a:r>
              </a:p>
              <a:p>
                <a:pPr lvl="1"/>
                <a:r>
                  <a:rPr lang="es-ES" dirty="0" err="1"/>
                  <a:t>Typically</a:t>
                </a:r>
                <a:r>
                  <a:rPr lang="es-ES" dirty="0"/>
                  <a:t>, </a:t>
                </a:r>
                <a14:m>
                  <m:oMath xmlns:m="http://schemas.openxmlformats.org/officeDocument/2006/math">
                    <m:r>
                      <a:rPr lang="es-ES" b="1" i="1" smtClean="0">
                        <a:latin typeface="Cambria Math" panose="02040503050406030204" pitchFamily="18" charset="0"/>
                      </a:rPr>
                      <m:t>𝒃</m:t>
                    </m:r>
                  </m:oMath>
                </a14:m>
                <a:r>
                  <a:rPr lang="es-ES" dirty="0"/>
                  <a:t> </a:t>
                </a:r>
                <a:r>
                  <a:rPr lang="es-ES" dirty="0" err="1"/>
                  <a:t>contains</a:t>
                </a:r>
                <a:r>
                  <a:rPr lang="es-ES" dirty="0"/>
                  <a:t> </a:t>
                </a:r>
                <a:r>
                  <a:rPr lang="es-ES" dirty="0" err="1"/>
                  <a:t>the</a:t>
                </a:r>
                <a:r>
                  <a:rPr lang="es-ES" dirty="0"/>
                  <a:t> mean </a:t>
                </a:r>
                <a:r>
                  <a:rPr lang="es-ES" dirty="0" err="1"/>
                  <a:t>or</a:t>
                </a:r>
                <a:r>
                  <a:rPr lang="es-ES" dirty="0"/>
                  <a:t> median.</a:t>
                </a:r>
              </a:p>
              <a:p>
                <a:pPr lvl="1"/>
                <a:r>
                  <a:rPr lang="es-ES" dirty="0" err="1"/>
                  <a:t>But</a:t>
                </a:r>
                <a:r>
                  <a:rPr lang="es-ES" dirty="0"/>
                  <a:t> </a:t>
                </a:r>
                <a:r>
                  <a:rPr lang="es-ES" dirty="0" err="1"/>
                  <a:t>any</a:t>
                </a:r>
                <a:r>
                  <a:rPr lang="es-ES" dirty="0"/>
                  <a:t> </a:t>
                </a:r>
                <a:r>
                  <a:rPr lang="es-ES" dirty="0" err="1"/>
                  <a:t>other</a:t>
                </a:r>
                <a:r>
                  <a:rPr lang="es-ES" dirty="0"/>
                  <a:t> vector can be </a:t>
                </a:r>
                <a:r>
                  <a:rPr lang="es-ES" dirty="0" err="1"/>
                  <a:t>used</a:t>
                </a:r>
                <a:r>
                  <a:rPr lang="es-ES" dirty="0"/>
                  <a:t>.</a:t>
                </a:r>
              </a:p>
              <a:p>
                <a:r>
                  <a:rPr lang="es-ES" dirty="0" err="1"/>
                  <a:t>Then</a:t>
                </a:r>
                <a:r>
                  <a:rPr lang="es-ES" dirty="0"/>
                  <a:t>, </a:t>
                </a:r>
                <a:r>
                  <a:rPr lang="es-ES" dirty="0" err="1"/>
                  <a:t>it</a:t>
                </a:r>
                <a:r>
                  <a:rPr lang="es-ES" dirty="0"/>
                  <a:t> </a:t>
                </a:r>
                <a:r>
                  <a:rPr lang="es-ES" dirty="0" err="1"/>
                  <a:t>cycles</a:t>
                </a:r>
                <a:r>
                  <a:rPr lang="es-ES" dirty="0"/>
                  <a:t> </a:t>
                </a:r>
                <a:r>
                  <a:rPr lang="es-ES" dirty="0" err="1"/>
                  <a:t>through</a:t>
                </a:r>
                <a:r>
                  <a:rPr lang="es-ES" dirty="0"/>
                  <a:t> </a:t>
                </a:r>
                <a:r>
                  <a:rPr lang="es-ES" dirty="0" err="1"/>
                  <a:t>all</a:t>
                </a:r>
                <a:r>
                  <a:rPr lang="es-ES" dirty="0"/>
                  <a:t> inputs: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𝑀</m:t>
                                </m:r>
                              </m:e>
                            </m:d>
                          </m:e>
                        </m:d>
                      </m:e>
                    </m:d>
                  </m:oMath>
                </a14:m>
                <a:r>
                  <a:rPr lang="es-ES" dirty="0"/>
                  <a:t>.</a:t>
                </a:r>
              </a:p>
              <a:p>
                <a:r>
                  <a:rPr lang="en-US" dirty="0"/>
                  <a:t>For each input, </a:t>
                </a:r>
                <a14:m>
                  <m:oMath xmlns:m="http://schemas.openxmlformats.org/officeDocument/2006/math">
                    <m:r>
                      <a:rPr lang="es-ES" b="0" i="1" smtClean="0">
                        <a:latin typeface="Cambria Math" panose="02040503050406030204" pitchFamily="18" charset="0"/>
                      </a:rPr>
                      <m:t>𝐿</m:t>
                    </m:r>
                  </m:oMath>
                </a14:m>
                <a:r>
                  <a:rPr lang="en-US" dirty="0"/>
                  <a:t> input examples are built using all </a:t>
                </a:r>
                <a14:m>
                  <m:oMath xmlns:m="http://schemas.openxmlformats.org/officeDocument/2006/math">
                    <m:r>
                      <a:rPr lang="es-ES" b="1" i="1">
                        <a:latin typeface="Cambria Math" panose="02040503050406030204" pitchFamily="18" charset="0"/>
                      </a:rPr>
                      <m:t>𝒃</m:t>
                    </m:r>
                  </m:oMath>
                </a14:m>
                <a:r>
                  <a:rPr lang="en-US" dirty="0"/>
                  <a:t> values except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i="1">
                                <a:latin typeface="Cambria Math" panose="02040503050406030204" pitchFamily="18" charset="0"/>
                              </a:rPr>
                              <m:t>:</m:t>
                            </m:r>
                            <m:r>
                              <a:rPr lang="es-ES" b="0" i="1" smtClean="0">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e>
                        </m:d>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94" r="-183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13</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3" name="Elipse 42">
            <a:extLst>
              <a:ext uri="{FF2B5EF4-FFF2-40B4-BE49-F238E27FC236}">
                <a16:creationId xmlns:a16="http://schemas.microsoft.com/office/drawing/2014/main" id="{F98C2F85-BDB5-9F74-09B3-1245026D9D14}"/>
              </a:ext>
            </a:extLst>
          </p:cNvPr>
          <p:cNvSpPr/>
          <p:nvPr/>
        </p:nvSpPr>
        <p:spPr>
          <a:xfrm>
            <a:off x="10966344" y="6840871"/>
            <a:ext cx="5252424" cy="8345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a:extLst>
              <a:ext uri="{FF2B5EF4-FFF2-40B4-BE49-F238E27FC236}">
                <a16:creationId xmlns:a16="http://schemas.microsoft.com/office/drawing/2014/main" id="{48AA2911-4A99-B2C4-A503-4B9E83CD4A19}"/>
              </a:ext>
            </a:extLst>
          </p:cNvPr>
          <p:cNvSpPr txBox="1"/>
          <p:nvPr/>
        </p:nvSpPr>
        <p:spPr>
          <a:xfrm>
            <a:off x="11820778" y="3188903"/>
            <a:ext cx="3402014" cy="400110"/>
          </a:xfrm>
          <a:prstGeom prst="rect">
            <a:avLst/>
          </a:prstGeom>
          <a:noFill/>
        </p:spPr>
        <p:txBody>
          <a:bodyPr wrap="square" rtlCol="0">
            <a:spAutoFit/>
          </a:bodyPr>
          <a:lstStyle/>
          <a:p>
            <a:pPr algn="ctr"/>
            <a:r>
              <a:rPr lang="es-ES" sz="2000" dirty="0">
                <a:latin typeface="DIN" pitchFamily="50" charset="0"/>
              </a:rPr>
              <a:t>5 </a:t>
            </a:r>
            <a:r>
              <a:rPr lang="es-ES" sz="2000" dirty="0" err="1">
                <a:latin typeface="DIN" pitchFamily="50" charset="0"/>
              </a:rPr>
              <a:t>Levels</a:t>
            </a:r>
            <a:endParaRPr lang="es-ES" sz="3600" dirty="0">
              <a:latin typeface="DIN" pitchFamily="50" charset="0"/>
            </a:endParaRPr>
          </a:p>
        </p:txBody>
      </p:sp>
      <p:cxnSp>
        <p:nvCxnSpPr>
          <p:cNvPr id="46" name="Conector recto de flecha 45">
            <a:extLst>
              <a:ext uri="{FF2B5EF4-FFF2-40B4-BE49-F238E27FC236}">
                <a16:creationId xmlns:a16="http://schemas.microsoft.com/office/drawing/2014/main" id="{6D1E6230-B107-421E-3C81-62E1FDCB0CFA}"/>
              </a:ext>
            </a:extLst>
          </p:cNvPr>
          <p:cNvCxnSpPr>
            <a:cxnSpLocks/>
          </p:cNvCxnSpPr>
          <p:nvPr/>
        </p:nvCxnSpPr>
        <p:spPr>
          <a:xfrm flipV="1">
            <a:off x="11541123" y="3669642"/>
            <a:ext cx="3911855" cy="27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C65B6887-6DE4-6C5B-3675-F869D0478635}"/>
              </a:ext>
            </a:extLst>
          </p:cNvPr>
          <p:cNvSpPr txBox="1"/>
          <p:nvPr/>
        </p:nvSpPr>
        <p:spPr>
          <a:xfrm>
            <a:off x="11458574" y="3328103"/>
            <a:ext cx="817563" cy="307777"/>
          </a:xfrm>
          <a:prstGeom prst="rect">
            <a:avLst/>
          </a:prstGeom>
          <a:noFill/>
        </p:spPr>
        <p:txBody>
          <a:bodyPr wrap="square" rtlCol="0">
            <a:spAutoFit/>
          </a:bodyPr>
          <a:lstStyle/>
          <a:p>
            <a:pPr algn="ctr"/>
            <a:r>
              <a:rPr lang="es-ES" sz="1400" dirty="0">
                <a:latin typeface="DIN" panose="020B0604020202020204" charset="0"/>
              </a:rPr>
              <a:t>min</a:t>
            </a:r>
          </a:p>
        </p:txBody>
      </p:sp>
      <p:sp>
        <p:nvSpPr>
          <p:cNvPr id="49" name="CuadroTexto 48">
            <a:extLst>
              <a:ext uri="{FF2B5EF4-FFF2-40B4-BE49-F238E27FC236}">
                <a16:creationId xmlns:a16="http://schemas.microsoft.com/office/drawing/2014/main" id="{A4543042-2368-4F23-1075-C9EB40433382}"/>
              </a:ext>
            </a:extLst>
          </p:cNvPr>
          <p:cNvSpPr txBox="1"/>
          <p:nvPr/>
        </p:nvSpPr>
        <p:spPr>
          <a:xfrm>
            <a:off x="14684990" y="3277567"/>
            <a:ext cx="817563" cy="307777"/>
          </a:xfrm>
          <a:prstGeom prst="rect">
            <a:avLst/>
          </a:prstGeom>
          <a:noFill/>
        </p:spPr>
        <p:txBody>
          <a:bodyPr wrap="square" rtlCol="0">
            <a:spAutoFit/>
          </a:bodyPr>
          <a:lstStyle/>
          <a:p>
            <a:pPr algn="ctr"/>
            <a:r>
              <a:rPr lang="es-ES" sz="1400" dirty="0" err="1">
                <a:latin typeface="DIN" panose="020B0604020202020204" charset="0"/>
              </a:rPr>
              <a:t>max</a:t>
            </a:r>
            <a:endParaRPr lang="es-ES" sz="1400" dirty="0">
              <a:latin typeface="DIN" panose="020B0604020202020204" charset="0"/>
            </a:endParaRPr>
          </a:p>
        </p:txBody>
      </p:sp>
    </p:spTree>
    <p:extLst>
      <p:ext uri="{BB962C8B-B14F-4D97-AF65-F5344CB8AC3E}">
        <p14:creationId xmlns:p14="http://schemas.microsoft.com/office/powerpoint/2010/main" val="17331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Model responses be </a:t>
                </a:r>
                <a:r>
                  <a:rPr lang="es-ES" dirty="0" err="1"/>
                  <a:t>denoted</a:t>
                </a:r>
                <a:r>
                  <a:rPr lang="es-ES" dirty="0"/>
                  <a:t> </a:t>
                </a:r>
                <a:r>
                  <a:rPr lang="es-ES" dirty="0" err="1"/>
                  <a:t>by</a:t>
                </a:r>
                <a:endParaRPr lang="es-ES" dirty="0"/>
              </a:p>
              <a:p>
                <a:pPr marL="0" indent="0">
                  <a:buNone/>
                </a:pPr>
                <a:r>
                  <a:rPr lang="es-ES" dirty="0"/>
                  <a:t>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𝑎</m:t>
                        </m:r>
                      </m:sub>
                    </m:sSub>
                    <m:r>
                      <a:rPr lang="es-ES" i="1">
                        <a:latin typeface="Cambria Math" panose="02040503050406030204" pitchFamily="18" charset="0"/>
                      </a:rPr>
                      <m:t>=</m:t>
                    </m:r>
                  </m:oMath>
                </a14:m>
                <a:r>
                  <a:rPr lang="es-ES" dirty="0"/>
                  <a: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r>
                              <a:rPr lang="es-ES" i="1">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i="1">
                                    <a:latin typeface="Cambria Math" panose="02040503050406030204" pitchFamily="18" charset="0"/>
                                    <a:ea typeface="Cambria Math" panose="02040503050406030204" pitchFamily="18" charset="0"/>
                                  </a:rPr>
                                  <m:t>𝐿</m:t>
                                </m:r>
                              </m:e>
                            </m:d>
                          </m:e>
                        </m:d>
                      </m:e>
                    </m:d>
                  </m:oMath>
                </a14:m>
                <a:r>
                  <a:rPr lang="es-ES" dirty="0"/>
                  <a:t>.</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 </a:t>
                </a:r>
                <a:r>
                  <a:rPr lang="es-ES" dirty="0" err="1"/>
                  <a:t>represents</a:t>
                </a:r>
                <a:r>
                  <a:rPr lang="es-ES" dirty="0"/>
                  <a:t> </a:t>
                </a:r>
                <a:r>
                  <a:rPr lang="es-ES" dirty="0" err="1"/>
                  <a:t>the</a:t>
                </a:r>
                <a:r>
                  <a:rPr lang="es-ES" dirty="0"/>
                  <a:t> response </a:t>
                </a:r>
                <a:r>
                  <a:rPr lang="es-ES" dirty="0" err="1"/>
                  <a:t>for</a:t>
                </a:r>
                <a:r>
                  <a:rPr lang="es-ES" dirty="0"/>
                  <a: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a:t>
                </a:r>
              </a:p>
              <a:p>
                <a:r>
                  <a:rPr lang="en-US" dirty="0"/>
                  <a:t>Responses are stored and used to:</a:t>
                </a:r>
              </a:p>
              <a:p>
                <a:pPr lvl="1"/>
                <a:r>
                  <a:rPr lang="en-US" dirty="0"/>
                  <a:t>Compute a sensitivity measure of the input.</a:t>
                </a:r>
              </a:p>
              <a:p>
                <a:pPr lvl="1"/>
                <a:r>
                  <a:rPr lang="en-US" dirty="0"/>
                  <a:t>Visualization purposes.</a:t>
                </a:r>
              </a:p>
              <a:p>
                <a:r>
                  <a:rPr lang="es-ES" dirty="0" err="1"/>
                  <a:t>Computational</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01" b="-214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14</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Flecha: hacia abajo 34">
            <a:extLst>
              <a:ext uri="{FF2B5EF4-FFF2-40B4-BE49-F238E27FC236}">
                <a16:creationId xmlns:a16="http://schemas.microsoft.com/office/drawing/2014/main" id="{4FBAFD51-5C5D-463C-52C8-322C19C43ED2}"/>
              </a:ext>
            </a:extLst>
          </p:cNvPr>
          <p:cNvSpPr/>
          <p:nvPr/>
        </p:nvSpPr>
        <p:spPr>
          <a:xfrm>
            <a:off x="11819732"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lecha: hacia abajo 35">
            <a:extLst>
              <a:ext uri="{FF2B5EF4-FFF2-40B4-BE49-F238E27FC236}">
                <a16:creationId xmlns:a16="http://schemas.microsoft.com/office/drawing/2014/main" id="{EBBB08EB-1DDE-8692-8A00-26E0EB14F2F9}"/>
              </a:ext>
            </a:extLst>
          </p:cNvPr>
          <p:cNvSpPr/>
          <p:nvPr/>
        </p:nvSpPr>
        <p:spPr>
          <a:xfrm>
            <a:off x="13499126"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lecha: hacia abajo 36">
            <a:extLst>
              <a:ext uri="{FF2B5EF4-FFF2-40B4-BE49-F238E27FC236}">
                <a16:creationId xmlns:a16="http://schemas.microsoft.com/office/drawing/2014/main" id="{2348AE6C-9F5B-19D4-F289-24CD89EABFED}"/>
              </a:ext>
            </a:extLst>
          </p:cNvPr>
          <p:cNvSpPr/>
          <p:nvPr/>
        </p:nvSpPr>
        <p:spPr>
          <a:xfrm>
            <a:off x="15085474"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8BD2AD1-85CB-6F11-D191-BA93BA550B7D}"/>
                  </a:ext>
                </a:extLst>
              </p:cNvPr>
              <p:cNvSpPr txBox="1"/>
              <p:nvPr/>
            </p:nvSpPr>
            <p:spPr>
              <a:xfrm>
                <a:off x="11692334"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7" name="CuadroTexto 6">
                <a:extLst>
                  <a:ext uri="{FF2B5EF4-FFF2-40B4-BE49-F238E27FC236}">
                    <a16:creationId xmlns:a16="http://schemas.microsoft.com/office/drawing/2014/main" id="{E8BD2AD1-85CB-6F11-D191-BA93BA550B7D}"/>
                  </a:ext>
                </a:extLst>
              </p:cNvPr>
              <p:cNvSpPr txBox="1">
                <a:spLocks noRot="1" noChangeAspect="1" noMove="1" noResize="1" noEditPoints="1" noAdjustHandles="1" noChangeArrowheads="1" noChangeShapeType="1" noTextEdit="1"/>
              </p:cNvSpPr>
              <p:nvPr/>
            </p:nvSpPr>
            <p:spPr>
              <a:xfrm>
                <a:off x="11692334" y="8639207"/>
                <a:ext cx="529432" cy="559833"/>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054B137-0CD4-45CF-88C6-08D65CC2D618}"/>
                  </a:ext>
                </a:extLst>
              </p:cNvPr>
              <p:cNvSpPr txBox="1"/>
              <p:nvPr/>
            </p:nvSpPr>
            <p:spPr>
              <a:xfrm>
                <a:off x="13371728" y="8639207"/>
                <a:ext cx="529432" cy="5900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i="1">
                                  <a:latin typeface="Cambria Math" panose="02040503050406030204" pitchFamily="18" charset="0"/>
                                </a:rPr>
                                <m:t>𝑗</m:t>
                              </m:r>
                            </m:sub>
                          </m:sSub>
                        </m:sub>
                      </m:sSub>
                    </m:oMath>
                  </m:oMathPara>
                </a14:m>
                <a:endParaRPr lang="es-ES" dirty="0"/>
              </a:p>
            </p:txBody>
          </p:sp>
        </mc:Choice>
        <mc:Fallback xmlns="">
          <p:sp>
            <p:nvSpPr>
              <p:cNvPr id="15" name="CuadroTexto 14">
                <a:extLst>
                  <a:ext uri="{FF2B5EF4-FFF2-40B4-BE49-F238E27FC236}">
                    <a16:creationId xmlns:a16="http://schemas.microsoft.com/office/drawing/2014/main" id="{B054B137-0CD4-45CF-88C6-08D65CC2D618}"/>
                  </a:ext>
                </a:extLst>
              </p:cNvPr>
              <p:cNvSpPr txBox="1">
                <a:spLocks noRot="1" noChangeAspect="1" noMove="1" noResize="1" noEditPoints="1" noAdjustHandles="1" noChangeArrowheads="1" noChangeShapeType="1" noTextEdit="1"/>
              </p:cNvSpPr>
              <p:nvPr/>
            </p:nvSpPr>
            <p:spPr>
              <a:xfrm>
                <a:off x="13371728" y="8639207"/>
                <a:ext cx="529432" cy="590098"/>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B4BEED7-46E6-D677-93F7-19EC97A69BAE}"/>
                  </a:ext>
                </a:extLst>
              </p:cNvPr>
              <p:cNvSpPr txBox="1"/>
              <p:nvPr/>
            </p:nvSpPr>
            <p:spPr>
              <a:xfrm>
                <a:off x="14971171"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16" name="CuadroTexto 15">
                <a:extLst>
                  <a:ext uri="{FF2B5EF4-FFF2-40B4-BE49-F238E27FC236}">
                    <a16:creationId xmlns:a16="http://schemas.microsoft.com/office/drawing/2014/main" id="{7B4BEED7-46E6-D677-93F7-19EC97A69BAE}"/>
                  </a:ext>
                </a:extLst>
              </p:cNvPr>
              <p:cNvSpPr txBox="1">
                <a:spLocks noRot="1" noChangeAspect="1" noMove="1" noResize="1" noEditPoints="1" noAdjustHandles="1" noChangeArrowheads="1" noChangeShapeType="1" noTextEdit="1"/>
              </p:cNvSpPr>
              <p:nvPr/>
            </p:nvSpPr>
            <p:spPr>
              <a:xfrm>
                <a:off x="14971171" y="8639207"/>
                <a:ext cx="529432" cy="559833"/>
              </a:xfrm>
              <a:prstGeom prst="rect">
                <a:avLst/>
              </a:prstGeom>
              <a:blipFill>
                <a:blip r:embed="rId17"/>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94694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15</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16</a:t>
            </a:fld>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Create a dataset of 30 DMUs.</a:t>
                </a:r>
              </a:p>
              <a:p>
                <a:r>
                  <a:rPr lang="en-GB" dirty="0"/>
                  <a:t>Input: x1.</a:t>
                </a:r>
              </a:p>
              <a:p>
                <a:r>
                  <a:rPr lang="en-GB" dirty="0"/>
                  <a:t>Output: y.</a:t>
                </a:r>
              </a:p>
              <a:p>
                <a:endParaRPr lang="en-GB" dirty="0"/>
              </a:p>
              <a:p>
                <a:r>
                  <a:rPr lang="en-GB" dirty="0"/>
                  <a:t>Fitted model: SVM with </a:t>
                </a:r>
                <a:r>
                  <a:rPr lang="en-GB" dirty="0" err="1"/>
                  <a:t>polynomical</a:t>
                </a:r>
                <a:r>
                  <a:rPr lang="en-GB" dirty="0"/>
                  <a:t> kernel.</a:t>
                </a:r>
              </a:p>
              <a:p>
                <a:r>
                  <a:rPr lang="en-GB" dirty="0"/>
                  <a:t>Hyperparameters</a:t>
                </a:r>
                <a:r>
                  <a:rPr lang="en-GB" sz="4400" dirty="0">
                    <a:effectLst/>
                    <a:latin typeface="DIN" panose="020B0604020202020204" charset="0"/>
                    <a:ea typeface="Aptos" panose="020B0004020202020204" pitchFamily="34" charset="0"/>
                    <a:cs typeface="Times New Roman" panose="02020603050405020304" pitchFamily="18" charset="0"/>
                  </a:rPr>
                  <a:t>:</a:t>
                </a:r>
                <a:r>
                  <a:rPr lang="es-ES" sz="4400" i="1" dirty="0">
                    <a:latin typeface="Cambria Math" panose="02040503050406030204" pitchFamily="18" charset="0"/>
                    <a:ea typeface="Aptos" panose="020B0004020202020204" pitchFamily="34" charset="0"/>
                    <a:cs typeface="Times New Roman" panose="02020603050405020304" pitchFamily="18" charset="0"/>
                  </a:rPr>
                  <a:t> </a:t>
                </a:r>
                <a14:m>
                  <m:oMath xmlns:m="http://schemas.openxmlformats.org/officeDocument/2006/math">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s-ES" sz="4400" b="0" i="1" smtClean="0">
                        <a:effectLst/>
                        <a:latin typeface="Cambria Math" panose="02040503050406030204" pitchFamily="18" charset="0"/>
                        <a:ea typeface="Aptos" panose="020B0004020202020204" pitchFamily="34" charset="0"/>
                        <a:cs typeface="Times New Roman" panose="02020603050405020304" pitchFamily="18" charset="0"/>
                      </a:rPr>
                      <m:t>=</m:t>
                    </m:r>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3</m:t>
                    </m:r>
                  </m:oMath>
                </a14:m>
                <a:r>
                  <a:rPr lang="en-US" sz="44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0.1</m:t>
                    </m:r>
                  </m:oMath>
                </a14:m>
                <a:r>
                  <a:rPr lang="en-US" sz="44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4400" dirty="0">
                    <a:effectLst/>
                    <a:latin typeface="Times New Roman" panose="02020603050405020304" pitchFamily="18" charset="0"/>
                    <a:ea typeface="Aptos" panose="020B0004020202020204" pitchFamily="34" charset="0"/>
                  </a:rPr>
                  <a:t>.</a:t>
                </a:r>
              </a:p>
              <a:p>
                <a:endParaRPr lang="en-GB" dirty="0"/>
              </a:p>
            </p:txBody>
          </p:sp>
        </mc:Choice>
        <mc:Fallback>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125"/>
                </a:stretch>
              </a:blipFill>
            </p:spPr>
            <p:txBody>
              <a:bodyPr/>
              <a:lstStyle/>
              <a:p>
                <a:r>
                  <a:rPr lang="es-ES">
                    <a:noFill/>
                  </a:rPr>
                  <a:t> </a:t>
                </a:r>
              </a:p>
            </p:txBody>
          </p:sp>
        </mc:Fallback>
      </mc:AlternateContent>
    </p:spTree>
    <p:extLst>
      <p:ext uri="{BB962C8B-B14F-4D97-AF65-F5344CB8AC3E}">
        <p14:creationId xmlns:p14="http://schemas.microsoft.com/office/powerpoint/2010/main" val="308814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17</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s-ES" sz="4400" dirty="0" err="1">
                <a:latin typeface="DIN" panose="020B0604020202020204" charset="0"/>
                <a:ea typeface="Aptos" panose="020B0004020202020204" pitchFamily="34" charset="0"/>
              </a:rPr>
              <a:t>Inside</a:t>
            </a:r>
            <a:r>
              <a:rPr lang="es-ES" sz="4400" dirty="0">
                <a:latin typeface="DIN" panose="020B0604020202020204" charset="0"/>
                <a:ea typeface="Aptos" panose="020B0004020202020204" pitchFamily="34" charset="0"/>
              </a:rPr>
              <a:t> </a:t>
            </a:r>
            <a:r>
              <a:rPr lang="es-ES" sz="4400" dirty="0" err="1">
                <a:latin typeface="DIN" panose="020B0604020202020204" charset="0"/>
                <a:ea typeface="Aptos" panose="020B0004020202020204" pitchFamily="34" charset="0"/>
              </a:rPr>
              <a:t>of</a:t>
            </a:r>
            <a:r>
              <a:rPr lang="es-ES" sz="4400" dirty="0">
                <a:latin typeface="DIN" panose="020B0604020202020204" charset="0"/>
                <a:ea typeface="Aptos" panose="020B0004020202020204" pitchFamily="34" charset="0"/>
              </a:rPr>
              <a:t> 1D-SA in </a:t>
            </a:r>
            <a:r>
              <a:rPr lang="es-ES" sz="4400" dirty="0" err="1">
                <a:latin typeface="DIN" panose="020B0604020202020204" charset="0"/>
                <a:ea typeface="Aptos" panose="020B0004020202020204" pitchFamily="34" charset="0"/>
              </a:rPr>
              <a:t>rminer</a:t>
            </a:r>
            <a:r>
              <a:rPr lang="es-ES" sz="4400" dirty="0">
                <a:latin typeface="DIN" panose="020B0604020202020204" charset="0"/>
                <a:ea typeface="Aptos" panose="020B0004020202020204" pitchFamily="34" charset="0"/>
              </a:rPr>
              <a:t>:</a:t>
            </a:r>
          </a:p>
          <a:p>
            <a:r>
              <a:rPr lang="en-US" sz="4400" dirty="0">
                <a:effectLst/>
                <a:latin typeface="DIN" panose="020B0604020202020204" charset="0"/>
                <a:ea typeface="Aptos" panose="020B0004020202020204" pitchFamily="34" charset="0"/>
              </a:rPr>
              <a:t>Descriptive statistics</a:t>
            </a:r>
            <a:endParaRPr lang="en-GB" dirty="0"/>
          </a:p>
        </p:txBody>
      </p:sp>
      <p:graphicFrame>
        <p:nvGraphicFramePr>
          <p:cNvPr id="7" name="Tabla 6">
            <a:extLst>
              <a:ext uri="{FF2B5EF4-FFF2-40B4-BE49-F238E27FC236}">
                <a16:creationId xmlns:a16="http://schemas.microsoft.com/office/drawing/2014/main" id="{C855300D-4EC3-A30A-DA28-AEF12564D44C}"/>
              </a:ext>
            </a:extLst>
          </p:cNvPr>
          <p:cNvGraphicFramePr>
            <a:graphicFrameLocks noGrp="1"/>
          </p:cNvGraphicFramePr>
          <p:nvPr>
            <p:extLst>
              <p:ext uri="{D42A27DB-BD31-4B8C-83A1-F6EECF244321}">
                <p14:modId xmlns:p14="http://schemas.microsoft.com/office/powerpoint/2010/main" val="3980734931"/>
              </p:ext>
            </p:extLst>
          </p:nvPr>
        </p:nvGraphicFramePr>
        <p:xfrm>
          <a:off x="3157415" y="4800417"/>
          <a:ext cx="12192000" cy="352044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endParaRPr lang="es-ES" dirty="0"/>
                    </a:p>
                  </a:txBody>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370840">
                <a:tc>
                  <a:txBody>
                    <a:bodyPr/>
                    <a:lstStyle/>
                    <a:p>
                      <a:r>
                        <a:rPr lang="es-ES" dirty="0"/>
                        <a:t>Min.</a:t>
                      </a:r>
                    </a:p>
                  </a:txBody>
                  <a:tcPr/>
                </a:tc>
                <a:tc>
                  <a:txBody>
                    <a:bodyPr/>
                    <a:lstStyle/>
                    <a:p>
                      <a:pPr algn="ctr"/>
                      <a:r>
                        <a:rPr lang="es-ES" dirty="0"/>
                        <a:t>1.010</a:t>
                      </a:r>
                    </a:p>
                  </a:txBody>
                  <a:tcPr/>
                </a:tc>
                <a:tc>
                  <a:txBody>
                    <a:bodyPr/>
                    <a:lstStyle/>
                    <a:p>
                      <a:pPr algn="ctr"/>
                      <a:r>
                        <a:rPr lang="es-ES" dirty="0"/>
                        <a:t>2.822</a:t>
                      </a:r>
                    </a:p>
                  </a:txBody>
                  <a:tcPr/>
                </a:tc>
                <a:extLst>
                  <a:ext uri="{0D108BD9-81ED-4DB2-BD59-A6C34878D82A}">
                    <a16:rowId xmlns:a16="http://schemas.microsoft.com/office/drawing/2014/main" val="1438970243"/>
                  </a:ext>
                </a:extLst>
              </a:tr>
              <a:tr h="370840">
                <a:tc>
                  <a:txBody>
                    <a:bodyPr/>
                    <a:lstStyle/>
                    <a:p>
                      <a:r>
                        <a:rPr lang="es-ES" dirty="0"/>
                        <a:t>1st Qu.</a:t>
                      </a:r>
                    </a:p>
                  </a:txBody>
                  <a:tcPr/>
                </a:tc>
                <a:tc>
                  <a:txBody>
                    <a:bodyPr/>
                    <a:lstStyle/>
                    <a:p>
                      <a:pPr algn="ctr"/>
                      <a:r>
                        <a:rPr lang="es-ES" dirty="0"/>
                        <a:t>2.748</a:t>
                      </a:r>
                    </a:p>
                  </a:txBody>
                  <a:tcPr/>
                </a:tc>
                <a:tc>
                  <a:txBody>
                    <a:bodyPr/>
                    <a:lstStyle/>
                    <a:p>
                      <a:pPr algn="ctr"/>
                      <a:r>
                        <a:rPr lang="es-ES" dirty="0"/>
                        <a:t>3.255</a:t>
                      </a:r>
                    </a:p>
                  </a:txBody>
                  <a:tcPr/>
                </a:tc>
                <a:extLst>
                  <a:ext uri="{0D108BD9-81ED-4DB2-BD59-A6C34878D82A}">
                    <a16:rowId xmlns:a16="http://schemas.microsoft.com/office/drawing/2014/main" val="601093408"/>
                  </a:ext>
                </a:extLst>
              </a:tr>
              <a:tr h="370840">
                <a:tc>
                  <a:txBody>
                    <a:bodyPr/>
                    <a:lstStyle/>
                    <a:p>
                      <a:r>
                        <a:rPr lang="es-ES" dirty="0"/>
                        <a:t>Median</a:t>
                      </a:r>
                    </a:p>
                  </a:txBody>
                  <a:tcPr/>
                </a:tc>
                <a:tc>
                  <a:txBody>
                    <a:bodyPr/>
                    <a:lstStyle/>
                    <a:p>
                      <a:pPr algn="ctr"/>
                      <a:r>
                        <a:rPr lang="es-ES" dirty="0"/>
                        <a:t>5.368</a:t>
                      </a:r>
                    </a:p>
                  </a:txBody>
                  <a:tcPr/>
                </a:tc>
                <a:tc>
                  <a:txBody>
                    <a:bodyPr/>
                    <a:lstStyle/>
                    <a:p>
                      <a:pPr algn="ctr"/>
                      <a:r>
                        <a:rPr lang="es-ES" dirty="0"/>
                        <a:t>3.878</a:t>
                      </a:r>
                    </a:p>
                  </a:txBody>
                  <a:tcPr/>
                </a:tc>
                <a:extLst>
                  <a:ext uri="{0D108BD9-81ED-4DB2-BD59-A6C34878D82A}">
                    <a16:rowId xmlns:a16="http://schemas.microsoft.com/office/drawing/2014/main" val="2583113639"/>
                  </a:ext>
                </a:extLst>
              </a:tr>
              <a:tr h="370840">
                <a:tc>
                  <a:txBody>
                    <a:bodyPr/>
                    <a:lstStyle/>
                    <a:p>
                      <a:r>
                        <a:rPr lang="es-ES" dirty="0"/>
                        <a:t>Mean</a:t>
                      </a:r>
                    </a:p>
                  </a:txBody>
                  <a:tcPr/>
                </a:tc>
                <a:tc>
                  <a:txBody>
                    <a:bodyPr/>
                    <a:lstStyle/>
                    <a:p>
                      <a:pPr algn="ctr"/>
                      <a:r>
                        <a:rPr lang="es-ES" dirty="0">
                          <a:highlight>
                            <a:srgbClr val="FFFF00"/>
                          </a:highlight>
                        </a:rPr>
                        <a:t>5.245</a:t>
                      </a:r>
                    </a:p>
                  </a:txBody>
                  <a:tcPr/>
                </a:tc>
                <a:tc>
                  <a:txBody>
                    <a:bodyPr/>
                    <a:lstStyle/>
                    <a:p>
                      <a:pPr algn="ctr"/>
                      <a:r>
                        <a:rPr lang="es-ES" dirty="0">
                          <a:highlight>
                            <a:srgbClr val="FFFF00"/>
                          </a:highlight>
                        </a:rPr>
                        <a:t>4.606</a:t>
                      </a:r>
                    </a:p>
                  </a:txBody>
                  <a:tcPr/>
                </a:tc>
                <a:extLst>
                  <a:ext uri="{0D108BD9-81ED-4DB2-BD59-A6C34878D82A}">
                    <a16:rowId xmlns:a16="http://schemas.microsoft.com/office/drawing/2014/main" val="143781526"/>
                  </a:ext>
                </a:extLst>
              </a:tr>
              <a:tr h="370840">
                <a:tc>
                  <a:txBody>
                    <a:bodyPr/>
                    <a:lstStyle/>
                    <a:p>
                      <a:r>
                        <a:rPr lang="es-ES" dirty="0"/>
                        <a:t>3rd Qu.</a:t>
                      </a:r>
                    </a:p>
                  </a:txBody>
                  <a:tcPr/>
                </a:tc>
                <a:tc>
                  <a:txBody>
                    <a:bodyPr/>
                    <a:lstStyle/>
                    <a:p>
                      <a:pPr algn="ctr"/>
                      <a:r>
                        <a:rPr lang="es-ES" dirty="0"/>
                        <a:t>7.508</a:t>
                      </a:r>
                    </a:p>
                  </a:txBody>
                  <a:tcPr/>
                </a:tc>
                <a:tc>
                  <a:txBody>
                    <a:bodyPr/>
                    <a:lstStyle/>
                    <a:p>
                      <a:pPr algn="ctr"/>
                      <a:r>
                        <a:rPr lang="es-ES" dirty="0"/>
                        <a:t>5.458</a:t>
                      </a:r>
                    </a:p>
                  </a:txBody>
                  <a:tcPr/>
                </a:tc>
                <a:extLst>
                  <a:ext uri="{0D108BD9-81ED-4DB2-BD59-A6C34878D82A}">
                    <a16:rowId xmlns:a16="http://schemas.microsoft.com/office/drawing/2014/main" val="126782558"/>
                  </a:ext>
                </a:extLst>
              </a:tr>
              <a:tr h="370840">
                <a:tc>
                  <a:txBody>
                    <a:bodyPr/>
                    <a:lstStyle/>
                    <a:p>
                      <a:r>
                        <a:rPr lang="es-ES" dirty="0"/>
                        <a:t>Max.</a:t>
                      </a:r>
                    </a:p>
                  </a:txBody>
                  <a:tcPr/>
                </a:tc>
                <a:tc>
                  <a:txBody>
                    <a:bodyPr/>
                    <a:lstStyle/>
                    <a:p>
                      <a:pPr algn="ctr"/>
                      <a:r>
                        <a:rPr lang="es-ES" dirty="0"/>
                        <a:t>9.065</a:t>
                      </a:r>
                    </a:p>
                  </a:txBody>
                  <a:tcPr/>
                </a:tc>
                <a:tc>
                  <a:txBody>
                    <a:bodyPr/>
                    <a:lstStyle/>
                    <a:p>
                      <a:pPr algn="ctr"/>
                      <a:r>
                        <a:rPr lang="es-ES" dirty="0"/>
                        <a:t>8.905</a:t>
                      </a:r>
                    </a:p>
                  </a:txBody>
                  <a:tcPr/>
                </a:tc>
                <a:extLst>
                  <a:ext uri="{0D108BD9-81ED-4DB2-BD59-A6C34878D82A}">
                    <a16:rowId xmlns:a16="http://schemas.microsoft.com/office/drawing/2014/main" val="2317857307"/>
                  </a:ext>
                </a:extLst>
              </a:tr>
            </a:tbl>
          </a:graphicData>
        </a:graphic>
      </p:graphicFrame>
    </p:spTree>
    <p:extLst>
      <p:ext uri="{BB962C8B-B14F-4D97-AF65-F5344CB8AC3E}">
        <p14:creationId xmlns:p14="http://schemas.microsoft.com/office/powerpoint/2010/main" val="271831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18</a:t>
            </a:fld>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a:t>
                </a:r>
              </a:p>
              <a:p>
                <a:endParaRPr lang="en-GB" dirty="0"/>
              </a:p>
            </p:txBody>
          </p:sp>
        </mc:Choice>
        <mc:Fallback>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r>
                                <a:rPr lang="es-ES" b="1" i="1" smtClean="0">
                                  <a:latin typeface="Cambria Math" panose="02040503050406030204" pitchFamily="18" charset="0"/>
                                </a:rPr>
                                <m:t> </m:t>
                              </m:r>
                            </m:oMath>
                          </a14:m>
                          <a:r>
                            <a:rPr lang="es-ES" dirty="0" err="1"/>
                            <a:t>values</a:t>
                          </a:r>
                          <a:endParaRPr lang="es-E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smtClean="0">
                                        <a:latin typeface="Cambria Math" panose="02040503050406030204" pitchFamily="18" charset="0"/>
                                      </a:rPr>
                                      <m:t>𝒚</m:t>
                                    </m:r>
                                  </m:e>
                                </m:acc>
                              </m:oMath>
                            </m:oMathPara>
                          </a14:m>
                          <a:endParaRPr lang="es-ES" dirty="0"/>
                        </a:p>
                      </a:txBody>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Choice>
        <mc:Fallback>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240343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19</a:t>
            </a:fld>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𝑦</m:t>
                    </m:r>
                  </m:oMath>
                </a14:m>
                <a:r>
                  <a:rPr lang="en-US" sz="4400" dirty="0">
                    <a:effectLst/>
                    <a:latin typeface="DIN" panose="020B0604020202020204" charset="0"/>
                    <a:ea typeface="Aptos" panose="020B0004020202020204" pitchFamily="34" charset="0"/>
                  </a:rPr>
                  <a:t>:</a:t>
                </a:r>
              </a:p>
              <a:p>
                <a:endParaRPr lang="en-GB" dirty="0"/>
              </a:p>
            </p:txBody>
          </p:sp>
        </mc:Choice>
        <mc:Fallback>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i="1" smtClean="0">
                                        <a:latin typeface="Cambria Math" panose="02040503050406030204" pitchFamily="18" charset="0"/>
                                      </a:rPr>
                                      <m:t>𝒙</m:t>
                                    </m:r>
                                  </m:e>
                                </m:acc>
                              </m:oMath>
                            </m:oMathPara>
                          </a14:m>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ES" b="1" i="1" smtClean="0">
                                  <a:latin typeface="Cambria Math" panose="02040503050406030204" pitchFamily="18" charset="0"/>
                                </a:rPr>
                                <m:t>𝒚</m:t>
                              </m:r>
                              <m:r>
                                <a:rPr lang="es-ES" b="1" i="1" smtClean="0">
                                  <a:latin typeface="Cambria Math" panose="02040503050406030204" pitchFamily="18" charset="0"/>
                                </a:rPr>
                                <m:t> </m:t>
                              </m:r>
                            </m:oMath>
                          </a14:m>
                          <a:r>
                            <a:rPr lang="es-ES" dirty="0"/>
                            <a:t>values</a:t>
                          </a:r>
                        </a:p>
                      </a:txBody>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Choice>
        <mc:Fallback>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323723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pic>
        <p:nvPicPr>
          <p:cNvPr id="7" name="Imagen 6" descr="Gráfico, Gráfico de líneas&#10;&#10;Descripción generada automáticamente">
            <a:extLst>
              <a:ext uri="{FF2B5EF4-FFF2-40B4-BE49-F238E27FC236}">
                <a16:creationId xmlns:a16="http://schemas.microsoft.com/office/drawing/2014/main" id="{97EF0004-17FF-766A-BA21-5E2367482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085" y="2789816"/>
            <a:ext cx="7162292" cy="5648665"/>
          </a:xfrm>
          <a:prstGeom prst="rect">
            <a:avLst/>
          </a:prstGeom>
        </p:spPr>
      </p:pic>
      <p:pic>
        <p:nvPicPr>
          <p:cNvPr id="14" name="Marcador de contenido 13" descr="Interfaz de usuario gráfica, Gráfico&#10;&#10;Descripción generada automáticamente">
            <a:extLst>
              <a:ext uri="{FF2B5EF4-FFF2-40B4-BE49-F238E27FC236}">
                <a16:creationId xmlns:a16="http://schemas.microsoft.com/office/drawing/2014/main" id="{D39FE0DE-3BBD-7F5D-5F48-17F9FEA80AC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72625" y="2633418"/>
            <a:ext cx="7558075" cy="5961460"/>
          </a:xfrm>
        </p:spPr>
      </p:pic>
      <p:sp>
        <p:nvSpPr>
          <p:cNvPr id="15" name="CuadroTexto 14">
            <a:extLst>
              <a:ext uri="{FF2B5EF4-FFF2-40B4-BE49-F238E27FC236}">
                <a16:creationId xmlns:a16="http://schemas.microsoft.com/office/drawing/2014/main" id="{D6CB94BF-C3DE-B3E9-96CE-31FDC2C8803C}"/>
              </a:ext>
            </a:extLst>
          </p:cNvPr>
          <p:cNvSpPr txBox="1"/>
          <p:nvPr/>
        </p:nvSpPr>
        <p:spPr>
          <a:xfrm>
            <a:off x="2052033" y="8575654"/>
            <a:ext cx="6364396" cy="507831"/>
          </a:xfrm>
          <a:prstGeom prst="rect">
            <a:avLst/>
          </a:prstGeom>
          <a:noFill/>
        </p:spPr>
        <p:txBody>
          <a:bodyPr wrap="square" rtlCol="0">
            <a:spAutoFit/>
          </a:bodyPr>
          <a:lstStyle/>
          <a:p>
            <a:r>
              <a:rPr lang="en-US" dirty="0">
                <a:latin typeface="DIN" panose="020B0604020202020204" charset="0"/>
              </a:rPr>
              <a:t>Density plot based on probability levels.</a:t>
            </a:r>
            <a:endParaRPr lang="es-ES" dirty="0">
              <a:latin typeface="DIN" panose="020B0604020202020204" charset="0"/>
            </a:endParaRPr>
          </a:p>
        </p:txBody>
      </p:sp>
      <p:sp>
        <p:nvSpPr>
          <p:cNvPr id="16" name="CuadroTexto 15">
            <a:extLst>
              <a:ext uri="{FF2B5EF4-FFF2-40B4-BE49-F238E27FC236}">
                <a16:creationId xmlns:a16="http://schemas.microsoft.com/office/drawing/2014/main" id="{0EC3E581-98D6-3BC0-552F-06798A7EEA0C}"/>
              </a:ext>
            </a:extLst>
          </p:cNvPr>
          <p:cNvSpPr txBox="1"/>
          <p:nvPr/>
        </p:nvSpPr>
        <p:spPr>
          <a:xfrm>
            <a:off x="9843674" y="8575654"/>
            <a:ext cx="6815975" cy="507831"/>
          </a:xfrm>
          <a:prstGeom prst="rect">
            <a:avLst/>
          </a:prstGeom>
          <a:noFill/>
        </p:spPr>
        <p:txBody>
          <a:bodyPr wrap="square" rtlCol="0">
            <a:spAutoFit/>
          </a:bodyPr>
          <a:lstStyle/>
          <a:p>
            <a:r>
              <a:rPr lang="en-US" dirty="0">
                <a:latin typeface="DIN" panose="020B0604020202020204" charset="0"/>
              </a:rPr>
              <a:t>Relative importance of variables </a:t>
            </a:r>
            <a:r>
              <a:rPr lang="es-ES" dirty="0">
                <a:latin typeface="DIN" panose="020B0604020202020204" charset="0"/>
              </a:rPr>
              <a:t>in 1D-SA.</a:t>
            </a:r>
          </a:p>
        </p:txBody>
      </p:sp>
    </p:spTree>
    <p:extLst>
      <p:ext uri="{BB962C8B-B14F-4D97-AF65-F5344CB8AC3E}">
        <p14:creationId xmlns:p14="http://schemas.microsoft.com/office/powerpoint/2010/main" val="290429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21</a:t>
            </a:fld>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 for each DMU:</a:t>
                </a:r>
              </a:p>
              <a:p>
                <a:endParaRPr lang="en-GB" dirty="0"/>
              </a:p>
            </p:txBody>
          </p:sp>
        </mc:Choice>
        <mc:Fallback>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3"/>
                <a:stretch>
                  <a:fillRect l="-5136" t="-3333" r="-1141"/>
                </a:stretch>
              </a:blipFill>
            </p:spPr>
            <p:txBody>
              <a:bodyPr/>
              <a:lstStyle/>
              <a:p>
                <a:r>
                  <a:rPr lang="es-ES">
                    <a:noFill/>
                  </a:rPr>
                  <a:t> </a:t>
                </a:r>
              </a:p>
            </p:txBody>
          </p:sp>
        </mc:Fallback>
      </mc:AlternateContent>
      <p:pic>
        <p:nvPicPr>
          <p:cNvPr id="7" name="Imagen 6" descr="Gráfico, Gráfico de líneas&#10;&#10;Descripción generada automáticamente">
            <a:extLst>
              <a:ext uri="{FF2B5EF4-FFF2-40B4-BE49-F238E27FC236}">
                <a16:creationId xmlns:a16="http://schemas.microsoft.com/office/drawing/2014/main" id="{5BB63125-B126-81A3-5064-6AE562954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8139" y="2588970"/>
            <a:ext cx="8706678" cy="6866672"/>
          </a:xfrm>
          <a:prstGeom prst="rect">
            <a:avLst/>
          </a:prstGeom>
        </p:spPr>
      </p:pic>
      <mc:AlternateContent xmlns:mc="http://schemas.openxmlformats.org/markup-compatibility/2006">
        <mc:Choice xmlns:a14="http://schemas.microsoft.com/office/drawing/2010/main"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146451390"/>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76396">
                    <a:tc>
                      <a:txBody>
                        <a:bodyPr/>
                        <a:lstStyle/>
                        <a:p>
                          <a:r>
                            <a:rPr lang="es-ES" dirty="0"/>
                            <a:t>1st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sub>
                                </m:sSub>
                              </m:oMath>
                            </m:oMathPara>
                          </a14:m>
                          <a:endParaRPr lang="es-ES" b="0" dirty="0"/>
                        </a:p>
                      </a:txBody>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sub>
                                </m:sSub>
                              </m:oMath>
                            </m:oMathPara>
                          </a14:m>
                          <a:endParaRPr lang="es-ES" b="0" dirty="0"/>
                        </a:p>
                      </a:txBody>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r>
                                              <a:rPr lang="es-ES" b="0" i="1" smtClean="0">
                                                <a:latin typeface="Cambria Math" panose="02040503050406030204" pitchFamily="18" charset="0"/>
                                              </a:rPr>
                                              <m:t>3</m:t>
                                            </m:r>
                                          </m:sub>
                                        </m:sSub>
                                      </m:sub>
                                    </m:sSub>
                                  </m:sub>
                                </m:sSub>
                              </m:oMath>
                            </m:oMathPara>
                          </a14:m>
                          <a:endParaRPr lang="es-ES" b="0" dirty="0"/>
                        </a:p>
                      </a:txBody>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Choice>
        <mc:Fallback>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146451390"/>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417895"/>
                          </a:stretch>
                        </a:blipFill>
                      </a:tcPr>
                    </a:tc>
                    <a:tc>
                      <a:txBody>
                        <a:bodyPr/>
                        <a:lstStyle/>
                        <a:p>
                          <a:endParaRPr lang="es-ES"/>
                        </a:p>
                      </a:txBody>
                      <a:tcPr>
                        <a:blipFill>
                          <a:blip r:embed="rId5"/>
                          <a:stretch>
                            <a:fillRect l="-199701" t="-1053" r="-299" b="-417895"/>
                          </a:stretch>
                        </a:blipFill>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88010">
                    <a:tc>
                      <a:txBody>
                        <a:bodyPr/>
                        <a:lstStyle/>
                        <a:p>
                          <a:r>
                            <a:rPr lang="es-ES" dirty="0"/>
                            <a:t>1st DMU</a:t>
                          </a:r>
                        </a:p>
                      </a:txBody>
                      <a:tcPr/>
                    </a:tc>
                    <a:tc>
                      <a:txBody>
                        <a:bodyPr/>
                        <a:lstStyle/>
                        <a:p>
                          <a:endParaRPr lang="es-ES"/>
                        </a:p>
                      </a:txBody>
                      <a:tcPr>
                        <a:blipFill>
                          <a:blip r:embed="rId5"/>
                          <a:stretch>
                            <a:fillRect l="-100300" t="-198958" r="-100601" b="-214583"/>
                          </a:stretch>
                        </a:blipFill>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endParaRPr lang="es-ES"/>
                        </a:p>
                      </a:txBody>
                      <a:tcPr>
                        <a:blipFill>
                          <a:blip r:embed="rId5"/>
                          <a:stretch>
                            <a:fillRect l="-100300" t="-295876" r="-100601" b="-112371"/>
                          </a:stretch>
                        </a:blipFill>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endParaRPr lang="es-ES"/>
                        </a:p>
                      </a:txBody>
                      <a:tcPr>
                        <a:blipFill>
                          <a:blip r:embed="rId5"/>
                          <a:stretch>
                            <a:fillRect l="-100300" t="-395876" r="-100601" b="-12371"/>
                          </a:stretch>
                        </a:blipFill>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431C655E-B35E-2EA0-E775-4A607656CEE3}"/>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𝑥</m:t>
                            </m:r>
                            <m:r>
                              <a:rPr lang="es-ES" sz="2000" b="0" i="1" smtClean="0">
                                <a:latin typeface="Cambria Math" panose="02040503050406030204" pitchFamily="18" charset="0"/>
                              </a:rPr>
                              <m:t>1</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1.010, 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3.024</m:t>
                        </m:r>
                        <m:r>
                          <a:rPr lang="es-ES" sz="2000" i="1">
                            <a:latin typeface="Cambria Math" panose="02040503050406030204" pitchFamily="18" charset="0"/>
                            <a:ea typeface="Cambria Math" panose="02040503050406030204" pitchFamily="18" charset="0"/>
                          </a:rPr>
                          <m:t>,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5.038,</m:t>
                        </m:r>
                        <m:r>
                          <a:rPr lang="es-ES" sz="2000" i="1">
                            <a:latin typeface="Cambria Math" panose="02040503050406030204" pitchFamily="18" charset="0"/>
                            <a:ea typeface="Cambria Math" panose="02040503050406030204" pitchFamily="18" charset="0"/>
                          </a:rPr>
                          <m:t>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7.051,</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9.065</m:t>
                        </m:r>
                      </m:e>
                    </m:d>
                  </m:oMath>
                </a14:m>
                <a:endParaRPr lang="es-ES" sz="2000" dirty="0"/>
              </a:p>
            </p:txBody>
          </p:sp>
        </mc:Choice>
        <mc:Fallback>
          <p:sp>
            <p:nvSpPr>
              <p:cNvPr id="11" name="CuadroTexto 10">
                <a:extLst>
                  <a:ext uri="{FF2B5EF4-FFF2-40B4-BE49-F238E27FC236}">
                    <a16:creationId xmlns:a16="http://schemas.microsoft.com/office/drawing/2014/main" id="{431C655E-B35E-2EA0-E775-4A607656CEE3}"/>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4" name="Tabla 13">
            <a:extLst>
              <a:ext uri="{FF2B5EF4-FFF2-40B4-BE49-F238E27FC236}">
                <a16:creationId xmlns:a16="http://schemas.microsoft.com/office/drawing/2014/main" id="{32621A4F-D0D2-554F-8A6B-DD60D1FE578C}"/>
              </a:ext>
            </a:extLst>
          </p:cNvPr>
          <p:cNvGraphicFramePr>
            <a:graphicFrameLocks noGrp="1"/>
          </p:cNvGraphicFramePr>
          <p:nvPr>
            <p:extLst>
              <p:ext uri="{D42A27DB-BD31-4B8C-83A1-F6EECF244321}">
                <p14:modId xmlns:p14="http://schemas.microsoft.com/office/powerpoint/2010/main" val="262908540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2376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Gráfico, Gráfico de líneas&#10;&#10;Descripción generada automáticamente">
            <a:extLst>
              <a:ext uri="{FF2B5EF4-FFF2-40B4-BE49-F238E27FC236}">
                <a16:creationId xmlns:a16="http://schemas.microsoft.com/office/drawing/2014/main" id="{B657F8C5-7B34-4D1B-2FC4-0F591720A4C7}"/>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8468140" y="2588971"/>
            <a:ext cx="8706678" cy="6866672"/>
          </a:xfrm>
          <a:prstGeom prst="rect">
            <a:avLst/>
          </a:prstGeom>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22</a:t>
            </a:fld>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m:rPr>
                        <m:sty m:val="p"/>
                      </m:rPr>
                      <a:rPr lang="es-ES" sz="4400" b="0" i="0" smtClean="0">
                        <a:effectLst/>
                        <a:latin typeface="Cambria Math" panose="02040503050406030204" pitchFamily="18" charset="0"/>
                        <a:ea typeface="Aptos" panose="020B0004020202020204" pitchFamily="34" charset="0"/>
                      </a:rPr>
                      <m:t>y</m:t>
                    </m:r>
                  </m:oMath>
                </a14:m>
                <a:r>
                  <a:rPr lang="en-US" sz="4400" dirty="0">
                    <a:effectLst/>
                    <a:latin typeface="DIN" panose="020B0604020202020204" charset="0"/>
                    <a:ea typeface="Aptos" panose="020B0004020202020204" pitchFamily="34" charset="0"/>
                  </a:rPr>
                  <a:t> for each DMU:</a:t>
                </a:r>
              </a:p>
              <a:p>
                <a:endParaRPr lang="en-GB" dirty="0"/>
              </a:p>
            </p:txBody>
          </p:sp>
        </mc:Choice>
        <mc:Fallback>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4"/>
                <a:stretch>
                  <a:fillRect l="-5136" t="-3333" r="-1141"/>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3200546135"/>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76396">
                    <a:tc>
                      <a:txBody>
                        <a:bodyPr/>
                        <a:lstStyle/>
                        <a:p>
                          <a:r>
                            <a:rPr lang="es-ES" dirty="0"/>
                            <a:t>1st DMU</a:t>
                          </a:r>
                        </a:p>
                      </a:txBody>
                      <a:tcPr/>
                    </a:tc>
                    <a:tc>
                      <a:txBody>
                        <a:bodyPr/>
                        <a:lstStyle/>
                        <a:p>
                          <a:pPr algn="ctr"/>
                          <a:r>
                            <a:rPr lang="es-ES" dirty="0"/>
                            <a:t>2.993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r>
                                      <m:rPr>
                                        <m:nor/>
                                      </m:rPr>
                                      <a:rPr lang="es-ES" dirty="0"/>
                                      <m:t> </m:t>
                                    </m:r>
                                  </m:sub>
                                </m:sSub>
                              </m:oMath>
                            </m:oMathPara>
                          </a14:m>
                          <a:endParaRPr lang="es-ES"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r>
                            <a:rPr lang="es-ES" dirty="0">
                              <a:effectLst/>
                            </a:rPr>
                            <a:t>7.822</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r>
                                      <m:rPr>
                                        <m:nor/>
                                      </m:rPr>
                                      <a:rPr lang="es-ES" dirty="0"/>
                                      <m:t> </m:t>
                                    </m:r>
                                  </m:sub>
                                </m:sSub>
                              </m:oMath>
                            </m:oMathPara>
                          </a14:m>
                          <a:endParaRPr lang="es-ES"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r>
                            <a:rPr lang="es-ES" dirty="0">
                              <a:effectLst/>
                            </a:rPr>
                            <a:t>9.065</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r>
                                              <a:rPr lang="es-ES" b="0" i="1" smtClean="0">
                                                <a:latin typeface="Cambria Math" panose="02040503050406030204" pitchFamily="18" charset="0"/>
                                              </a:rPr>
                                              <m:t>3</m:t>
                                            </m:r>
                                          </m:sub>
                                        </m:sSub>
                                      </m:sub>
                                    </m:sSub>
                                    <m:r>
                                      <m:rPr>
                                        <m:nor/>
                                      </m:rPr>
                                      <a:rPr lang="es-ES" dirty="0"/>
                                      <m:t> </m:t>
                                    </m:r>
                                  </m:sub>
                                </m:sSub>
                              </m:oMath>
                            </m:oMathPara>
                          </a14:m>
                          <a:endParaRPr lang="es-ES" dirty="0"/>
                        </a:p>
                      </a:txBody>
                      <a:tcPr/>
                    </a:tc>
                    <a:extLst>
                      <a:ext uri="{0D108BD9-81ED-4DB2-BD59-A6C34878D82A}">
                        <a16:rowId xmlns:a16="http://schemas.microsoft.com/office/drawing/2014/main" val="4053852611"/>
                      </a:ext>
                    </a:extLst>
                  </a:tr>
                </a:tbl>
              </a:graphicData>
            </a:graphic>
          </p:graphicFrame>
        </mc:Choice>
        <mc:Fallback>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3200546135"/>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417895"/>
                          </a:stretch>
                        </a:blipFill>
                      </a:tcPr>
                    </a:tc>
                    <a:tc>
                      <a:txBody>
                        <a:bodyPr/>
                        <a:lstStyle/>
                        <a:p>
                          <a:endParaRPr lang="es-ES"/>
                        </a:p>
                      </a:txBody>
                      <a:tcPr>
                        <a:blipFill>
                          <a:blip r:embed="rId5"/>
                          <a:stretch>
                            <a:fillRect l="-199701" t="-1053" r="-299" b="-417895"/>
                          </a:stretch>
                        </a:blipFill>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88010">
                    <a:tc>
                      <a:txBody>
                        <a:bodyPr/>
                        <a:lstStyle/>
                        <a:p>
                          <a:r>
                            <a:rPr lang="es-ES" dirty="0"/>
                            <a:t>1st DMU</a:t>
                          </a:r>
                        </a:p>
                      </a:txBody>
                      <a:tcPr/>
                    </a:tc>
                    <a:tc>
                      <a:txBody>
                        <a:bodyPr/>
                        <a:lstStyle/>
                        <a:p>
                          <a:pPr algn="ctr"/>
                          <a:r>
                            <a:rPr lang="es-ES" dirty="0"/>
                            <a:t>2.993</a:t>
                          </a:r>
                        </a:p>
                      </a:txBody>
                      <a:tcPr/>
                    </a:tc>
                    <a:tc>
                      <a:txBody>
                        <a:bodyPr/>
                        <a:lstStyle/>
                        <a:p>
                          <a:endParaRPr lang="es-ES"/>
                        </a:p>
                      </a:txBody>
                      <a:tcPr>
                        <a:blipFill>
                          <a:blip r:embed="rId5"/>
                          <a:stretch>
                            <a:fillRect l="-199701" t="-198958" r="-299" b="-214583"/>
                          </a:stretch>
                        </a:blipFill>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pPr algn="ctr"/>
                          <a:r>
                            <a:rPr lang="es-ES" dirty="0">
                              <a:effectLst/>
                            </a:rPr>
                            <a:t>7.822</a:t>
                          </a:r>
                          <a:endParaRPr lang="es-ES" dirty="0"/>
                        </a:p>
                      </a:txBody>
                      <a:tcPr/>
                    </a:tc>
                    <a:tc>
                      <a:txBody>
                        <a:bodyPr/>
                        <a:lstStyle/>
                        <a:p>
                          <a:endParaRPr lang="es-ES"/>
                        </a:p>
                      </a:txBody>
                      <a:tcPr>
                        <a:blipFill>
                          <a:blip r:embed="rId5"/>
                          <a:stretch>
                            <a:fillRect l="-199701" t="-295876" r="-299" b="-112371"/>
                          </a:stretch>
                        </a:blipFill>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pPr algn="ctr"/>
                          <a:r>
                            <a:rPr lang="es-ES" dirty="0">
                              <a:effectLst/>
                            </a:rPr>
                            <a:t>9.065</a:t>
                          </a:r>
                          <a:endParaRPr lang="es-ES" dirty="0"/>
                        </a:p>
                      </a:txBody>
                      <a:tcPr/>
                    </a:tc>
                    <a:tc>
                      <a:txBody>
                        <a:bodyPr/>
                        <a:lstStyle/>
                        <a:p>
                          <a:endParaRPr lang="es-ES"/>
                        </a:p>
                      </a:txBody>
                      <a:tcPr>
                        <a:blipFill>
                          <a:blip r:embed="rId5"/>
                          <a:stretch>
                            <a:fillRect l="-199701" t="-395876" r="-299" b="-12371"/>
                          </a:stretch>
                        </a:blipFill>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23B0AA6F-119C-32FF-298A-AAEA0764138E}"/>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𝑦</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2.822,</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4.343,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5.863</m:t>
                        </m:r>
                        <m:r>
                          <a:rPr lang="es-ES" sz="2000" i="1">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7.384</m:t>
                        </m:r>
                        <m:r>
                          <a:rPr lang="es-ES" sz="2000" i="1">
                            <a:latin typeface="Cambria Math" panose="02040503050406030204" pitchFamily="18" charset="0"/>
                            <a:ea typeface="Cambria Math" panose="02040503050406030204" pitchFamily="18" charset="0"/>
                          </a:rPr>
                          <m:t>,</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8.905</m:t>
                        </m:r>
                      </m:e>
                    </m:d>
                  </m:oMath>
                </a14:m>
                <a:endParaRPr lang="es-ES" sz="2000" dirty="0"/>
              </a:p>
            </p:txBody>
          </p:sp>
        </mc:Choice>
        <mc:Fallback>
          <p:sp>
            <p:nvSpPr>
              <p:cNvPr id="10" name="CuadroTexto 9">
                <a:extLst>
                  <a:ext uri="{FF2B5EF4-FFF2-40B4-BE49-F238E27FC236}">
                    <a16:creationId xmlns:a16="http://schemas.microsoft.com/office/drawing/2014/main" id="{23B0AA6F-119C-32FF-298A-AAEA0764138E}"/>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1" name="Tabla 10">
            <a:extLst>
              <a:ext uri="{FF2B5EF4-FFF2-40B4-BE49-F238E27FC236}">
                <a16:creationId xmlns:a16="http://schemas.microsoft.com/office/drawing/2014/main" id="{62F3B594-07E0-07E8-0A3C-78B51995FBD0}"/>
              </a:ext>
            </a:extLst>
          </p:cNvPr>
          <p:cNvGraphicFramePr>
            <a:graphicFrameLocks noGrp="1"/>
          </p:cNvGraphicFramePr>
          <p:nvPr>
            <p:extLst>
              <p:ext uri="{D42A27DB-BD31-4B8C-83A1-F6EECF244321}">
                <p14:modId xmlns:p14="http://schemas.microsoft.com/office/powerpoint/2010/main" val="414446567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94529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latin typeface="DIN" panose="020B0604020202020204" charset="0"/>
                <a:ea typeface="Aptos" panose="020B0004020202020204" pitchFamily="34" charset="0"/>
              </a:rPr>
              <a:t>The relative importance of the variables can be measured for each DMU</a:t>
            </a:r>
            <a:r>
              <a:rPr lang="es-ES" sz="4400" dirty="0">
                <a:latin typeface="DIN" panose="020B0604020202020204" charset="0"/>
                <a:ea typeface="Aptos" panose="020B0004020202020204" pitchFamily="34" charset="0"/>
              </a:rPr>
              <a:t>.</a:t>
            </a:r>
          </a:p>
          <a:p>
            <a:pPr marL="685800" lvl="1" indent="0">
              <a:buNone/>
            </a:pPr>
            <a:endParaRPr lang="en-GB" dirty="0"/>
          </a:p>
        </p:txBody>
      </p:sp>
      <mc:AlternateContent xmlns:mc="http://schemas.openxmlformats.org/markup-compatibility/2006">
        <mc:Choice xmlns:a14="http://schemas.microsoft.com/office/drawing/2010/main" Requires="a14">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r>
                            <a:rPr lang="es-ES" dirty="0" err="1"/>
                            <a:t>Features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𝑥</m:t>
                                    </m:r>
                                    <m:r>
                                      <a:rPr lang="es-ES" b="0" i="1" smtClean="0">
                                        <a:latin typeface="Cambria Math" panose="02040503050406030204" pitchFamily="18" charset="0"/>
                                      </a:rPr>
                                      <m:t>1</m:t>
                                    </m:r>
                                  </m:sub>
                                </m:sSub>
                              </m:oMath>
                            </m:oMathPara>
                          </a14:m>
                          <a:endParaRPr lang="es-E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2368775951"/>
                      </a:ext>
                    </a:extLst>
                  </a:tr>
                  <a:tr h="37084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37084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37084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37084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Choice>
        <mc:Fallback>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535432">
                    <a:tc>
                      <a:txBody>
                        <a:bodyPr/>
                        <a:lstStyle/>
                        <a:p>
                          <a:r>
                            <a:rPr lang="es-ES" dirty="0" err="1"/>
                            <a:t>Features</a:t>
                          </a:r>
                          <a:endParaRPr lang="es-ES" dirty="0"/>
                        </a:p>
                      </a:txBody>
                      <a:tcPr/>
                    </a:tc>
                    <a:tc>
                      <a:txBody>
                        <a:bodyPr/>
                        <a:lstStyle/>
                        <a:p>
                          <a:endParaRPr lang="es-ES"/>
                        </a:p>
                      </a:txBody>
                      <a:tcPr>
                        <a:blipFill>
                          <a:blip r:embed="rId3"/>
                          <a:stretch>
                            <a:fillRect l="-100150" t="-9091" r="-100450" b="-406818"/>
                          </a:stretch>
                        </a:blipFill>
                      </a:tcPr>
                    </a:tc>
                    <a:tc>
                      <a:txBody>
                        <a:bodyPr/>
                        <a:lstStyle/>
                        <a:p>
                          <a:endParaRPr lang="es-ES"/>
                        </a:p>
                      </a:txBody>
                      <a:tcPr>
                        <a:blipFill>
                          <a:blip r:embed="rId3"/>
                          <a:stretch>
                            <a:fillRect l="-199850" t="-9091" r="-300" b="-406818"/>
                          </a:stretch>
                        </a:blipFill>
                      </a:tcPr>
                    </a:tc>
                    <a:extLst>
                      <a:ext uri="{0D108BD9-81ED-4DB2-BD59-A6C34878D82A}">
                        <a16:rowId xmlns:a16="http://schemas.microsoft.com/office/drawing/2014/main" val="2368775951"/>
                      </a:ext>
                    </a:extLst>
                  </a:tr>
                  <a:tr h="50292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50292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50292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50292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Fallback>
      </mc:AlternateContent>
    </p:spTree>
    <p:extLst>
      <p:ext uri="{BB962C8B-B14F-4D97-AF65-F5344CB8AC3E}">
        <p14:creationId xmlns:p14="http://schemas.microsoft.com/office/powerpoint/2010/main" val="260553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Similar to 1D-SA, except that this method uses a set of </a:t>
                </a:r>
                <a14:m>
                  <m:oMath xmlns:m="http://schemas.openxmlformats.org/officeDocument/2006/math">
                    <m:r>
                      <a:rPr lang="es-ES" b="0" i="1" smtClean="0">
                        <a:latin typeface="Cambria Math" panose="02040503050406030204" pitchFamily="18" charset="0"/>
                      </a:rPr>
                      <m:t>𝐹</m:t>
                    </m:r>
                  </m:oMath>
                </a14:m>
                <a:r>
                  <a:rPr lang="en-US" dirty="0"/>
                  <a:t> features that simultaneously vary with </a:t>
                </a:r>
                <a14:m>
                  <m:oMath xmlns:m="http://schemas.openxmlformats.org/officeDocument/2006/math">
                    <m:r>
                      <a:rPr lang="es-ES" b="0" i="1" smtClean="0">
                        <a:latin typeface="Cambria Math" panose="02040503050406030204" pitchFamily="18" charset="0"/>
                      </a:rPr>
                      <m:t>𝐿</m:t>
                    </m:r>
                  </m:oMath>
                </a14:m>
                <a:r>
                  <a:rPr lang="en-US" dirty="0"/>
                  <a:t> levels. </a:t>
                </a:r>
              </a:p>
              <a:p>
                <a:r>
                  <a:rPr lang="en-US" dirty="0"/>
                  <a:t>Number of simultaneous sensitivity variables: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e>
                    </m:d>
                  </m:oMath>
                </a14:m>
                <a:endParaRPr lang="en-US" dirty="0"/>
              </a:p>
              <a:p>
                <a:r>
                  <a:rPr lang="en-US" dirty="0"/>
                  <a:t>Range of simultaneous sensitivity variables:</a:t>
                </a:r>
              </a:p>
              <a:p>
                <a:pPr lvl="1"/>
                <a:r>
                  <a:rPr lang="en-US" dirty="0"/>
                  <a:t>1 (equal to 1D-SA) to M (in such case a </a:t>
                </a:r>
                <a:r>
                  <a:rPr lang="en-US" dirty="0" err="1"/>
                  <a:t>Mth</a:t>
                </a:r>
                <a:r>
                  <a:rPr lang="en-US" dirty="0"/>
                  <a:t> SA dimensionality, denoted here as MD, is used).</a:t>
                </a:r>
              </a:p>
              <a:p>
                <a:r>
                  <a:rPr lang="en-US" dirty="0"/>
                  <a:t>GSA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r>
                          <a:rPr lang="es-ES" b="0" i="1" smtClean="0">
                            <a:latin typeface="Cambria Math" panose="02040503050406030204" pitchFamily="18" charset="0"/>
                          </a:rPr>
                          <m:t>&gt;1</m:t>
                        </m:r>
                      </m:e>
                    </m:d>
                    <m:r>
                      <a:rPr lang="es-ES" i="1">
                        <a:latin typeface="Cambria Math" panose="02040503050406030204" pitchFamily="18" charset="0"/>
                      </a:rPr>
                      <m:t> </m:t>
                    </m:r>
                  </m:oMath>
                </a14:m>
                <a:r>
                  <a:rPr lang="en-US" dirty="0"/>
                  <a:t>is more suited to capture interactions of inputs.</a:t>
                </a:r>
                <a:endParaRPr lang="es-ES" dirty="0"/>
              </a:p>
              <a:p>
                <a:r>
                  <a:rPr lang="es-ES" dirty="0" err="1"/>
                  <a:t>Requires</a:t>
                </a:r>
                <a:r>
                  <a:rPr lang="es-ES" dirty="0"/>
                  <a:t> more </a:t>
                </a:r>
                <a:r>
                  <a:rPr lang="es-ES" dirty="0" err="1"/>
                  <a:t>computation</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sSup>
                          <m:sSupPr>
                            <m:ctrlPr>
                              <a:rPr lang="es-E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𝐿</m:t>
                            </m:r>
                          </m:e>
                          <m: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𝐹</m:t>
                            </m:r>
                          </m:sup>
                        </m:sSup>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73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Tree>
    <p:extLst>
      <p:ext uri="{BB962C8B-B14F-4D97-AF65-F5344CB8AC3E}">
        <p14:creationId xmlns:p14="http://schemas.microsoft.com/office/powerpoint/2010/main" val="201220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25</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25730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257301" y="4626883"/>
                <a:ext cx="2095500" cy="50783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25730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257301" y="5453261"/>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257301" y="6311834"/>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257301" y="6311834"/>
                <a:ext cx="2095500" cy="54354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25730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257301" y="7139339"/>
                <a:ext cx="2095500" cy="559833"/>
              </a:xfrm>
              <a:prstGeom prst="rect">
                <a:avLst/>
              </a:prstGeom>
              <a:blipFill>
                <a:blip r:embed="rId5"/>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81292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2776538" y="5937569"/>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245903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293749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2937491" y="4626883"/>
                <a:ext cx="2095500" cy="507831"/>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293749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2937491" y="5453261"/>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2937491" y="6311834"/>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𝑗</m:t>
                              </m:r>
                            </m:sub>
                          </m:sSub>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2937491" y="6311834"/>
                <a:ext cx="2095500" cy="590098"/>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2937491" y="7139339"/>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2937491" y="7139339"/>
                <a:ext cx="2095500" cy="590098"/>
              </a:xfrm>
              <a:prstGeom prst="rect">
                <a:avLst/>
              </a:prstGeom>
              <a:blipFill>
                <a:blip r:embed="rId9"/>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349311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4456728" y="5937569"/>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413922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4523043" y="4657189"/>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4523043" y="4657189"/>
                <a:ext cx="2095500" cy="5078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4523043" y="548356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4523043" y="5483567"/>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4523043" y="63421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4523043" y="6342140"/>
                <a:ext cx="2095500" cy="559833"/>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4523043" y="716964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4523043" y="7169645"/>
                <a:ext cx="2095500" cy="559833"/>
              </a:xfrm>
              <a:prstGeom prst="rect">
                <a:avLst/>
              </a:prstGeom>
              <a:blipFill>
                <a:blip r:embed="rId13"/>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5078667"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5724780"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50" name="CuadroTexto 49">
                <a:extLst>
                  <a:ext uri="{FF2B5EF4-FFF2-40B4-BE49-F238E27FC236}">
                    <a16:creationId xmlns:a16="http://schemas.microsoft.com/office/drawing/2014/main" id="{B88CBCBA-204E-4AC5-3AF8-CD37F2F03863}"/>
                  </a:ext>
                </a:extLst>
              </p:cNvPr>
              <p:cNvSpPr txBox="1"/>
              <p:nvPr/>
            </p:nvSpPr>
            <p:spPr>
              <a:xfrm>
                <a:off x="2184704" y="3280849"/>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=2</m:t>
                      </m:r>
                    </m:oMath>
                  </m:oMathPara>
                </a14:m>
                <a:endParaRPr lang="es-ES" dirty="0"/>
              </a:p>
            </p:txBody>
          </p:sp>
        </mc:Choice>
        <mc:Fallback xmlns="">
          <p:sp>
            <p:nvSpPr>
              <p:cNvPr id="50" name="CuadroTexto 49">
                <a:extLst>
                  <a:ext uri="{FF2B5EF4-FFF2-40B4-BE49-F238E27FC236}">
                    <a16:creationId xmlns:a16="http://schemas.microsoft.com/office/drawing/2014/main" id="{B88CBCBA-204E-4AC5-3AF8-CD37F2F03863}"/>
                  </a:ext>
                </a:extLst>
              </p:cNvPr>
              <p:cNvSpPr txBox="1">
                <a:spLocks noRot="1" noChangeAspect="1" noMove="1" noResize="1" noEditPoints="1" noAdjustHandles="1" noChangeArrowheads="1" noChangeShapeType="1" noTextEdit="1"/>
              </p:cNvSpPr>
              <p:nvPr/>
            </p:nvSpPr>
            <p:spPr>
              <a:xfrm>
                <a:off x="2184704" y="3280849"/>
                <a:ext cx="3513391" cy="5078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B8924BC5-A83A-AE8C-9AD6-701F0136168A}"/>
                  </a:ext>
                </a:extLst>
              </p:cNvPr>
              <p:cNvSpPr txBox="1"/>
              <p:nvPr/>
            </p:nvSpPr>
            <p:spPr>
              <a:xfrm>
                <a:off x="12169214" y="3303045"/>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=5</m:t>
                      </m:r>
                    </m:oMath>
                  </m:oMathPara>
                </a14:m>
                <a:endParaRPr lang="es-ES" dirty="0"/>
              </a:p>
            </p:txBody>
          </p:sp>
        </mc:Choice>
        <mc:Fallback xmlns="">
          <p:sp>
            <p:nvSpPr>
              <p:cNvPr id="51" name="CuadroTexto 50">
                <a:extLst>
                  <a:ext uri="{FF2B5EF4-FFF2-40B4-BE49-F238E27FC236}">
                    <a16:creationId xmlns:a16="http://schemas.microsoft.com/office/drawing/2014/main" id="{B8924BC5-A83A-AE8C-9AD6-701F0136168A}"/>
                  </a:ext>
                </a:extLst>
              </p:cNvPr>
              <p:cNvSpPr txBox="1">
                <a:spLocks noRot="1" noChangeAspect="1" noMove="1" noResize="1" noEditPoints="1" noAdjustHandles="1" noChangeArrowheads="1" noChangeShapeType="1" noTextEdit="1"/>
              </p:cNvSpPr>
              <p:nvPr/>
            </p:nvSpPr>
            <p:spPr>
              <a:xfrm>
                <a:off x="12169214" y="3303045"/>
                <a:ext cx="3513391" cy="507831"/>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0FEC2148-C2E0-E1DC-3CEE-F43E17F3C584}"/>
                  </a:ext>
                </a:extLst>
              </p:cNvPr>
              <p:cNvSpPr txBox="1"/>
              <p:nvPr/>
            </p:nvSpPr>
            <p:spPr>
              <a:xfrm>
                <a:off x="11197970" y="4628078"/>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1</m:t>
                              </m:r>
                            </m:sub>
                          </m:sSub>
                        </m:sub>
                      </m:sSub>
                    </m:oMath>
                  </m:oMathPara>
                </a14:m>
                <a:endParaRPr lang="es-ES" dirty="0"/>
              </a:p>
            </p:txBody>
          </p:sp>
        </mc:Choice>
        <mc:Fallback xmlns="">
          <p:sp>
            <p:nvSpPr>
              <p:cNvPr id="53" name="CuadroTexto 52">
                <a:extLst>
                  <a:ext uri="{FF2B5EF4-FFF2-40B4-BE49-F238E27FC236}">
                    <a16:creationId xmlns:a16="http://schemas.microsoft.com/office/drawing/2014/main" id="{0FEC2148-C2E0-E1DC-3CEE-F43E17F3C584}"/>
                  </a:ext>
                </a:extLst>
              </p:cNvPr>
              <p:cNvSpPr txBox="1">
                <a:spLocks noRot="1" noChangeAspect="1" noMove="1" noResize="1" noEditPoints="1" noAdjustHandles="1" noChangeArrowheads="1" noChangeShapeType="1" noTextEdit="1"/>
              </p:cNvSpPr>
              <p:nvPr/>
            </p:nvSpPr>
            <p:spPr>
              <a:xfrm>
                <a:off x="11197970" y="4628078"/>
                <a:ext cx="2095500" cy="543547"/>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D4C6647E-E7D9-2BA3-BC36-D6DFC2E1D1AA}"/>
                  </a:ext>
                </a:extLst>
              </p:cNvPr>
              <p:cNvSpPr txBox="1"/>
              <p:nvPr/>
            </p:nvSpPr>
            <p:spPr>
              <a:xfrm>
                <a:off x="11197970" y="5493680"/>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1</m:t>
                              </m:r>
                            </m:sub>
                          </m:sSub>
                        </m:sub>
                      </m:sSub>
                    </m:oMath>
                  </m:oMathPara>
                </a14:m>
                <a:endParaRPr lang="es-ES" dirty="0"/>
              </a:p>
            </p:txBody>
          </p:sp>
        </mc:Choice>
        <mc:Fallback xmlns="">
          <p:sp>
            <p:nvSpPr>
              <p:cNvPr id="54" name="CuadroTexto 53">
                <a:extLst>
                  <a:ext uri="{FF2B5EF4-FFF2-40B4-BE49-F238E27FC236}">
                    <a16:creationId xmlns:a16="http://schemas.microsoft.com/office/drawing/2014/main" id="{D4C6647E-E7D9-2BA3-BC36-D6DFC2E1D1AA}"/>
                  </a:ext>
                </a:extLst>
              </p:cNvPr>
              <p:cNvSpPr txBox="1">
                <a:spLocks noRot="1" noChangeAspect="1" noMove="1" noResize="1" noEditPoints="1" noAdjustHandles="1" noChangeArrowheads="1" noChangeShapeType="1" noTextEdit="1"/>
              </p:cNvSpPr>
              <p:nvPr/>
            </p:nvSpPr>
            <p:spPr>
              <a:xfrm>
                <a:off x="11197970" y="5493680"/>
                <a:ext cx="2095500" cy="543547"/>
              </a:xfrm>
              <a:prstGeom prst="rect">
                <a:avLst/>
              </a:prstGeom>
              <a:blipFill>
                <a:blip r:embed="rId1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77C86DD1-151B-8123-FA81-AEB180BB321F}"/>
                  </a:ext>
                </a:extLst>
              </p:cNvPr>
              <p:cNvSpPr txBox="1"/>
              <p:nvPr/>
            </p:nvSpPr>
            <p:spPr>
              <a:xfrm>
                <a:off x="11197970" y="6313029"/>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55" name="CuadroTexto 54">
                <a:extLst>
                  <a:ext uri="{FF2B5EF4-FFF2-40B4-BE49-F238E27FC236}">
                    <a16:creationId xmlns:a16="http://schemas.microsoft.com/office/drawing/2014/main" id="{77C86DD1-151B-8123-FA81-AEB180BB321F}"/>
                  </a:ext>
                </a:extLst>
              </p:cNvPr>
              <p:cNvSpPr txBox="1">
                <a:spLocks noRot="1" noChangeAspect="1" noMove="1" noResize="1" noEditPoints="1" noAdjustHandles="1" noChangeArrowheads="1" noChangeShapeType="1" noTextEdit="1"/>
              </p:cNvSpPr>
              <p:nvPr/>
            </p:nvSpPr>
            <p:spPr>
              <a:xfrm>
                <a:off x="11197970" y="6313029"/>
                <a:ext cx="2095500" cy="543547"/>
              </a:xfrm>
              <a:prstGeom prst="rect">
                <a:avLst/>
              </a:prstGeom>
              <a:blipFill>
                <a:blip r:embed="rId1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26DFF48D-DBEE-F833-3E2A-1C6C382EF2B8}"/>
                  </a:ext>
                </a:extLst>
              </p:cNvPr>
              <p:cNvSpPr txBox="1"/>
              <p:nvPr/>
            </p:nvSpPr>
            <p:spPr>
              <a:xfrm>
                <a:off x="1119797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56" name="CuadroTexto 55">
                <a:extLst>
                  <a:ext uri="{FF2B5EF4-FFF2-40B4-BE49-F238E27FC236}">
                    <a16:creationId xmlns:a16="http://schemas.microsoft.com/office/drawing/2014/main" id="{26DFF48D-DBEE-F833-3E2A-1C6C382EF2B8}"/>
                  </a:ext>
                </a:extLst>
              </p:cNvPr>
              <p:cNvSpPr txBox="1">
                <a:spLocks noRot="1" noChangeAspect="1" noMove="1" noResize="1" noEditPoints="1" noAdjustHandles="1" noChangeArrowheads="1" noChangeShapeType="1" noTextEdit="1"/>
              </p:cNvSpPr>
              <p:nvPr/>
            </p:nvSpPr>
            <p:spPr>
              <a:xfrm>
                <a:off x="11197970" y="7140534"/>
                <a:ext cx="2095500" cy="559833"/>
              </a:xfrm>
              <a:prstGeom prst="rect">
                <a:avLst/>
              </a:prstGeom>
              <a:blipFill>
                <a:blip r:embed="rId19"/>
                <a:stretch>
                  <a:fillRect/>
                </a:stretch>
              </a:blipFill>
            </p:spPr>
            <p:txBody>
              <a:bodyPr/>
              <a:lstStyle/>
              <a:p>
                <a:r>
                  <a:rPr lang="es-ES">
                    <a:noFill/>
                  </a:rPr>
                  <a:t> </a:t>
                </a:r>
              </a:p>
            </p:txBody>
          </p:sp>
        </mc:Fallback>
      </mc:AlternateContent>
      <p:sp>
        <p:nvSpPr>
          <p:cNvPr id="57" name="Abrir corchete 56">
            <a:extLst>
              <a:ext uri="{FF2B5EF4-FFF2-40B4-BE49-F238E27FC236}">
                <a16:creationId xmlns:a16="http://schemas.microsoft.com/office/drawing/2014/main" id="{9E2D4A2F-F940-58A6-624F-9624CA46DED7}"/>
              </a:ext>
            </a:extLst>
          </p:cNvPr>
          <p:cNvSpPr/>
          <p:nvPr/>
        </p:nvSpPr>
        <p:spPr>
          <a:xfrm>
            <a:off x="1175359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CuadroTexto 57">
            <a:extLst>
              <a:ext uri="{FF2B5EF4-FFF2-40B4-BE49-F238E27FC236}">
                <a16:creationId xmlns:a16="http://schemas.microsoft.com/office/drawing/2014/main" id="{2F67E355-C42D-B84C-5C96-8A324A294E9F}"/>
              </a:ext>
            </a:extLst>
          </p:cNvPr>
          <p:cNvSpPr txBox="1"/>
          <p:nvPr/>
        </p:nvSpPr>
        <p:spPr>
          <a:xfrm>
            <a:off x="12717207" y="5938764"/>
            <a:ext cx="673100" cy="507831"/>
          </a:xfrm>
          <a:prstGeom prst="rect">
            <a:avLst/>
          </a:prstGeom>
          <a:noFill/>
        </p:spPr>
        <p:txBody>
          <a:bodyPr wrap="square" rtlCol="0">
            <a:spAutoFit/>
          </a:bodyPr>
          <a:lstStyle/>
          <a:p>
            <a:r>
              <a:rPr lang="es-ES" dirty="0"/>
              <a:t>…</a:t>
            </a:r>
          </a:p>
        </p:txBody>
      </p:sp>
      <p:sp>
        <p:nvSpPr>
          <p:cNvPr id="59" name="Abrir corchete 58">
            <a:extLst>
              <a:ext uri="{FF2B5EF4-FFF2-40B4-BE49-F238E27FC236}">
                <a16:creationId xmlns:a16="http://schemas.microsoft.com/office/drawing/2014/main" id="{5E75582B-4FC4-C9BD-33E0-8D79F67F230B}"/>
              </a:ext>
            </a:extLst>
          </p:cNvPr>
          <p:cNvSpPr/>
          <p:nvPr/>
        </p:nvSpPr>
        <p:spPr>
          <a:xfrm rot="10800000">
            <a:off x="1239970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0" name="CuadroTexto 59">
                <a:extLst>
                  <a:ext uri="{FF2B5EF4-FFF2-40B4-BE49-F238E27FC236}">
                    <a16:creationId xmlns:a16="http://schemas.microsoft.com/office/drawing/2014/main" id="{9A3E3009-D4CC-8946-B1FD-CB68A12F7B18}"/>
                  </a:ext>
                </a:extLst>
              </p:cNvPr>
              <p:cNvSpPr txBox="1"/>
              <p:nvPr/>
            </p:nvSpPr>
            <p:spPr>
              <a:xfrm>
                <a:off x="12878160" y="4628078"/>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𝑗</m:t>
                              </m:r>
                            </m:sub>
                          </m:sSub>
                        </m:sub>
                      </m:sSub>
                    </m:oMath>
                  </m:oMathPara>
                </a14:m>
                <a:endParaRPr lang="es-ES" dirty="0"/>
              </a:p>
            </p:txBody>
          </p:sp>
        </mc:Choice>
        <mc:Fallback xmlns="">
          <p:sp>
            <p:nvSpPr>
              <p:cNvPr id="60" name="CuadroTexto 59">
                <a:extLst>
                  <a:ext uri="{FF2B5EF4-FFF2-40B4-BE49-F238E27FC236}">
                    <a16:creationId xmlns:a16="http://schemas.microsoft.com/office/drawing/2014/main" id="{9A3E3009-D4CC-8946-B1FD-CB68A12F7B18}"/>
                  </a:ext>
                </a:extLst>
              </p:cNvPr>
              <p:cNvSpPr txBox="1">
                <a:spLocks noRot="1" noChangeAspect="1" noMove="1" noResize="1" noEditPoints="1" noAdjustHandles="1" noChangeArrowheads="1" noChangeShapeType="1" noTextEdit="1"/>
              </p:cNvSpPr>
              <p:nvPr/>
            </p:nvSpPr>
            <p:spPr>
              <a:xfrm>
                <a:off x="12878160" y="4628078"/>
                <a:ext cx="2095500" cy="590098"/>
              </a:xfrm>
              <a:prstGeom prst="rect">
                <a:avLst/>
              </a:prstGeom>
              <a:blipFill>
                <a:blip r:embed="rId2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1" name="CuadroTexto 60">
                <a:extLst>
                  <a:ext uri="{FF2B5EF4-FFF2-40B4-BE49-F238E27FC236}">
                    <a16:creationId xmlns:a16="http://schemas.microsoft.com/office/drawing/2014/main" id="{B83752F8-E1B4-8822-6BF8-3DECCC3A58EE}"/>
                  </a:ext>
                </a:extLst>
              </p:cNvPr>
              <p:cNvSpPr txBox="1"/>
              <p:nvPr/>
            </p:nvSpPr>
            <p:spPr>
              <a:xfrm>
                <a:off x="12878160" y="5490636"/>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𝑗</m:t>
                              </m:r>
                            </m:sub>
                          </m:sSub>
                        </m:sub>
                      </m:sSub>
                    </m:oMath>
                  </m:oMathPara>
                </a14:m>
                <a:endParaRPr lang="es-ES" dirty="0"/>
              </a:p>
            </p:txBody>
          </p:sp>
        </mc:Choice>
        <mc:Fallback xmlns="">
          <p:sp>
            <p:nvSpPr>
              <p:cNvPr id="61" name="CuadroTexto 60">
                <a:extLst>
                  <a:ext uri="{FF2B5EF4-FFF2-40B4-BE49-F238E27FC236}">
                    <a16:creationId xmlns:a16="http://schemas.microsoft.com/office/drawing/2014/main" id="{B83752F8-E1B4-8822-6BF8-3DECCC3A58EE}"/>
                  </a:ext>
                </a:extLst>
              </p:cNvPr>
              <p:cNvSpPr txBox="1">
                <a:spLocks noRot="1" noChangeAspect="1" noMove="1" noResize="1" noEditPoints="1" noAdjustHandles="1" noChangeArrowheads="1" noChangeShapeType="1" noTextEdit="1"/>
              </p:cNvSpPr>
              <p:nvPr/>
            </p:nvSpPr>
            <p:spPr>
              <a:xfrm>
                <a:off x="12878160" y="5490636"/>
                <a:ext cx="2095500" cy="590098"/>
              </a:xfrm>
              <a:prstGeom prst="rect">
                <a:avLst/>
              </a:prstGeom>
              <a:blipFill>
                <a:blip r:embed="rId2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2" name="CuadroTexto 61">
                <a:extLst>
                  <a:ext uri="{FF2B5EF4-FFF2-40B4-BE49-F238E27FC236}">
                    <a16:creationId xmlns:a16="http://schemas.microsoft.com/office/drawing/2014/main" id="{9A3D0771-97E7-223C-EFE2-44372562C46E}"/>
                  </a:ext>
                </a:extLst>
              </p:cNvPr>
              <p:cNvSpPr txBox="1"/>
              <p:nvPr/>
            </p:nvSpPr>
            <p:spPr>
              <a:xfrm>
                <a:off x="12878160" y="6313029"/>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𝑗</m:t>
                              </m:r>
                            </m:sub>
                          </m:sSub>
                        </m:sub>
                      </m:sSub>
                    </m:oMath>
                  </m:oMathPara>
                </a14:m>
                <a:endParaRPr lang="es-ES" dirty="0"/>
              </a:p>
            </p:txBody>
          </p:sp>
        </mc:Choice>
        <mc:Fallback xmlns="">
          <p:sp>
            <p:nvSpPr>
              <p:cNvPr id="62" name="CuadroTexto 61">
                <a:extLst>
                  <a:ext uri="{FF2B5EF4-FFF2-40B4-BE49-F238E27FC236}">
                    <a16:creationId xmlns:a16="http://schemas.microsoft.com/office/drawing/2014/main" id="{9A3D0771-97E7-223C-EFE2-44372562C46E}"/>
                  </a:ext>
                </a:extLst>
              </p:cNvPr>
              <p:cNvSpPr txBox="1">
                <a:spLocks noRot="1" noChangeAspect="1" noMove="1" noResize="1" noEditPoints="1" noAdjustHandles="1" noChangeArrowheads="1" noChangeShapeType="1" noTextEdit="1"/>
              </p:cNvSpPr>
              <p:nvPr/>
            </p:nvSpPr>
            <p:spPr>
              <a:xfrm>
                <a:off x="12878160" y="6313029"/>
                <a:ext cx="2095500" cy="590098"/>
              </a:xfrm>
              <a:prstGeom prst="rect">
                <a:avLst/>
              </a:prstGeom>
              <a:blipFill>
                <a:blip r:embed="rId2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3" name="CuadroTexto 62">
                <a:extLst>
                  <a:ext uri="{FF2B5EF4-FFF2-40B4-BE49-F238E27FC236}">
                    <a16:creationId xmlns:a16="http://schemas.microsoft.com/office/drawing/2014/main" id="{752AF160-4493-5FD5-54C3-17F1DA69FE17}"/>
                  </a:ext>
                </a:extLst>
              </p:cNvPr>
              <p:cNvSpPr txBox="1"/>
              <p:nvPr/>
            </p:nvSpPr>
            <p:spPr>
              <a:xfrm>
                <a:off x="12878160" y="7140534"/>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63" name="CuadroTexto 62">
                <a:extLst>
                  <a:ext uri="{FF2B5EF4-FFF2-40B4-BE49-F238E27FC236}">
                    <a16:creationId xmlns:a16="http://schemas.microsoft.com/office/drawing/2014/main" id="{752AF160-4493-5FD5-54C3-17F1DA69FE17}"/>
                  </a:ext>
                </a:extLst>
              </p:cNvPr>
              <p:cNvSpPr txBox="1">
                <a:spLocks noRot="1" noChangeAspect="1" noMove="1" noResize="1" noEditPoints="1" noAdjustHandles="1" noChangeArrowheads="1" noChangeShapeType="1" noTextEdit="1"/>
              </p:cNvSpPr>
              <p:nvPr/>
            </p:nvSpPr>
            <p:spPr>
              <a:xfrm>
                <a:off x="12878160" y="7140534"/>
                <a:ext cx="2095500" cy="590098"/>
              </a:xfrm>
              <a:prstGeom prst="rect">
                <a:avLst/>
              </a:prstGeom>
              <a:blipFill>
                <a:blip r:embed="rId23"/>
                <a:stretch>
                  <a:fillRect/>
                </a:stretch>
              </a:blipFill>
            </p:spPr>
            <p:txBody>
              <a:bodyPr/>
              <a:lstStyle/>
              <a:p>
                <a:r>
                  <a:rPr lang="es-ES">
                    <a:noFill/>
                  </a:rPr>
                  <a:t> </a:t>
                </a:r>
              </a:p>
            </p:txBody>
          </p:sp>
        </mc:Fallback>
      </mc:AlternateContent>
      <p:sp>
        <p:nvSpPr>
          <p:cNvPr id="64" name="Abrir corchete 63">
            <a:extLst>
              <a:ext uri="{FF2B5EF4-FFF2-40B4-BE49-F238E27FC236}">
                <a16:creationId xmlns:a16="http://schemas.microsoft.com/office/drawing/2014/main" id="{49B5D96C-BF37-ECFA-B828-2E26D171E752}"/>
              </a:ext>
            </a:extLst>
          </p:cNvPr>
          <p:cNvSpPr/>
          <p:nvPr/>
        </p:nvSpPr>
        <p:spPr>
          <a:xfrm>
            <a:off x="1343378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5" name="CuadroTexto 64">
            <a:extLst>
              <a:ext uri="{FF2B5EF4-FFF2-40B4-BE49-F238E27FC236}">
                <a16:creationId xmlns:a16="http://schemas.microsoft.com/office/drawing/2014/main" id="{70113666-B334-9DED-D4A7-C697B10CA4D3}"/>
              </a:ext>
            </a:extLst>
          </p:cNvPr>
          <p:cNvSpPr txBox="1"/>
          <p:nvPr/>
        </p:nvSpPr>
        <p:spPr>
          <a:xfrm>
            <a:off x="14397397" y="5938764"/>
            <a:ext cx="673100" cy="507831"/>
          </a:xfrm>
          <a:prstGeom prst="rect">
            <a:avLst/>
          </a:prstGeom>
          <a:noFill/>
        </p:spPr>
        <p:txBody>
          <a:bodyPr wrap="square" rtlCol="0">
            <a:spAutoFit/>
          </a:bodyPr>
          <a:lstStyle/>
          <a:p>
            <a:r>
              <a:rPr lang="es-ES" dirty="0"/>
              <a:t>…</a:t>
            </a:r>
          </a:p>
        </p:txBody>
      </p:sp>
      <p:sp>
        <p:nvSpPr>
          <p:cNvPr id="66" name="Abrir corchete 65">
            <a:extLst>
              <a:ext uri="{FF2B5EF4-FFF2-40B4-BE49-F238E27FC236}">
                <a16:creationId xmlns:a16="http://schemas.microsoft.com/office/drawing/2014/main" id="{7FA943D5-8F8C-4784-C759-E9F3D2ECBB8B}"/>
              </a:ext>
            </a:extLst>
          </p:cNvPr>
          <p:cNvSpPr/>
          <p:nvPr/>
        </p:nvSpPr>
        <p:spPr>
          <a:xfrm rot="10800000">
            <a:off x="1407989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7" name="CuadroTexto 66">
                <a:extLst>
                  <a:ext uri="{FF2B5EF4-FFF2-40B4-BE49-F238E27FC236}">
                    <a16:creationId xmlns:a16="http://schemas.microsoft.com/office/drawing/2014/main" id="{762D5961-8B39-948B-93CC-BFEC93565E93}"/>
                  </a:ext>
                </a:extLst>
              </p:cNvPr>
              <p:cNvSpPr txBox="1"/>
              <p:nvPr/>
            </p:nvSpPr>
            <p:spPr>
              <a:xfrm>
                <a:off x="14463712" y="4658384"/>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5</m:t>
                              </m:r>
                            </m:sub>
                          </m:sSub>
                        </m:sub>
                      </m:sSub>
                    </m:oMath>
                  </m:oMathPara>
                </a14:m>
                <a:endParaRPr lang="es-ES" dirty="0"/>
              </a:p>
            </p:txBody>
          </p:sp>
        </mc:Choice>
        <mc:Fallback xmlns="">
          <p:sp>
            <p:nvSpPr>
              <p:cNvPr id="67" name="CuadroTexto 66">
                <a:extLst>
                  <a:ext uri="{FF2B5EF4-FFF2-40B4-BE49-F238E27FC236}">
                    <a16:creationId xmlns:a16="http://schemas.microsoft.com/office/drawing/2014/main" id="{762D5961-8B39-948B-93CC-BFEC93565E93}"/>
                  </a:ext>
                </a:extLst>
              </p:cNvPr>
              <p:cNvSpPr txBox="1">
                <a:spLocks noRot="1" noChangeAspect="1" noMove="1" noResize="1" noEditPoints="1" noAdjustHandles="1" noChangeArrowheads="1" noChangeShapeType="1" noTextEdit="1"/>
              </p:cNvSpPr>
              <p:nvPr/>
            </p:nvSpPr>
            <p:spPr>
              <a:xfrm>
                <a:off x="14463712" y="4658384"/>
                <a:ext cx="2095500" cy="545855"/>
              </a:xfrm>
              <a:prstGeom prst="rect">
                <a:avLst/>
              </a:prstGeom>
              <a:blipFill>
                <a:blip r:embed="rId2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8" name="CuadroTexto 67">
                <a:extLst>
                  <a:ext uri="{FF2B5EF4-FFF2-40B4-BE49-F238E27FC236}">
                    <a16:creationId xmlns:a16="http://schemas.microsoft.com/office/drawing/2014/main" id="{8A8E7DE0-7568-582A-0492-AD6590214A3E}"/>
                  </a:ext>
                </a:extLst>
              </p:cNvPr>
              <p:cNvSpPr txBox="1"/>
              <p:nvPr/>
            </p:nvSpPr>
            <p:spPr>
              <a:xfrm>
                <a:off x="14463712" y="5525020"/>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5</m:t>
                              </m:r>
                            </m:sub>
                          </m:sSub>
                        </m:sub>
                      </m:sSub>
                    </m:oMath>
                  </m:oMathPara>
                </a14:m>
                <a:endParaRPr lang="es-ES" dirty="0"/>
              </a:p>
            </p:txBody>
          </p:sp>
        </mc:Choice>
        <mc:Fallback xmlns="">
          <p:sp>
            <p:nvSpPr>
              <p:cNvPr id="68" name="CuadroTexto 67">
                <a:extLst>
                  <a:ext uri="{FF2B5EF4-FFF2-40B4-BE49-F238E27FC236}">
                    <a16:creationId xmlns:a16="http://schemas.microsoft.com/office/drawing/2014/main" id="{8A8E7DE0-7568-582A-0492-AD6590214A3E}"/>
                  </a:ext>
                </a:extLst>
              </p:cNvPr>
              <p:cNvSpPr txBox="1">
                <a:spLocks noRot="1" noChangeAspect="1" noMove="1" noResize="1" noEditPoints="1" noAdjustHandles="1" noChangeArrowheads="1" noChangeShapeType="1" noTextEdit="1"/>
              </p:cNvSpPr>
              <p:nvPr/>
            </p:nvSpPr>
            <p:spPr>
              <a:xfrm>
                <a:off x="14463712" y="5525020"/>
                <a:ext cx="2095500" cy="545855"/>
              </a:xfrm>
              <a:prstGeom prst="rect">
                <a:avLst/>
              </a:prstGeom>
              <a:blipFill>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9" name="CuadroTexto 68">
                <a:extLst>
                  <a:ext uri="{FF2B5EF4-FFF2-40B4-BE49-F238E27FC236}">
                    <a16:creationId xmlns:a16="http://schemas.microsoft.com/office/drawing/2014/main" id="{66D6DCB9-3E41-F3C0-4D45-47475F792DDC}"/>
                  </a:ext>
                </a:extLst>
              </p:cNvPr>
              <p:cNvSpPr txBox="1"/>
              <p:nvPr/>
            </p:nvSpPr>
            <p:spPr>
              <a:xfrm>
                <a:off x="14463712" y="634333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69" name="CuadroTexto 68">
                <a:extLst>
                  <a:ext uri="{FF2B5EF4-FFF2-40B4-BE49-F238E27FC236}">
                    <a16:creationId xmlns:a16="http://schemas.microsoft.com/office/drawing/2014/main" id="{66D6DCB9-3E41-F3C0-4D45-47475F792DDC}"/>
                  </a:ext>
                </a:extLst>
              </p:cNvPr>
              <p:cNvSpPr txBox="1">
                <a:spLocks noRot="1" noChangeAspect="1" noMove="1" noResize="1" noEditPoints="1" noAdjustHandles="1" noChangeArrowheads="1" noChangeShapeType="1" noTextEdit="1"/>
              </p:cNvSpPr>
              <p:nvPr/>
            </p:nvSpPr>
            <p:spPr>
              <a:xfrm>
                <a:off x="14463712" y="6343335"/>
                <a:ext cx="2095500" cy="559833"/>
              </a:xfrm>
              <a:prstGeom prst="rect">
                <a:avLst/>
              </a:prstGeom>
              <a:blipFill>
                <a:blip r:embed="rId2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0" name="CuadroTexto 69">
                <a:extLst>
                  <a:ext uri="{FF2B5EF4-FFF2-40B4-BE49-F238E27FC236}">
                    <a16:creationId xmlns:a16="http://schemas.microsoft.com/office/drawing/2014/main" id="{D7791850-3443-5AA1-8F06-C1E655876B90}"/>
                  </a:ext>
                </a:extLst>
              </p:cNvPr>
              <p:cNvSpPr txBox="1"/>
              <p:nvPr/>
            </p:nvSpPr>
            <p:spPr>
              <a:xfrm>
                <a:off x="14463712" y="71708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70" name="CuadroTexto 69">
                <a:extLst>
                  <a:ext uri="{FF2B5EF4-FFF2-40B4-BE49-F238E27FC236}">
                    <a16:creationId xmlns:a16="http://schemas.microsoft.com/office/drawing/2014/main" id="{D7791850-3443-5AA1-8F06-C1E655876B90}"/>
                  </a:ext>
                </a:extLst>
              </p:cNvPr>
              <p:cNvSpPr txBox="1">
                <a:spLocks noRot="1" noChangeAspect="1" noMove="1" noResize="1" noEditPoints="1" noAdjustHandles="1" noChangeArrowheads="1" noChangeShapeType="1" noTextEdit="1"/>
              </p:cNvSpPr>
              <p:nvPr/>
            </p:nvSpPr>
            <p:spPr>
              <a:xfrm>
                <a:off x="14463712" y="7170840"/>
                <a:ext cx="2095500" cy="559833"/>
              </a:xfrm>
              <a:prstGeom prst="rect">
                <a:avLst/>
              </a:prstGeom>
              <a:blipFill>
                <a:blip r:embed="rId27"/>
                <a:stretch>
                  <a:fillRect/>
                </a:stretch>
              </a:blipFill>
            </p:spPr>
            <p:txBody>
              <a:bodyPr/>
              <a:lstStyle/>
              <a:p>
                <a:r>
                  <a:rPr lang="es-ES">
                    <a:noFill/>
                  </a:rPr>
                  <a:t> </a:t>
                </a:r>
              </a:p>
            </p:txBody>
          </p:sp>
        </mc:Fallback>
      </mc:AlternateContent>
      <p:sp>
        <p:nvSpPr>
          <p:cNvPr id="71" name="Abrir corchete 70">
            <a:extLst>
              <a:ext uri="{FF2B5EF4-FFF2-40B4-BE49-F238E27FC236}">
                <a16:creationId xmlns:a16="http://schemas.microsoft.com/office/drawing/2014/main" id="{F271F874-EA44-1DA3-54BD-F0C930EB0129}"/>
              </a:ext>
            </a:extLst>
          </p:cNvPr>
          <p:cNvSpPr/>
          <p:nvPr/>
        </p:nvSpPr>
        <p:spPr>
          <a:xfrm>
            <a:off x="15019336"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2" name="Abrir corchete 71">
            <a:extLst>
              <a:ext uri="{FF2B5EF4-FFF2-40B4-BE49-F238E27FC236}">
                <a16:creationId xmlns:a16="http://schemas.microsoft.com/office/drawing/2014/main" id="{03EAC3D5-4EBC-6368-5FBE-DC30391EC80C}"/>
              </a:ext>
            </a:extLst>
          </p:cNvPr>
          <p:cNvSpPr/>
          <p:nvPr/>
        </p:nvSpPr>
        <p:spPr>
          <a:xfrm rot="10800000">
            <a:off x="15665449"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3" name="CuadroTexto 72">
            <a:extLst>
              <a:ext uri="{FF2B5EF4-FFF2-40B4-BE49-F238E27FC236}">
                <a16:creationId xmlns:a16="http://schemas.microsoft.com/office/drawing/2014/main" id="{3ABA5FAC-865E-9BD6-9D46-18F5EE79C834}"/>
              </a:ext>
            </a:extLst>
          </p:cNvPr>
          <p:cNvSpPr txBox="1"/>
          <p:nvPr/>
        </p:nvSpPr>
        <p:spPr>
          <a:xfrm>
            <a:off x="1812925" y="2743086"/>
            <a:ext cx="2227007" cy="507831"/>
          </a:xfrm>
          <a:prstGeom prst="rect">
            <a:avLst/>
          </a:prstGeom>
          <a:noFill/>
        </p:spPr>
        <p:txBody>
          <a:bodyPr wrap="square" rtlCol="0">
            <a:spAutoFit/>
          </a:bodyPr>
          <a:lstStyle/>
          <a:p>
            <a:r>
              <a:rPr lang="es-ES" dirty="0">
                <a:latin typeface="DIN" panose="020B0604020202020204" charset="0"/>
              </a:rPr>
              <a:t>2D SA</a:t>
            </a:r>
          </a:p>
        </p:txBody>
      </p:sp>
      <p:sp>
        <p:nvSpPr>
          <p:cNvPr id="74" name="CuadroTexto 73">
            <a:extLst>
              <a:ext uri="{FF2B5EF4-FFF2-40B4-BE49-F238E27FC236}">
                <a16:creationId xmlns:a16="http://schemas.microsoft.com/office/drawing/2014/main" id="{1C7B33F6-53DA-796D-1300-082EC7CEF778}"/>
              </a:ext>
            </a:extLst>
          </p:cNvPr>
          <p:cNvSpPr txBox="1"/>
          <p:nvPr/>
        </p:nvSpPr>
        <p:spPr>
          <a:xfrm>
            <a:off x="11705866" y="2806196"/>
            <a:ext cx="2227007" cy="507831"/>
          </a:xfrm>
          <a:prstGeom prst="rect">
            <a:avLst/>
          </a:prstGeom>
          <a:noFill/>
        </p:spPr>
        <p:txBody>
          <a:bodyPr wrap="square" rtlCol="0">
            <a:spAutoFit/>
          </a:bodyPr>
          <a:lstStyle/>
          <a:p>
            <a:r>
              <a:rPr lang="es-ES" dirty="0">
                <a:latin typeface="DIN" panose="020B0604020202020204" charset="0"/>
              </a:rPr>
              <a:t>5D SA</a:t>
            </a:r>
          </a:p>
        </p:txBody>
      </p:sp>
      <p:sp>
        <p:nvSpPr>
          <p:cNvPr id="75" name="Elipse 74">
            <a:extLst>
              <a:ext uri="{FF2B5EF4-FFF2-40B4-BE49-F238E27FC236}">
                <a16:creationId xmlns:a16="http://schemas.microsoft.com/office/drawing/2014/main" id="{311D20D2-9C28-5C3D-B66F-936F0FFDA991}"/>
              </a:ext>
            </a:extLst>
          </p:cNvPr>
          <p:cNvSpPr/>
          <p:nvPr/>
        </p:nvSpPr>
        <p:spPr>
          <a:xfrm>
            <a:off x="1250717" y="6249333"/>
            <a:ext cx="5252424" cy="16880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D46B83F9-3777-7344-4017-819C02C90B02}"/>
              </a:ext>
            </a:extLst>
          </p:cNvPr>
          <p:cNvSpPr/>
          <p:nvPr/>
        </p:nvSpPr>
        <p:spPr>
          <a:xfrm>
            <a:off x="10514368" y="4324792"/>
            <a:ext cx="6800059" cy="36845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Elipse 76">
            <a:extLst>
              <a:ext uri="{FF2B5EF4-FFF2-40B4-BE49-F238E27FC236}">
                <a16:creationId xmlns:a16="http://schemas.microsoft.com/office/drawing/2014/main" id="{37CAACCE-E158-6335-B81D-0B047A8F97AB}"/>
              </a:ext>
            </a:extLst>
          </p:cNvPr>
          <p:cNvSpPr/>
          <p:nvPr/>
        </p:nvSpPr>
        <p:spPr>
          <a:xfrm rot="16200000">
            <a:off x="1337992" y="6687553"/>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8D1394DC-B0AB-DAFF-20E4-A4AB4F0783F2}"/>
              </a:ext>
            </a:extLst>
          </p:cNvPr>
          <p:cNvSpPr/>
          <p:nvPr/>
        </p:nvSpPr>
        <p:spPr>
          <a:xfrm rot="16200000">
            <a:off x="4600099" y="6613128"/>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Elipse 78">
            <a:extLst>
              <a:ext uri="{FF2B5EF4-FFF2-40B4-BE49-F238E27FC236}">
                <a16:creationId xmlns:a16="http://schemas.microsoft.com/office/drawing/2014/main" id="{6B644C17-2748-4C76-DF79-3A237F5BB719}"/>
              </a:ext>
            </a:extLst>
          </p:cNvPr>
          <p:cNvSpPr/>
          <p:nvPr/>
        </p:nvSpPr>
        <p:spPr>
          <a:xfrm rot="16200000">
            <a:off x="3038392" y="6663825"/>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22126207-29F1-FC29-D712-DB80A2D46824}"/>
              </a:ext>
            </a:extLst>
          </p:cNvPr>
          <p:cNvSpPr/>
          <p:nvPr/>
        </p:nvSpPr>
        <p:spPr>
          <a:xfrm rot="16200000">
            <a:off x="10297847" y="5836184"/>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Elipse 80">
            <a:extLst>
              <a:ext uri="{FF2B5EF4-FFF2-40B4-BE49-F238E27FC236}">
                <a16:creationId xmlns:a16="http://schemas.microsoft.com/office/drawing/2014/main" id="{EAB70847-9614-D3B1-133B-560EC2D933B3}"/>
              </a:ext>
            </a:extLst>
          </p:cNvPr>
          <p:cNvSpPr/>
          <p:nvPr/>
        </p:nvSpPr>
        <p:spPr>
          <a:xfrm rot="16200000">
            <a:off x="12011770" y="5778335"/>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D543B4F4-3D8E-5923-3604-DB63408CF4CD}"/>
              </a:ext>
            </a:extLst>
          </p:cNvPr>
          <p:cNvSpPr/>
          <p:nvPr/>
        </p:nvSpPr>
        <p:spPr>
          <a:xfrm rot="16200000">
            <a:off x="13599708" y="5725428"/>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14612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lstStyle/>
          <a:p>
            <a:endParaRPr lang="es-ES"/>
          </a:p>
        </p:txBody>
      </p:sp>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r>
              <a:rPr lang="es-ES"/>
              <a:t>PIE DE PÁGINA</a:t>
            </a:r>
            <a:endParaRPr lang="es-ES" dirty="0"/>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26</a:t>
            </a:fld>
            <a:endParaRPr lang="es-ES" dirty="0"/>
          </a:p>
        </p:txBody>
      </p:sp>
    </p:spTree>
    <p:extLst>
      <p:ext uri="{BB962C8B-B14F-4D97-AF65-F5344CB8AC3E}">
        <p14:creationId xmlns:p14="http://schemas.microsoft.com/office/powerpoint/2010/main" val="602926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27</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28</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29</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8056546" y="2828014"/>
            <a:ext cx="9718707" cy="6509334"/>
          </a:xfrm>
          <a:prstGeom prst="rect">
            <a:avLst/>
          </a:prstGeom>
        </p:spPr>
      </p:pic>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3"/>
                <a:stretch>
                  <a:fillRect l="-3166" t="-3024"/>
                </a:stretch>
              </a:blipFill>
            </p:spPr>
            <p:txBody>
              <a:bodyPr/>
              <a:lstStyle/>
              <a:p>
                <a:r>
                  <a:rPr lang="es-ES">
                    <a:noFill/>
                  </a:rPr>
                  <a:t> </a:t>
                </a:r>
              </a:p>
            </p:txBody>
          </p:sp>
        </mc:Fallback>
      </mc:AlternateContent>
    </p:spTree>
    <p:extLst>
      <p:ext uri="{BB962C8B-B14F-4D97-AF65-F5344CB8AC3E}">
        <p14:creationId xmlns:p14="http://schemas.microsoft.com/office/powerpoint/2010/main" val="367257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Bibliography</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(2013). Using sensitivity analysis and visualization techniques to open black box data mining models. </a:t>
            </a:r>
            <a:r>
              <a:rPr lang="en-US" sz="1800" b="0" i="1" dirty="0">
                <a:solidFill>
                  <a:srgbClr val="222222"/>
                </a:solidFill>
                <a:effectLst/>
                <a:latin typeface="Arial" panose="020B0604020202020204" pitchFamily="34" charset="0"/>
              </a:rPr>
              <a:t>Information Sciences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225</a:t>
            </a:r>
            <a:r>
              <a:rPr lang="en-US" sz="1800" b="0" i="0" dirty="0">
                <a:solidFill>
                  <a:srgbClr val="222222"/>
                </a:solidFill>
                <a:effectLst/>
                <a:latin typeface="Arial" panose="020B0604020202020204" pitchFamily="34" charset="0"/>
              </a:rPr>
              <a:t>, 1-17. </a:t>
            </a:r>
            <a:r>
              <a:rPr lang="es-ES" sz="1800" b="0" i="0" u="none" strike="noStrike" dirty="0">
                <a:effectLst/>
                <a:latin typeface="ElsevierSans"/>
                <a:hlinkClick r:id="rId2" tooltip="Persistent link using digital object identifier"/>
              </a:rPr>
              <a:t>https://doi.org/10.1016/j.ins.2012.10.039</a:t>
            </a:r>
            <a:endParaRPr lang="es-ES" sz="1800" b="0" i="0" u="none" strike="noStrike" dirty="0">
              <a:effectLst/>
              <a:latin typeface="ElsevierSans"/>
            </a:endParaRPr>
          </a:p>
          <a:p>
            <a:pPr>
              <a:lnSpc>
                <a:spcPct val="150000"/>
              </a:lnSpc>
              <a:spcBef>
                <a:spcPts val="1200"/>
              </a:spcBef>
              <a:spcAft>
                <a:spcPts val="1200"/>
              </a:spcAft>
            </a:pPr>
            <a:r>
              <a:rPr lang="en-US" sz="1800" b="0" i="0" dirty="0" err="1">
                <a:solidFill>
                  <a:srgbClr val="222222"/>
                </a:solidFill>
                <a:effectLst/>
                <a:latin typeface="Arial" panose="020B0604020202020204" pitchFamily="34" charset="0"/>
              </a:rPr>
              <a:t>Kondapaneni</a:t>
            </a:r>
            <a:r>
              <a:rPr lang="en-US" sz="1800" b="0" i="0" dirty="0">
                <a:solidFill>
                  <a:srgbClr val="222222"/>
                </a:solidFill>
                <a:effectLst/>
                <a:latin typeface="Arial" panose="020B0604020202020204" pitchFamily="34" charset="0"/>
              </a:rPr>
              <a:t>, I., </a:t>
            </a:r>
            <a:r>
              <a:rPr lang="en-US" sz="1800" b="0" i="0" dirty="0" err="1">
                <a:solidFill>
                  <a:srgbClr val="222222"/>
                </a:solidFill>
                <a:effectLst/>
                <a:latin typeface="Arial" panose="020B0604020202020204" pitchFamily="34" charset="0"/>
              </a:rPr>
              <a:t>Kordík</a:t>
            </a:r>
            <a:r>
              <a:rPr lang="en-US" sz="1800" b="0" i="0" dirty="0">
                <a:solidFill>
                  <a:srgbClr val="222222"/>
                </a:solidFill>
                <a:effectLst/>
                <a:latin typeface="Arial" panose="020B0604020202020204" pitchFamily="34" charset="0"/>
              </a:rPr>
              <a:t>, P., &amp; </a:t>
            </a:r>
            <a:r>
              <a:rPr lang="en-US" sz="1800" b="0" i="0" dirty="0" err="1">
                <a:solidFill>
                  <a:srgbClr val="222222"/>
                </a:solidFill>
                <a:effectLst/>
                <a:latin typeface="Arial" panose="020B0604020202020204" pitchFamily="34" charset="0"/>
              </a:rPr>
              <a:t>Slavík</a:t>
            </a:r>
            <a:r>
              <a:rPr lang="en-US" sz="1800" b="0" i="0" dirty="0">
                <a:solidFill>
                  <a:srgbClr val="222222"/>
                </a:solidFill>
                <a:effectLst/>
                <a:latin typeface="Arial" panose="020B0604020202020204" pitchFamily="34" charset="0"/>
              </a:rPr>
              <a:t>, P. (2007, December). Visualization techniques utilizing the sensitivity analysis of models. In 2007 Winter Simulation Conference (pp. 730-737). IEEE. </a:t>
            </a:r>
            <a:r>
              <a:rPr lang="en-US" sz="1800" b="0" i="0" dirty="0">
                <a:solidFill>
                  <a:srgbClr val="222222"/>
                </a:solidFill>
                <a:effectLst/>
                <a:latin typeface="Arial" panose="020B0604020202020204" pitchFamily="34" charset="0"/>
                <a:hlinkClick r:id="rId3"/>
              </a:rPr>
              <a:t>https://ieeexplore.ieee.org/abstract/document/4419667</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Tzeng, F. Y., &amp; Ma, K. L. (2005). Opening the black box-data driven visualization of neural networks (pp. 383-390). IEEE. </a:t>
            </a:r>
            <a:r>
              <a:rPr lang="en-US" sz="1800" b="0" i="0" dirty="0">
                <a:solidFill>
                  <a:srgbClr val="222222"/>
                </a:solidFill>
                <a:effectLst/>
                <a:latin typeface="Arial" panose="020B0604020202020204" pitchFamily="34" charset="0"/>
                <a:hlinkClick r:id="rId4"/>
              </a:rPr>
              <a:t>https://ieeexplore.ieee.org/abstract/document/1532820</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endParaRPr lang="en-US" sz="1800" b="0" i="0" dirty="0">
              <a:solidFill>
                <a:srgbClr val="222222"/>
              </a:solidFill>
              <a:effectLst/>
              <a:latin typeface="Arial" panose="020B0604020202020204" pitchFamily="34" charset="0"/>
            </a:endParaRP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613830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30</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2"/>
                <a:stretch>
                  <a:fillRect l="-3166" t="-3024"/>
                </a:stretch>
              </a:blipFill>
            </p:spPr>
            <p:txBody>
              <a:bodyPr/>
              <a:lstStyle/>
              <a:p>
                <a:r>
                  <a:rPr lang="es-ES">
                    <a:noFill/>
                  </a:rPr>
                  <a:t> </a:t>
                </a:r>
              </a:p>
            </p:txBody>
          </p:sp>
        </mc:Fallback>
      </mc:AlternateContent>
      <p:graphicFrame>
        <p:nvGraphicFramePr>
          <p:cNvPr id="6" name="Tabla 5">
            <a:extLst>
              <a:ext uri="{FF2B5EF4-FFF2-40B4-BE49-F238E27FC236}">
                <a16:creationId xmlns:a16="http://schemas.microsoft.com/office/drawing/2014/main" id="{411E46F6-B821-8549-004E-DB659182C06C}"/>
              </a:ext>
            </a:extLst>
          </p:cNvPr>
          <p:cNvGraphicFramePr>
            <a:graphicFrameLocks noGrp="1"/>
          </p:cNvGraphicFramePr>
          <p:nvPr>
            <p:extLst>
              <p:ext uri="{D42A27DB-BD31-4B8C-83A1-F6EECF244321}">
                <p14:modId xmlns:p14="http://schemas.microsoft.com/office/powerpoint/2010/main" val="2692736447"/>
              </p:ext>
            </p:extLst>
          </p:nvPr>
        </p:nvGraphicFramePr>
        <p:xfrm>
          <a:off x="7759700" y="3962400"/>
          <a:ext cx="10210801" cy="3037840"/>
        </p:xfrm>
        <a:graphic>
          <a:graphicData uri="http://schemas.openxmlformats.org/drawingml/2006/table">
            <a:tbl>
              <a:tblPr firstRow="1" firstCol="1" bandRow="1"/>
              <a:tblGrid>
                <a:gridCol w="2548198">
                  <a:extLst>
                    <a:ext uri="{9D8B030D-6E8A-4147-A177-3AD203B41FA5}">
                      <a16:colId xmlns:a16="http://schemas.microsoft.com/office/drawing/2014/main" val="2656702671"/>
                    </a:ext>
                  </a:extLst>
                </a:gridCol>
                <a:gridCol w="853802">
                  <a:extLst>
                    <a:ext uri="{9D8B030D-6E8A-4147-A177-3AD203B41FA5}">
                      <a16:colId xmlns:a16="http://schemas.microsoft.com/office/drawing/2014/main" val="2198428699"/>
                    </a:ext>
                  </a:extLst>
                </a:gridCol>
                <a:gridCol w="1532280">
                  <a:extLst>
                    <a:ext uri="{9D8B030D-6E8A-4147-A177-3AD203B41FA5}">
                      <a16:colId xmlns:a16="http://schemas.microsoft.com/office/drawing/2014/main" val="1638182275"/>
                    </a:ext>
                  </a:extLst>
                </a:gridCol>
                <a:gridCol w="1191240">
                  <a:extLst>
                    <a:ext uri="{9D8B030D-6E8A-4147-A177-3AD203B41FA5}">
                      <a16:colId xmlns:a16="http://schemas.microsoft.com/office/drawing/2014/main" val="599473179"/>
                    </a:ext>
                  </a:extLst>
                </a:gridCol>
                <a:gridCol w="1368965">
                  <a:extLst>
                    <a:ext uri="{9D8B030D-6E8A-4147-A177-3AD203B41FA5}">
                      <a16:colId xmlns:a16="http://schemas.microsoft.com/office/drawing/2014/main" val="4281411807"/>
                    </a:ext>
                  </a:extLst>
                </a:gridCol>
                <a:gridCol w="1532280">
                  <a:extLst>
                    <a:ext uri="{9D8B030D-6E8A-4147-A177-3AD203B41FA5}">
                      <a16:colId xmlns:a16="http://schemas.microsoft.com/office/drawing/2014/main" val="1885867011"/>
                    </a:ext>
                  </a:extLst>
                </a:gridCol>
                <a:gridCol w="1184036">
                  <a:extLst>
                    <a:ext uri="{9D8B030D-6E8A-4147-A177-3AD203B41FA5}">
                      <a16:colId xmlns:a16="http://schemas.microsoft.com/office/drawing/2014/main" val="962846396"/>
                    </a:ext>
                  </a:extLst>
                </a:gridCol>
              </a:tblGrid>
              <a:tr h="759460">
                <a:tc>
                  <a:txBody>
                    <a:bodyPr/>
                    <a:lstStyle/>
                    <a:p>
                      <a:pPr algn="just">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Min.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1st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Median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3rd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Max.</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9568558"/>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DEA super efficiency</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0.899</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1.060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1.097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1.100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1.137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1.348</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031774"/>
                  </a:ext>
                </a:extLst>
              </a:tr>
              <a:tr h="759460">
                <a:tc>
                  <a:txBody>
                    <a:bodyPr/>
                    <a:lstStyle/>
                    <a:p>
                      <a:pPr algn="l">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SVM</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0.925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1.079</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1.115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1.305</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8177505"/>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Neuronal Network</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0.795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1.078</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1.105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1.325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0151671"/>
                  </a:ext>
                </a:extLst>
              </a:tr>
            </a:tbl>
          </a:graphicData>
        </a:graphic>
      </p:graphicFrame>
    </p:spTree>
    <p:extLst>
      <p:ext uri="{BB962C8B-B14F-4D97-AF65-F5344CB8AC3E}">
        <p14:creationId xmlns:p14="http://schemas.microsoft.com/office/powerpoint/2010/main" val="1625249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31</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analysis</a:t>
            </a:r>
            <a:r>
              <a:rPr lang="es-ES" dirty="0"/>
              <a:t> </a:t>
            </a:r>
            <a:r>
              <a:rPr lang="es-ES" dirty="0" err="1"/>
              <a:t>reveals</a:t>
            </a:r>
            <a:r>
              <a:rPr lang="es-ES" dirty="0"/>
              <a:t> </a:t>
            </a:r>
            <a:r>
              <a:rPr lang="es-ES" dirty="0" err="1"/>
              <a:t>the</a:t>
            </a:r>
            <a:r>
              <a:rPr lang="es-ES" dirty="0"/>
              <a:t> </a:t>
            </a:r>
            <a:r>
              <a:rPr lang="es-ES" dirty="0" err="1"/>
              <a:t>following</a:t>
            </a:r>
            <a:r>
              <a:rPr lang="es-ES" dirty="0"/>
              <a:t> variable </a:t>
            </a:r>
            <a:r>
              <a:rPr lang="es-ES" dirty="0" err="1"/>
              <a:t>importance</a:t>
            </a:r>
            <a:r>
              <a:rPr lang="es-ES" dirty="0"/>
              <a:t> </a:t>
            </a:r>
            <a:r>
              <a:rPr lang="es-ES" dirty="0" err="1"/>
              <a:t>list</a:t>
            </a:r>
            <a:r>
              <a:rPr lang="es-ES" dirty="0"/>
              <a:t>:</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32</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33</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extLst>
    <p:ext uri="{6950BFC3-D8DA-4A85-94F7-54DA5524770B}">
      <p188:commentRel xmlns:p188="http://schemas.microsoft.com/office/powerpoint/2018/8/main" r:id="rId3"/>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Black Box Analysis</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Data Mining (DM) aims to extract useful knowledge from raw data.</a:t>
            </a:r>
          </a:p>
          <a:p>
            <a:pPr>
              <a:spcAft>
                <a:spcPts val="1200"/>
              </a:spcAft>
            </a:pPr>
            <a:r>
              <a:rPr lang="en-US" dirty="0"/>
              <a:t>The value of a supervised DM model may depend predictive capability, computational requirements and </a:t>
            </a:r>
            <a:r>
              <a:rPr lang="en-US" u="sng" dirty="0"/>
              <a:t>explanatory power</a:t>
            </a:r>
            <a:r>
              <a:rPr lang="en-US" dirty="0"/>
              <a:t>.</a:t>
            </a:r>
          </a:p>
          <a:p>
            <a:pPr>
              <a:spcAft>
                <a:spcPts val="1200"/>
              </a:spcAft>
            </a:pPr>
            <a:r>
              <a:rPr lang="en-US" dirty="0"/>
              <a:t>There are two main strategies to increase interpretability from black box DM models:</a:t>
            </a:r>
          </a:p>
          <a:p>
            <a:pPr lvl="1">
              <a:spcAft>
                <a:spcPts val="1200"/>
              </a:spcAft>
            </a:pPr>
            <a:r>
              <a:rPr lang="en-US" dirty="0"/>
              <a:t>Extraction of rules</a:t>
            </a:r>
          </a:p>
          <a:p>
            <a:pPr lvl="1">
              <a:spcAft>
                <a:spcPts val="1200"/>
              </a:spcAft>
            </a:pPr>
            <a:r>
              <a:rPr lang="en-US" dirty="0"/>
              <a:t>Visualization techniques. </a:t>
            </a:r>
            <a:endParaRPr lang="es-E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Extraction of rules is the most popular</a:t>
            </a:r>
          </a:p>
          <a:p>
            <a:pPr>
              <a:spcAft>
                <a:spcPts val="1200"/>
              </a:spcAft>
            </a:pPr>
            <a:r>
              <a:rPr lang="en-US" dirty="0"/>
              <a:t>Extraction is often based on a simplification of the model complexity, hence leading to rules that do not accurately represent the original model.</a:t>
            </a:r>
          </a:p>
          <a:p>
            <a:pPr>
              <a:spcAft>
                <a:spcPts val="1200"/>
              </a:spcAft>
            </a:pPr>
            <a:r>
              <a:rPr lang="es-ES" dirty="0" err="1"/>
              <a:t>Example</a:t>
            </a:r>
            <a:r>
              <a:rPr lang="es-ES" dirty="0"/>
              <a:t>: a </a:t>
            </a:r>
            <a:r>
              <a:rPr lang="es-ES" dirty="0" err="1"/>
              <a:t>decision</a:t>
            </a:r>
            <a:r>
              <a:rPr lang="es-ES" dirty="0"/>
              <a:t> </a:t>
            </a:r>
            <a:r>
              <a:rPr lang="es-ES" dirty="0" err="1"/>
              <a:t>tree</a:t>
            </a:r>
            <a:r>
              <a:rPr lang="es-ES" dirty="0"/>
              <a:t>.</a:t>
            </a:r>
          </a:p>
          <a:p>
            <a:pPr lvl="1">
              <a:spcAft>
                <a:spcPts val="1200"/>
              </a:spcAft>
            </a:pPr>
            <a:r>
              <a:rPr lang="es-ES" dirty="0"/>
              <a:t>More </a:t>
            </a:r>
            <a:r>
              <a:rPr lang="es-ES" dirty="0" err="1"/>
              <a:t>understanding</a:t>
            </a:r>
            <a:r>
              <a:rPr lang="es-ES" dirty="0"/>
              <a:t> rules </a:t>
            </a:r>
            <a:r>
              <a:rPr lang="es-ES" dirty="0" err="1"/>
              <a:t>but</a:t>
            </a:r>
            <a:r>
              <a:rPr lang="es-ES" dirty="0"/>
              <a:t> </a:t>
            </a:r>
            <a:r>
              <a:rPr lang="es-ES" dirty="0" err="1"/>
              <a:t>discretize</a:t>
            </a:r>
            <a:r>
              <a:rPr lang="es-ES" dirty="0"/>
              <a:t> </a:t>
            </a:r>
            <a:r>
              <a:rPr lang="es-ES" dirty="0" err="1"/>
              <a:t>the</a:t>
            </a:r>
            <a:r>
              <a:rPr lang="es-ES" dirty="0"/>
              <a:t> </a:t>
            </a:r>
            <a:r>
              <a:rPr lang="es-ES" dirty="0" err="1"/>
              <a:t>classifier</a:t>
            </a:r>
            <a:r>
              <a:rPr lang="es-ES" dirty="0"/>
              <a:t> </a:t>
            </a:r>
            <a:r>
              <a:rPr lang="es-ES" dirty="0" err="1"/>
              <a:t>separating</a:t>
            </a:r>
            <a:r>
              <a:rPr lang="es-ES" dirty="0"/>
              <a:t> </a:t>
            </a:r>
            <a:r>
              <a:rPr lang="es-ES" dirty="0" err="1"/>
              <a:t>hyperplane</a:t>
            </a:r>
            <a:r>
              <a:rPr lang="es-ES" dirty="0"/>
              <a:t>, </a:t>
            </a:r>
            <a:r>
              <a:rPr lang="es-ES" dirty="0" err="1"/>
              <a:t>thus</a:t>
            </a:r>
            <a:r>
              <a:rPr lang="es-ES" dirty="0"/>
              <a:t> </a:t>
            </a:r>
            <a:r>
              <a:rPr lang="es-ES" dirty="0" err="1"/>
              <a:t>leading</a:t>
            </a:r>
            <a:r>
              <a:rPr lang="es-ES" dirty="0"/>
              <a:t> </a:t>
            </a:r>
            <a:r>
              <a:rPr lang="es-ES" dirty="0" err="1"/>
              <a:t>to</a:t>
            </a:r>
            <a:r>
              <a:rPr lang="es-ES" dirty="0"/>
              <a:t> </a:t>
            </a:r>
            <a:r>
              <a:rPr lang="es-ES" dirty="0" err="1"/>
              <a:t>information</a:t>
            </a:r>
            <a:r>
              <a:rPr lang="es-ES" dirty="0"/>
              <a:t> </a:t>
            </a:r>
            <a:r>
              <a:rPr lang="es-ES" dirty="0" err="1"/>
              <a:t>loss</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556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The majority of visualization rules address aspects related to the multidimensionality of data.</a:t>
            </a:r>
          </a:p>
          <a:p>
            <a:pPr>
              <a:spcAft>
                <a:spcPts val="1200"/>
              </a:spcAft>
            </a:pPr>
            <a:r>
              <a:rPr lang="en-US" dirty="0"/>
              <a:t>The use of visualization for black box DM models is more scarce.</a:t>
            </a:r>
          </a:p>
          <a:p>
            <a:pPr>
              <a:spcAft>
                <a:spcPts val="1200"/>
              </a:spcAft>
            </a:pPr>
            <a:r>
              <a:rPr lang="en-US" dirty="0"/>
              <a:t>Most of these graphical techniques are specific to a given learning method or DM task.</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02363782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Sensitivity Analysis</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An approach to open DM models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Sensitivity Analysis (SA) is a method that performs a pure black box use of the fitted models.</a:t>
            </a:r>
          </a:p>
          <a:p>
            <a:pPr>
              <a:spcAft>
                <a:spcPts val="1200"/>
              </a:spcAft>
            </a:pPr>
            <a:r>
              <a:rPr lang="en-US" dirty="0"/>
              <a:t>Querying them with sensitivity samples and recording the obtained responses.</a:t>
            </a:r>
          </a:p>
          <a:p>
            <a:pPr>
              <a:spcAft>
                <a:spcPts val="1200"/>
              </a:spcAft>
            </a:pPr>
            <a:r>
              <a:rPr lang="en-US" dirty="0"/>
              <a:t>No training information is used in this process.</a:t>
            </a:r>
          </a:p>
          <a:p>
            <a:pPr>
              <a:spcAft>
                <a:spcPts val="1200"/>
              </a:spcAft>
            </a:pPr>
            <a:r>
              <a:rPr lang="en-US" dirty="0"/>
              <a:t>This method is universally applicable and can be used with any supervised learning technique.</a:t>
            </a:r>
          </a:p>
          <a:p>
            <a:pPr>
              <a:spcAft>
                <a:spcPts val="1200"/>
              </a:spcAft>
            </a:pPr>
            <a:r>
              <a:rPr lang="en-US" dirty="0"/>
              <a:t>SA has been used as a variable/feature selection method.</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91516243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31534</TotalTime>
  <Words>3289</Words>
  <Application>Microsoft Office PowerPoint</Application>
  <PresentationFormat>Personalizado</PresentationFormat>
  <Paragraphs>491</Paragraphs>
  <Slides>34</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34</vt:i4>
      </vt:variant>
    </vt:vector>
  </HeadingPairs>
  <TitlesOfParts>
    <vt:vector size="43" baseType="lpstr">
      <vt:lpstr>Candara</vt:lpstr>
      <vt:lpstr>Arial</vt:lpstr>
      <vt:lpstr>Calibri</vt:lpstr>
      <vt:lpstr>DIN</vt:lpstr>
      <vt:lpstr>Times New Roman</vt:lpstr>
      <vt:lpstr>Wingdings</vt:lpstr>
      <vt:lpstr>ElsevierSans</vt:lpstr>
      <vt:lpstr>Cambria Math</vt:lpstr>
      <vt:lpstr>Tema de Office</vt:lpstr>
      <vt:lpstr>Using sensitivity analysis and visualization techniques to open black box data mining models: a rminer example</vt:lpstr>
      <vt:lpstr>Index</vt:lpstr>
      <vt:lpstr>Bibliography</vt:lpstr>
      <vt:lpstr>Introduction</vt:lpstr>
      <vt:lpstr>Introduction</vt:lpstr>
      <vt:lpstr>Introduction</vt:lpstr>
      <vt:lpstr>Introduction</vt:lpstr>
      <vt:lpstr>Sensitivity Analysis</vt:lpstr>
      <vt:lpstr>Sensitivity Analysis</vt:lpstr>
      <vt:lpstr>Sensitivity Analysis</vt:lpstr>
      <vt:lpstr>Sensitivity Analysis</vt:lpstr>
      <vt:lpstr>Methods of SA</vt:lpstr>
      <vt:lpstr>1D-SA</vt:lpstr>
      <vt:lpstr>1D-SA</vt:lpstr>
      <vt:lpstr>1D-SA: Example</vt:lpstr>
      <vt:lpstr>1D-SA: Example</vt:lpstr>
      <vt:lpstr>1D-SA: Example</vt:lpstr>
      <vt:lpstr>1D-SA: Example</vt:lpstr>
      <vt:lpstr>1D-SA: Example</vt:lpstr>
      <vt:lpstr>1D-SA: Example</vt:lpstr>
      <vt:lpstr>1D-SA: Example</vt:lpstr>
      <vt:lpstr>1D-SA: Example</vt:lpstr>
      <vt:lpstr>1D-SA: Example</vt:lpstr>
      <vt:lpstr>Global SA (GSA)</vt:lpstr>
      <vt:lpstr>1D-SA</vt:lpstr>
      <vt:lpstr>Presentación de PowerPoint</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158</cp:revision>
  <dcterms:created xsi:type="dcterms:W3CDTF">2018-02-01T08:35:13Z</dcterms:created>
  <dcterms:modified xsi:type="dcterms:W3CDTF">2024-10-01T11:46:18Z</dcterms:modified>
</cp:coreProperties>
</file>