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6"/>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60" r:id="rId20"/>
    <p:sldId id="361" r:id="rId21"/>
    <p:sldId id="363" r:id="rId22"/>
    <p:sldId id="365" r:id="rId23"/>
    <p:sldId id="366" r:id="rId24"/>
    <p:sldId id="353" r:id="rId25"/>
    <p:sldId id="356" r:id="rId26"/>
    <p:sldId id="355" r:id="rId27"/>
    <p:sldId id="306" r:id="rId28"/>
    <p:sldId id="317" r:id="rId29"/>
    <p:sldId id="330" r:id="rId30"/>
    <p:sldId id="343" r:id="rId31"/>
    <p:sldId id="331" r:id="rId32"/>
    <p:sldId id="299" r:id="rId33"/>
    <p:sldId id="300" r:id="rId34"/>
    <p:sldId id="308" r:id="rId35"/>
  </p:sldIdLst>
  <p:sldSz cx="18288000" cy="10288588"/>
  <p:notesSz cx="6858000" cy="9144000"/>
  <p:embeddedFontLst>
    <p:embeddedFont>
      <p:font typeface="Cambria Math" panose="02040503050406030204" pitchFamily="18" charset="0"/>
      <p:regular r:id="rId37"/>
    </p:embeddedFont>
    <p:embeddedFont>
      <p:font typeface="Candara" panose="020E0502030303020204" pitchFamily="34" charset="0"/>
      <p:regular r:id="rId38"/>
      <p:bold r:id="rId39"/>
      <p:italic r:id="rId40"/>
      <p:boldItalic r:id="rId41"/>
    </p:embeddedFont>
    <p:embeddedFont>
      <p:font typeface="DIN" panose="020B0604020202020204" charset="0"/>
      <p:regular r:id="rId42"/>
      <p:bold r:id="rId43"/>
      <p:italic r:id="rId44"/>
      <p:boldItalic r:id="rId45"/>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1138" dt="2024-10-02T09:04:21.99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57" autoAdjust="0"/>
  </p:normalViewPr>
  <p:slideViewPr>
    <p:cSldViewPr snapToGrid="0">
      <p:cViewPr varScale="1">
        <p:scale>
          <a:sx n="75" d="100"/>
          <a:sy n="75" d="100"/>
        </p:scale>
        <p:origin x="678" y="7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custSel addSld delSld modSld sldOrd">
      <pc:chgData name="Gonzalez Moyano, Ricardo" userId="5b44e8b1-3a70-41c8-8d8a-36b87a296b66" providerId="ADAL" clId="{30CCF742-B2BE-461F-9F48-7083068267CA}" dt="2024-10-02T09:05:24.729" v="4016" actId="1076"/>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09-20T11:18:08.445" v="271"/>
        <pc:sldMkLst>
          <pc:docMk/>
          <pc:sldMk cId="392837780" sldId="263"/>
        </pc:sldMkLst>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09-27T08:32:15.214" v="779" actId="20577"/>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09-27T08:32:15.214" v="779" actId="20577"/>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new">
        <pc:chgData name="Gonzalez Moyano, Ricardo" userId="5b44e8b1-3a70-41c8-8d8a-36b87a296b66" providerId="ADAL" clId="{30CCF742-B2BE-461F-9F48-7083068267CA}" dt="2024-09-27T11:43:01.425" v="2662" actId="680"/>
        <pc:sldMkLst>
          <pc:docMk/>
          <pc:sldMk cId="602926084" sldId="355"/>
        </pc:sldMkLst>
      </pc:sldChg>
      <pc:sldChg chg="addSp delSp modSp add mod ord">
        <pc:chgData name="Gonzalez Moyano, Ricardo" userId="5b44e8b1-3a70-41c8-8d8a-36b87a296b66" providerId="ADAL" clId="{30CCF742-B2BE-461F-9F48-7083068267CA}" dt="2024-10-02T09:05:24.729" v="4016"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add mod">
          <ac:chgData name="Gonzalez Moyano, Ricardo" userId="5b44e8b1-3a70-41c8-8d8a-36b87a296b66" providerId="ADAL" clId="{30CCF742-B2BE-461F-9F48-7083068267CA}" dt="2024-10-02T09:05:24.729" v="4016" actId="1076"/>
          <ac:spMkLst>
            <pc:docMk/>
            <pc:sldMk cId="1714612745" sldId="356"/>
            <ac:spMk id="6" creationId="{CA271BB0-837C-5846-AC78-329C7DE02BDC}"/>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10-02T08:57:58.170" v="3972" actId="20577"/>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10-02T08:58:13.804" v="3974" actId="20577"/>
          <ac:spMkLst>
            <pc:docMk/>
            <pc:sldMk cId="1714612745" sldId="356"/>
            <ac:spMk id="61" creationId="{B83752F8-E1B4-8822-6BF8-3DECCC3A58EE}"/>
          </ac:spMkLst>
        </pc:spChg>
        <pc:spChg chg="add mod">
          <ac:chgData name="Gonzalez Moyano, Ricardo" userId="5b44e8b1-3a70-41c8-8d8a-36b87a296b66" providerId="ADAL" clId="{30CCF742-B2BE-461F-9F48-7083068267CA}" dt="2024-10-02T08:59:17.860" v="3976" actId="20577"/>
          <ac:spMkLst>
            <pc:docMk/>
            <pc:sldMk cId="1714612745" sldId="356"/>
            <ac:spMk id="62" creationId="{9A3D0771-97E7-223C-EFE2-44372562C46E}"/>
          </ac:spMkLst>
        </pc:spChg>
        <pc:spChg chg="add mod">
          <ac:chgData name="Gonzalez Moyano, Ricardo" userId="5b44e8b1-3a70-41c8-8d8a-36b87a296b66" providerId="ADAL" clId="{30CCF742-B2BE-461F-9F48-7083068267CA}" dt="2024-10-02T08:59:21.388" v="3978" actId="20577"/>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10-01T11:46:13.367" v="3970" actId="20577"/>
        <pc:sldMkLst>
          <pc:docMk/>
          <pc:sldMk cId="3088146879" sldId="357"/>
        </pc:sldMkLst>
        <pc:spChg chg="mod">
          <ac:chgData name="Gonzalez Moyano, Ricardo" userId="5b44e8b1-3a70-41c8-8d8a-36b87a296b66" providerId="ADAL" clId="{30CCF742-B2BE-461F-9F48-7083068267CA}" dt="2024-10-01T11:46:13.367" v="397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modSp mod">
        <pc:chgData name="Gonzalez Moyano, Ricardo" userId="5b44e8b1-3a70-41c8-8d8a-36b87a296b66" providerId="ADAL" clId="{30CCF742-B2BE-461F-9F48-7083068267CA}" dt="2024-10-01T07:59:12.018" v="3070"/>
        <pc:sldMkLst>
          <pc:docMk/>
          <pc:sldMk cId="2718312220" sldId="358"/>
        </pc:sldMkLst>
        <pc:spChg chg="mod">
          <ac:chgData name="Gonzalez Moyano, Ricardo" userId="5b44e8b1-3a70-41c8-8d8a-36b87a296b66" providerId="ADAL" clId="{30CCF742-B2BE-461F-9F48-7083068267CA}" dt="2024-10-01T07:59:12.018" v="3070"/>
          <ac:spMkLst>
            <pc:docMk/>
            <pc:sldMk cId="2718312220" sldId="358"/>
            <ac:spMk id="3" creationId="{4494177C-73C9-19D2-B33F-3A421F270BD1}"/>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sldChg chg="modSp mod">
        <pc:chgData name="Gonzalez Moyano, Ricardo" userId="5b44e8b1-3a70-41c8-8d8a-36b87a296b66" providerId="ADAL" clId="{30CCF742-B2BE-461F-9F48-7083068267CA}" dt="2024-10-01T07:50:43.382" v="3008" actId="122"/>
        <pc:sldMkLst>
          <pc:docMk/>
          <pc:sldMk cId="2403433448" sldId="359"/>
        </pc:sldMkLst>
        <pc:spChg chg="mod">
          <ac:chgData name="Gonzalez Moyano, Ricardo" userId="5b44e8b1-3a70-41c8-8d8a-36b87a296b66" providerId="ADAL" clId="{30CCF742-B2BE-461F-9F48-7083068267CA}" dt="2024-10-01T07:50:33.813" v="3007" actId="20577"/>
          <ac:spMkLst>
            <pc:docMk/>
            <pc:sldMk cId="2403433448" sldId="359"/>
            <ac:spMk id="3" creationId="{4494177C-73C9-19D2-B33F-3A421F270BD1}"/>
          </ac:spMkLst>
        </pc:spChg>
        <pc:graphicFrameChg chg="mod modGraphic">
          <ac:chgData name="Gonzalez Moyano, Ricardo" userId="5b44e8b1-3a70-41c8-8d8a-36b87a296b66" providerId="ADAL" clId="{30CCF742-B2BE-461F-9F48-7083068267CA}" dt="2024-10-01T07:50:43.382" v="3008" actId="122"/>
          <ac:graphicFrameMkLst>
            <pc:docMk/>
            <pc:sldMk cId="2403433448" sldId="359"/>
            <ac:graphicFrameMk id="8" creationId="{4A5A667A-8600-BF3F-E1B5-5DE17A9F5BEF}"/>
          </ac:graphicFrameMkLst>
        </pc:graphicFrameChg>
      </pc:sldChg>
      <pc:sldChg chg="modSp add del mod">
        <pc:chgData name="Gonzalez Moyano, Ricardo" userId="5b44e8b1-3a70-41c8-8d8a-36b87a296b66" providerId="ADAL" clId="{30CCF742-B2BE-461F-9F48-7083068267CA}" dt="2024-10-01T07:50:53.305" v="3009" actId="47"/>
        <pc:sldMkLst>
          <pc:docMk/>
          <pc:sldMk cId="1761965190" sldId="360"/>
        </pc:sldMkLst>
        <pc:spChg chg="mod">
          <ac:chgData name="Gonzalez Moyano, Ricardo" userId="5b44e8b1-3a70-41c8-8d8a-36b87a296b66" providerId="ADAL" clId="{30CCF742-B2BE-461F-9F48-7083068267CA}" dt="2024-10-01T07:50:07.100" v="2994" actId="20577"/>
          <ac:spMkLst>
            <pc:docMk/>
            <pc:sldMk cId="1761965190" sldId="360"/>
            <ac:spMk id="3" creationId="{4494177C-73C9-19D2-B33F-3A421F270BD1}"/>
          </ac:spMkLst>
        </pc:spChg>
      </pc:sldChg>
      <pc:sldChg chg="modSp add mod">
        <pc:chgData name="Gonzalez Moyano, Ricardo" userId="5b44e8b1-3a70-41c8-8d8a-36b87a296b66" providerId="ADAL" clId="{30CCF742-B2BE-461F-9F48-7083068267CA}" dt="2024-10-01T07:57:43.676" v="3068"/>
        <pc:sldMkLst>
          <pc:docMk/>
          <pc:sldMk cId="3237239099" sldId="360"/>
        </pc:sldMkLst>
        <pc:spChg chg="mod">
          <ac:chgData name="Gonzalez Moyano, Ricardo" userId="5b44e8b1-3a70-41c8-8d8a-36b87a296b66" providerId="ADAL" clId="{30CCF742-B2BE-461F-9F48-7083068267CA}" dt="2024-10-01T07:51:02.385" v="3013" actId="20577"/>
          <ac:spMkLst>
            <pc:docMk/>
            <pc:sldMk cId="3237239099" sldId="360"/>
            <ac:spMk id="3" creationId="{4494177C-73C9-19D2-B33F-3A421F270BD1}"/>
          </ac:spMkLst>
        </pc:spChg>
        <pc:graphicFrameChg chg="mod modGraphic">
          <ac:chgData name="Gonzalez Moyano, Ricardo" userId="5b44e8b1-3a70-41c8-8d8a-36b87a296b66" providerId="ADAL" clId="{30CCF742-B2BE-461F-9F48-7083068267CA}" dt="2024-10-01T07:57:43.676" v="3068"/>
          <ac:graphicFrameMkLst>
            <pc:docMk/>
            <pc:sldMk cId="3237239099" sldId="360"/>
            <ac:graphicFrameMk id="8" creationId="{4A5A667A-8600-BF3F-E1B5-5DE17A9F5BEF}"/>
          </ac:graphicFrameMkLst>
        </pc:graphicFrameChg>
      </pc:sldChg>
      <pc:sldChg chg="addSp delSp modSp add mod">
        <pc:chgData name="Gonzalez Moyano, Ricardo" userId="5b44e8b1-3a70-41c8-8d8a-36b87a296b66" providerId="ADAL" clId="{30CCF742-B2BE-461F-9F48-7083068267CA}" dt="2024-10-01T11:25:20.983" v="3754" actId="14100"/>
        <pc:sldMkLst>
          <pc:docMk/>
          <pc:sldMk cId="2904291998" sldId="361"/>
        </pc:sldMkLst>
        <pc:spChg chg="del mod">
          <ac:chgData name="Gonzalez Moyano, Ricardo" userId="5b44e8b1-3a70-41c8-8d8a-36b87a296b66" providerId="ADAL" clId="{30CCF742-B2BE-461F-9F48-7083068267CA}" dt="2024-10-01T09:16:29.680" v="3095"/>
          <ac:spMkLst>
            <pc:docMk/>
            <pc:sldMk cId="2904291998" sldId="361"/>
            <ac:spMk id="3" creationId="{4494177C-73C9-19D2-B33F-3A421F270BD1}"/>
          </ac:spMkLst>
        </pc:spChg>
        <pc:spChg chg="add del mod">
          <ac:chgData name="Gonzalez Moyano, Ricardo" userId="5b44e8b1-3a70-41c8-8d8a-36b87a296b66" providerId="ADAL" clId="{30CCF742-B2BE-461F-9F48-7083068267CA}" dt="2024-10-01T09:19:27.481" v="3101"/>
          <ac:spMkLst>
            <pc:docMk/>
            <pc:sldMk cId="2904291998" sldId="361"/>
            <ac:spMk id="12" creationId="{0A9D8883-4F7A-BAF1-0026-FB2BE30A5232}"/>
          </ac:spMkLst>
        </pc:spChg>
        <pc:spChg chg="add mod">
          <ac:chgData name="Gonzalez Moyano, Ricardo" userId="5b44e8b1-3a70-41c8-8d8a-36b87a296b66" providerId="ADAL" clId="{30CCF742-B2BE-461F-9F48-7083068267CA}" dt="2024-10-01T09:25:48.144" v="3211" actId="1076"/>
          <ac:spMkLst>
            <pc:docMk/>
            <pc:sldMk cId="2904291998" sldId="361"/>
            <ac:spMk id="15" creationId="{D6CB94BF-C3DE-B3E9-96CE-31FDC2C8803C}"/>
          </ac:spMkLst>
        </pc:spChg>
        <pc:spChg chg="add mod">
          <ac:chgData name="Gonzalez Moyano, Ricardo" userId="5b44e8b1-3a70-41c8-8d8a-36b87a296b66" providerId="ADAL" clId="{30CCF742-B2BE-461F-9F48-7083068267CA}" dt="2024-10-01T09:26:58.832" v="3225" actId="1076"/>
          <ac:spMkLst>
            <pc:docMk/>
            <pc:sldMk cId="2904291998" sldId="361"/>
            <ac:spMk id="16" creationId="{0EC3E581-98D6-3BC0-552F-06798A7EEA0C}"/>
          </ac:spMkLst>
        </pc:spChg>
        <pc:graphicFrameChg chg="del">
          <ac:chgData name="Gonzalez Moyano, Ricardo" userId="5b44e8b1-3a70-41c8-8d8a-36b87a296b66" providerId="ADAL" clId="{30CCF742-B2BE-461F-9F48-7083068267CA}" dt="2024-10-01T07:59:37.549" v="3087" actId="478"/>
          <ac:graphicFrameMkLst>
            <pc:docMk/>
            <pc:sldMk cId="2904291998" sldId="361"/>
            <ac:graphicFrameMk id="8" creationId="{4A5A667A-8600-BF3F-E1B5-5DE17A9F5BEF}"/>
          </ac:graphicFrameMkLst>
        </pc:graphicFrameChg>
        <pc:picChg chg="add mod">
          <ac:chgData name="Gonzalez Moyano, Ricardo" userId="5b44e8b1-3a70-41c8-8d8a-36b87a296b66" providerId="ADAL" clId="{30CCF742-B2BE-461F-9F48-7083068267CA}" dt="2024-10-01T09:19:45.225" v="3108" actId="1076"/>
          <ac:picMkLst>
            <pc:docMk/>
            <pc:sldMk cId="2904291998" sldId="361"/>
            <ac:picMk id="7" creationId="{97EF0004-17FF-766A-BA21-5E236748219A}"/>
          </ac:picMkLst>
        </pc:picChg>
        <pc:picChg chg="add del mod">
          <ac:chgData name="Gonzalez Moyano, Ricardo" userId="5b44e8b1-3a70-41c8-8d8a-36b87a296b66" providerId="ADAL" clId="{30CCF742-B2BE-461F-9F48-7083068267CA}" dt="2024-10-01T09:16:50.943" v="3100" actId="478"/>
          <ac:picMkLst>
            <pc:docMk/>
            <pc:sldMk cId="2904291998" sldId="361"/>
            <ac:picMk id="10" creationId="{3390A62D-70F2-0438-C949-3D6E66B3D27B}"/>
          </ac:picMkLst>
        </pc:picChg>
        <pc:picChg chg="add mod">
          <ac:chgData name="Gonzalez Moyano, Ricardo" userId="5b44e8b1-3a70-41c8-8d8a-36b87a296b66" providerId="ADAL" clId="{30CCF742-B2BE-461F-9F48-7083068267CA}" dt="2024-10-01T11:25:20.983" v="3754" actId="14100"/>
          <ac:picMkLst>
            <pc:docMk/>
            <pc:sldMk cId="2904291998" sldId="361"/>
            <ac:picMk id="14" creationId="{D39FE0DE-3BBD-7F5D-5F48-17F9FEA80ACF}"/>
          </ac:picMkLst>
        </pc:picChg>
      </pc:sldChg>
      <pc:sldChg chg="modSp add del mod ord">
        <pc:chgData name="Gonzalez Moyano, Ricardo" userId="5b44e8b1-3a70-41c8-8d8a-36b87a296b66" providerId="ADAL" clId="{30CCF742-B2BE-461F-9F48-7083068267CA}" dt="2024-10-01T11:43:19.679" v="3967" actId="2696"/>
        <pc:sldMkLst>
          <pc:docMk/>
          <pc:sldMk cId="1891341040" sldId="362"/>
        </pc:sldMkLst>
        <pc:spChg chg="mod">
          <ac:chgData name="Gonzalez Moyano, Ricardo" userId="5b44e8b1-3a70-41c8-8d8a-36b87a296b66" providerId="ADAL" clId="{30CCF742-B2BE-461F-9F48-7083068267CA}" dt="2024-10-01T09:57:44.472" v="3340" actId="20577"/>
          <ac:spMkLst>
            <pc:docMk/>
            <pc:sldMk cId="1891341040" sldId="362"/>
            <ac:spMk id="3" creationId="{4494177C-73C9-19D2-B33F-3A421F270BD1}"/>
          </ac:spMkLst>
        </pc:spChg>
        <pc:graphicFrameChg chg="mod modGraphic">
          <ac:chgData name="Gonzalez Moyano, Ricardo" userId="5b44e8b1-3a70-41c8-8d8a-36b87a296b66" providerId="ADAL" clId="{30CCF742-B2BE-461F-9F48-7083068267CA}" dt="2024-10-01T09:57:17.015" v="3290" actId="1076"/>
          <ac:graphicFrameMkLst>
            <pc:docMk/>
            <pc:sldMk cId="1891341040" sldId="362"/>
            <ac:graphicFrameMk id="7" creationId="{C855300D-4EC3-A30A-DA28-AEF12564D44C}"/>
          </ac:graphicFrameMkLst>
        </pc:graphicFrameChg>
      </pc:sldChg>
      <pc:sldChg chg="addSp delSp modSp add mod ord">
        <pc:chgData name="Gonzalez Moyano, Ricardo" userId="5b44e8b1-3a70-41c8-8d8a-36b87a296b66" providerId="ADAL" clId="{30CCF742-B2BE-461F-9F48-7083068267CA}" dt="2024-10-01T11:17:53.322" v="3751" actId="1076"/>
        <pc:sldMkLst>
          <pc:docMk/>
          <pc:sldMk cId="223763237" sldId="363"/>
        </pc:sldMkLst>
        <pc:spChg chg="mod">
          <ac:chgData name="Gonzalez Moyano, Ricardo" userId="5b44e8b1-3a70-41c8-8d8a-36b87a296b66" providerId="ADAL" clId="{30CCF742-B2BE-461F-9F48-7083068267CA}" dt="2024-10-01T11:07:13.225" v="3624" actId="21"/>
          <ac:spMkLst>
            <pc:docMk/>
            <pc:sldMk cId="223763237" sldId="363"/>
            <ac:spMk id="3" creationId="{4494177C-73C9-19D2-B33F-3A421F270BD1}"/>
          </ac:spMkLst>
        </pc:spChg>
        <pc:spChg chg="add mod">
          <ac:chgData name="Gonzalez Moyano, Ricardo" userId="5b44e8b1-3a70-41c8-8d8a-36b87a296b66" providerId="ADAL" clId="{30CCF742-B2BE-461F-9F48-7083068267CA}" dt="2024-10-01T11:15:09.882" v="3722" actId="1076"/>
          <ac:spMkLst>
            <pc:docMk/>
            <pc:sldMk cId="223763237" sldId="363"/>
            <ac:spMk id="11" creationId="{431C655E-B35E-2EA0-E775-4A607656CEE3}"/>
          </ac:spMkLst>
        </pc:spChg>
        <pc:spChg chg="add">
          <ac:chgData name="Gonzalez Moyano, Ricardo" userId="5b44e8b1-3a70-41c8-8d8a-36b87a296b66" providerId="ADAL" clId="{30CCF742-B2BE-461F-9F48-7083068267CA}" dt="2024-10-01T11:10:03.124" v="3640"/>
          <ac:spMkLst>
            <pc:docMk/>
            <pc:sldMk cId="223763237" sldId="363"/>
            <ac:spMk id="12" creationId="{39D822F9-E483-087E-6C55-6911B5983E68}"/>
          </ac:spMkLst>
        </pc:spChg>
        <pc:spChg chg="add">
          <ac:chgData name="Gonzalez Moyano, Ricardo" userId="5b44e8b1-3a70-41c8-8d8a-36b87a296b66" providerId="ADAL" clId="{30CCF742-B2BE-461F-9F48-7083068267CA}" dt="2024-10-01T11:10:28.952" v="3647"/>
          <ac:spMkLst>
            <pc:docMk/>
            <pc:sldMk cId="223763237" sldId="363"/>
            <ac:spMk id="13" creationId="{96D6157C-5FB2-E7AB-3DC5-C33EFDE345EB}"/>
          </ac:spMkLst>
        </pc:spChg>
        <pc:graphicFrameChg chg="del mod">
          <ac:chgData name="Gonzalez Moyano, Ricardo" userId="5b44e8b1-3a70-41c8-8d8a-36b87a296b66" providerId="ADAL" clId="{30CCF742-B2BE-461F-9F48-7083068267CA}" dt="2024-10-01T10:17:38.171" v="3377" actId="478"/>
          <ac:graphicFrameMkLst>
            <pc:docMk/>
            <pc:sldMk cId="223763237" sldId="363"/>
            <ac:graphicFrameMk id="8" creationId="{4A5A667A-8600-BF3F-E1B5-5DE17A9F5BEF}"/>
          </ac:graphicFrameMkLst>
        </pc:graphicFrameChg>
        <pc:graphicFrameChg chg="add mod modGraphic">
          <ac:chgData name="Gonzalez Moyano, Ricardo" userId="5b44e8b1-3a70-41c8-8d8a-36b87a296b66" providerId="ADAL" clId="{30CCF742-B2BE-461F-9F48-7083068267CA}" dt="2024-10-01T11:14:07.517" v="3707" actId="20577"/>
          <ac:graphicFrameMkLst>
            <pc:docMk/>
            <pc:sldMk cId="223763237" sldId="363"/>
            <ac:graphicFrameMk id="9" creationId="{6B44E67A-E71C-40C6-B7FC-226B244CE294}"/>
          </ac:graphicFrameMkLst>
        </pc:graphicFrameChg>
        <pc:graphicFrameChg chg="add del mod modGraphic">
          <ac:chgData name="Gonzalez Moyano, Ricardo" userId="5b44e8b1-3a70-41c8-8d8a-36b87a296b66" providerId="ADAL" clId="{30CCF742-B2BE-461F-9F48-7083068267CA}" dt="2024-10-01T11:06:46.713" v="3614" actId="3680"/>
          <ac:graphicFrameMkLst>
            <pc:docMk/>
            <pc:sldMk cId="223763237" sldId="363"/>
            <ac:graphicFrameMk id="10" creationId="{07124755-6CB0-E139-BB7F-627B5B46515B}"/>
          </ac:graphicFrameMkLst>
        </pc:graphicFrameChg>
        <pc:graphicFrameChg chg="add mod modGraphic">
          <ac:chgData name="Gonzalez Moyano, Ricardo" userId="5b44e8b1-3a70-41c8-8d8a-36b87a296b66" providerId="ADAL" clId="{30CCF742-B2BE-461F-9F48-7083068267CA}" dt="2024-10-01T11:17:53.322" v="3751" actId="1076"/>
          <ac:graphicFrameMkLst>
            <pc:docMk/>
            <pc:sldMk cId="223763237" sldId="363"/>
            <ac:graphicFrameMk id="14" creationId="{32621A4F-D0D2-554F-8A6B-DD60D1FE578C}"/>
          </ac:graphicFrameMkLst>
        </pc:graphicFrameChg>
        <pc:picChg chg="add mod">
          <ac:chgData name="Gonzalez Moyano, Ricardo" userId="5b44e8b1-3a70-41c8-8d8a-36b87a296b66" providerId="ADAL" clId="{30CCF742-B2BE-461F-9F48-7083068267CA}" dt="2024-10-01T10:31:21.172" v="3385" actId="1076"/>
          <ac:picMkLst>
            <pc:docMk/>
            <pc:sldMk cId="223763237" sldId="363"/>
            <ac:picMk id="7" creationId="{5BB63125-B126-81A3-5064-6AE562954323}"/>
          </ac:picMkLst>
        </pc:picChg>
      </pc:sldChg>
      <pc:sldChg chg="modSp add del">
        <pc:chgData name="Gonzalez Moyano, Ricardo" userId="5b44e8b1-3a70-41c8-8d8a-36b87a296b66" providerId="ADAL" clId="{30CCF742-B2BE-461F-9F48-7083068267CA}" dt="2024-10-01T10:38:49.222" v="3444" actId="47"/>
        <pc:sldMkLst>
          <pc:docMk/>
          <pc:sldMk cId="1450046107" sldId="364"/>
        </pc:sldMkLst>
        <pc:spChg chg="mod">
          <ac:chgData name="Gonzalez Moyano, Ricardo" userId="5b44e8b1-3a70-41c8-8d8a-36b87a296b66" providerId="ADAL" clId="{30CCF742-B2BE-461F-9F48-7083068267CA}" dt="2024-10-01T10:32:30.654" v="3390" actId="20577"/>
          <ac:spMkLst>
            <pc:docMk/>
            <pc:sldMk cId="1450046107" sldId="364"/>
            <ac:spMk id="3" creationId="{4494177C-73C9-19D2-B33F-3A421F270BD1}"/>
          </ac:spMkLst>
        </pc:spChg>
      </pc:sldChg>
      <pc:sldChg chg="addSp delSp modSp add mod">
        <pc:chgData name="Gonzalez Moyano, Ricardo" userId="5b44e8b1-3a70-41c8-8d8a-36b87a296b66" providerId="ADAL" clId="{30CCF742-B2BE-461F-9F48-7083068267CA}" dt="2024-10-01T11:18:04.285" v="3752"/>
        <pc:sldMkLst>
          <pc:docMk/>
          <pc:sldMk cId="2945297316" sldId="365"/>
        </pc:sldMkLst>
        <pc:spChg chg="mod">
          <ac:chgData name="Gonzalez Moyano, Ricardo" userId="5b44e8b1-3a70-41c8-8d8a-36b87a296b66" providerId="ADAL" clId="{30CCF742-B2BE-461F-9F48-7083068267CA}" dt="2024-10-01T10:38:57.301" v="3447" actId="6549"/>
          <ac:spMkLst>
            <pc:docMk/>
            <pc:sldMk cId="2945297316" sldId="365"/>
            <ac:spMk id="3" creationId="{4494177C-73C9-19D2-B33F-3A421F270BD1}"/>
          </ac:spMkLst>
        </pc:spChg>
        <pc:spChg chg="add mod">
          <ac:chgData name="Gonzalez Moyano, Ricardo" userId="5b44e8b1-3a70-41c8-8d8a-36b87a296b66" providerId="ADAL" clId="{30CCF742-B2BE-461F-9F48-7083068267CA}" dt="2024-10-01T11:16:30.651" v="3742" actId="20577"/>
          <ac:spMkLst>
            <pc:docMk/>
            <pc:sldMk cId="2945297316" sldId="365"/>
            <ac:spMk id="10" creationId="{23B0AA6F-119C-32FF-298A-AAEA0764138E}"/>
          </ac:spMkLst>
        </pc:spChg>
        <pc:graphicFrameChg chg="mod modGraphic">
          <ac:chgData name="Gonzalez Moyano, Ricardo" userId="5b44e8b1-3a70-41c8-8d8a-36b87a296b66" providerId="ADAL" clId="{30CCF742-B2BE-461F-9F48-7083068267CA}" dt="2024-10-01T11:14:57.861" v="3721" actId="20577"/>
          <ac:graphicFrameMkLst>
            <pc:docMk/>
            <pc:sldMk cId="2945297316" sldId="365"/>
            <ac:graphicFrameMk id="9" creationId="{6B44E67A-E71C-40C6-B7FC-226B244CE294}"/>
          </ac:graphicFrameMkLst>
        </pc:graphicFrameChg>
        <pc:graphicFrameChg chg="add mod">
          <ac:chgData name="Gonzalez Moyano, Ricardo" userId="5b44e8b1-3a70-41c8-8d8a-36b87a296b66" providerId="ADAL" clId="{30CCF742-B2BE-461F-9F48-7083068267CA}" dt="2024-10-01T11:18:04.285" v="3752"/>
          <ac:graphicFrameMkLst>
            <pc:docMk/>
            <pc:sldMk cId="2945297316" sldId="365"/>
            <ac:graphicFrameMk id="11" creationId="{62F3B594-07E0-07E8-0A3C-78B51995FBD0}"/>
          </ac:graphicFrameMkLst>
        </pc:graphicFrameChg>
        <pc:picChg chg="add del mod">
          <ac:chgData name="Gonzalez Moyano, Ricardo" userId="5b44e8b1-3a70-41c8-8d8a-36b87a296b66" providerId="ADAL" clId="{30CCF742-B2BE-461F-9F48-7083068267CA}" dt="2024-10-01T10:51:26.503" v="3571" actId="478"/>
          <ac:picMkLst>
            <pc:docMk/>
            <pc:sldMk cId="2945297316" sldId="365"/>
            <ac:picMk id="7" creationId="{5BB63125-B126-81A3-5064-6AE562954323}"/>
          </ac:picMkLst>
        </pc:picChg>
        <pc:picChg chg="add del mod ord">
          <ac:chgData name="Gonzalez Moyano, Ricardo" userId="5b44e8b1-3a70-41c8-8d8a-36b87a296b66" providerId="ADAL" clId="{30CCF742-B2BE-461F-9F48-7083068267CA}" dt="2024-10-01T10:51:36.223" v="3576" actId="29295"/>
          <ac:picMkLst>
            <pc:docMk/>
            <pc:sldMk cId="2945297316" sldId="365"/>
            <ac:picMk id="8" creationId="{B657F8C5-7B34-4D1B-2FC4-0F591720A4C7}"/>
          </ac:picMkLst>
        </pc:picChg>
      </pc:sldChg>
      <pc:sldChg chg="addSp delSp modSp add mod ord">
        <pc:chgData name="Gonzalez Moyano, Ricardo" userId="5b44e8b1-3a70-41c8-8d8a-36b87a296b66" providerId="ADAL" clId="{30CCF742-B2BE-461F-9F48-7083068267CA}" dt="2024-10-01T11:40:35.843" v="3966" actId="20577"/>
        <pc:sldMkLst>
          <pc:docMk/>
          <pc:sldMk cId="2605537814" sldId="366"/>
        </pc:sldMkLst>
        <pc:spChg chg="mod">
          <ac:chgData name="Gonzalez Moyano, Ricardo" userId="5b44e8b1-3a70-41c8-8d8a-36b87a296b66" providerId="ADAL" clId="{30CCF742-B2BE-461F-9F48-7083068267CA}" dt="2024-10-01T11:39:42.472" v="3946" actId="5793"/>
          <ac:spMkLst>
            <pc:docMk/>
            <pc:sldMk cId="2605537814" sldId="366"/>
            <ac:spMk id="3" creationId="{4494177C-73C9-19D2-B33F-3A421F270BD1}"/>
          </ac:spMkLst>
        </pc:spChg>
        <pc:graphicFrameChg chg="add mod modGraphic">
          <ac:chgData name="Gonzalez Moyano, Ricardo" userId="5b44e8b1-3a70-41c8-8d8a-36b87a296b66" providerId="ADAL" clId="{30CCF742-B2BE-461F-9F48-7083068267CA}" dt="2024-10-01T11:40:35.843" v="3966" actId="20577"/>
          <ac:graphicFrameMkLst>
            <pc:docMk/>
            <pc:sldMk cId="2605537814" sldId="366"/>
            <ac:graphicFrameMk id="6" creationId="{77DF7315-AF9C-3EB1-2542-D71989CD2E2D}"/>
          </ac:graphicFrameMkLst>
        </pc:graphicFrameChg>
        <pc:graphicFrameChg chg="del">
          <ac:chgData name="Gonzalez Moyano, Ricardo" userId="5b44e8b1-3a70-41c8-8d8a-36b87a296b66" providerId="ADAL" clId="{30CCF742-B2BE-461F-9F48-7083068267CA}" dt="2024-10-01T11:31:21.127" v="3758" actId="478"/>
          <ac:graphicFrameMkLst>
            <pc:docMk/>
            <pc:sldMk cId="2605537814" sldId="366"/>
            <ac:graphicFrameMk id="7" creationId="{C855300D-4EC3-A30A-DA28-AEF12564D44C}"/>
          </ac:graphicFrameMkLst>
        </pc:graphicFrame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02/10/2024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534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24250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205130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151231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379534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33</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0.png"/><Relationship Id="rId17" Type="http://schemas.openxmlformats.org/officeDocument/2006/relationships/image" Target="../media/image410.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0.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0.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41.png"/><Relationship Id="rId14" Type="http://schemas.openxmlformats.org/officeDocument/2006/relationships/image" Target="../media/image380.png"/><Relationship Id="rId22" Type="http://schemas.openxmlformats.org/officeDocument/2006/relationships/image" Target="../media/image46.png"/><Relationship Id="rId27"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532820"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Descriptive statistics</a:t>
            </a:r>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err="1"/>
                            <a:t>values</a:t>
                          </a:r>
                          <a:endParaRPr lang="es-E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smtClean="0">
                                        <a:latin typeface="Cambria Math" panose="02040503050406030204" pitchFamily="18" charset="0"/>
                                      </a:rPr>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19</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𝑦</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i="1" smtClean="0">
                                        <a:latin typeface="Cambria Math" panose="02040503050406030204" pitchFamily="18" charset="0"/>
                                      </a:rPr>
                                      <m:t>𝒙</m:t>
                                    </m:r>
                                  </m:e>
                                </m:acc>
                              </m:oMath>
                            </m:oMathPara>
                          </a14:m>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 </m:t>
                              </m:r>
                            </m:oMath>
                          </a14:m>
                          <a:r>
                            <a:rPr lang="es-ES" dirty="0"/>
                            <a:t>values</a:t>
                          </a:r>
                        </a:p>
                      </a:txBody>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32372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7" name="Imagen 6" descr="Gráfico, Gráfico de líneas&#10;&#10;Descripción generada automáticamente">
            <a:extLst>
              <a:ext uri="{FF2B5EF4-FFF2-40B4-BE49-F238E27FC236}">
                <a16:creationId xmlns:a16="http://schemas.microsoft.com/office/drawing/2014/main" id="{97EF0004-17FF-766A-BA21-5E2367482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085" y="2789816"/>
            <a:ext cx="7162292" cy="5648665"/>
          </a:xfrm>
          <a:prstGeom prst="rect">
            <a:avLst/>
          </a:prstGeom>
        </p:spPr>
      </p:pic>
      <p:pic>
        <p:nvPicPr>
          <p:cNvPr id="14" name="Marcador de contenido 13" descr="Interfaz de usuario gráfica, Gráfico&#10;&#10;Descripción generada automáticamente">
            <a:extLst>
              <a:ext uri="{FF2B5EF4-FFF2-40B4-BE49-F238E27FC236}">
                <a16:creationId xmlns:a16="http://schemas.microsoft.com/office/drawing/2014/main" id="{D39FE0DE-3BBD-7F5D-5F48-17F9FEA80A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72625" y="2633418"/>
            <a:ext cx="7558075" cy="5961460"/>
          </a:xfrm>
        </p:spPr>
      </p:pic>
      <p:sp>
        <p:nvSpPr>
          <p:cNvPr id="15" name="CuadroTexto 14">
            <a:extLst>
              <a:ext uri="{FF2B5EF4-FFF2-40B4-BE49-F238E27FC236}">
                <a16:creationId xmlns:a16="http://schemas.microsoft.com/office/drawing/2014/main" id="{D6CB94BF-C3DE-B3E9-96CE-31FDC2C8803C}"/>
              </a:ext>
            </a:extLst>
          </p:cNvPr>
          <p:cNvSpPr txBox="1"/>
          <p:nvPr/>
        </p:nvSpPr>
        <p:spPr>
          <a:xfrm>
            <a:off x="2052033" y="8575654"/>
            <a:ext cx="6364396" cy="507831"/>
          </a:xfrm>
          <a:prstGeom prst="rect">
            <a:avLst/>
          </a:prstGeom>
          <a:noFill/>
        </p:spPr>
        <p:txBody>
          <a:bodyPr wrap="square" rtlCol="0">
            <a:spAutoFit/>
          </a:bodyPr>
          <a:lstStyle/>
          <a:p>
            <a:r>
              <a:rPr lang="en-US" dirty="0">
                <a:latin typeface="DIN" panose="020B0604020202020204" charset="0"/>
              </a:rPr>
              <a:t>Density plot based on probability levels.</a:t>
            </a:r>
            <a:endParaRPr lang="es-ES" dirty="0">
              <a:latin typeface="DIN" panose="020B0604020202020204" charset="0"/>
            </a:endParaRPr>
          </a:p>
        </p:txBody>
      </p:sp>
      <p:sp>
        <p:nvSpPr>
          <p:cNvPr id="16" name="CuadroTexto 15">
            <a:extLst>
              <a:ext uri="{FF2B5EF4-FFF2-40B4-BE49-F238E27FC236}">
                <a16:creationId xmlns:a16="http://schemas.microsoft.com/office/drawing/2014/main" id="{0EC3E581-98D6-3BC0-552F-06798A7EEA0C}"/>
              </a:ext>
            </a:extLst>
          </p:cNvPr>
          <p:cNvSpPr txBox="1"/>
          <p:nvPr/>
        </p:nvSpPr>
        <p:spPr>
          <a:xfrm>
            <a:off x="9843674" y="8575654"/>
            <a:ext cx="6815975" cy="507831"/>
          </a:xfrm>
          <a:prstGeom prst="rect">
            <a:avLst/>
          </a:prstGeom>
          <a:noFill/>
        </p:spPr>
        <p:txBody>
          <a:bodyPr wrap="square" rtlCol="0">
            <a:spAutoFit/>
          </a:bodyPr>
          <a:lstStyle/>
          <a:p>
            <a:r>
              <a:rPr lang="en-US" dirty="0">
                <a:latin typeface="DIN" panose="020B0604020202020204" charset="0"/>
              </a:rPr>
              <a:t>Relative importance of variables </a:t>
            </a:r>
            <a:r>
              <a:rPr lang="es-ES" dirty="0">
                <a:latin typeface="DIN" panose="020B0604020202020204" charset="0"/>
              </a:rPr>
              <a:t>in 1D-SA.</a:t>
            </a:r>
          </a:p>
        </p:txBody>
      </p:sp>
    </p:spTree>
    <p:extLst>
      <p:ext uri="{BB962C8B-B14F-4D97-AF65-F5344CB8AC3E}">
        <p14:creationId xmlns:p14="http://schemas.microsoft.com/office/powerpoint/2010/main" val="29042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3"/>
                <a:stretch>
                  <a:fillRect l="-5136" t="-3333" r="-1141"/>
                </a:stretch>
              </a:blipFill>
            </p:spPr>
            <p:txBody>
              <a:bodyPr/>
              <a:lstStyle/>
              <a:p>
                <a:r>
                  <a:rPr lang="es-ES">
                    <a:noFill/>
                  </a:rPr>
                  <a:t> </a:t>
                </a:r>
              </a:p>
            </p:txBody>
          </p:sp>
        </mc:Fallback>
      </mc:AlternateContent>
      <p:pic>
        <p:nvPicPr>
          <p:cNvPr id="7" name="Imagen 6" descr="Gráfico, Gráfico de líneas&#10;&#10;Descripción generada automáticamente">
            <a:extLst>
              <a:ext uri="{FF2B5EF4-FFF2-40B4-BE49-F238E27FC236}">
                <a16:creationId xmlns:a16="http://schemas.microsoft.com/office/drawing/2014/main" id="{5BB63125-B126-81A3-5064-6AE562954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139" y="2588970"/>
            <a:ext cx="8706678" cy="6866672"/>
          </a:xfrm>
          <a:prstGeom prst="rect">
            <a:avLst/>
          </a:prstGeom>
        </p:spPr>
      </p:pic>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146451390"/>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76396">
                    <a:tc>
                      <a:txBody>
                        <a:bodyPr/>
                        <a:lstStyle/>
                        <a:p>
                          <a:r>
                            <a:rPr lang="es-ES" dirty="0"/>
                            <a:t>1st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sub>
                                </m:sSub>
                              </m:oMath>
                            </m:oMathPara>
                          </a14:m>
                          <a:endParaRPr lang="es-ES" b="0" dirty="0"/>
                        </a:p>
                      </a:txBody>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sub>
                                </m:sSub>
                              </m:oMath>
                            </m:oMathPara>
                          </a14:m>
                          <a:endParaRPr lang="es-ES" b="0" dirty="0"/>
                        </a:p>
                      </a:txBody>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sub>
                                </m:sSub>
                              </m:oMath>
                            </m:oMathPara>
                          </a14:m>
                          <a:endParaRPr lang="es-ES" b="0" dirty="0"/>
                        </a:p>
                      </a:txBody>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146451390"/>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417895"/>
                          </a:stretch>
                        </a:blipFill>
                      </a:tcPr>
                    </a:tc>
                    <a:tc>
                      <a:txBody>
                        <a:bodyPr/>
                        <a:lstStyle/>
                        <a:p>
                          <a:endParaRPr lang="es-ES"/>
                        </a:p>
                      </a:txBody>
                      <a:tcPr>
                        <a:blipFill>
                          <a:blip r:embed="rId5"/>
                          <a:stretch>
                            <a:fillRect l="-199701" t="-1053" r="-299" b="-417895"/>
                          </a:stretch>
                        </a:blipFill>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88010">
                    <a:tc>
                      <a:txBody>
                        <a:bodyPr/>
                        <a:lstStyle/>
                        <a:p>
                          <a:r>
                            <a:rPr lang="es-ES" dirty="0"/>
                            <a:t>1st DMU</a:t>
                          </a:r>
                        </a:p>
                      </a:txBody>
                      <a:tcPr/>
                    </a:tc>
                    <a:tc>
                      <a:txBody>
                        <a:bodyPr/>
                        <a:lstStyle/>
                        <a:p>
                          <a:endParaRPr lang="es-ES"/>
                        </a:p>
                      </a:txBody>
                      <a:tcPr>
                        <a:blipFill>
                          <a:blip r:embed="rId5"/>
                          <a:stretch>
                            <a:fillRect l="-100300" t="-198958" r="-100601" b="-214583"/>
                          </a:stretch>
                        </a:blipFill>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endParaRPr lang="es-ES"/>
                        </a:p>
                      </a:txBody>
                      <a:tcPr>
                        <a:blipFill>
                          <a:blip r:embed="rId5"/>
                          <a:stretch>
                            <a:fillRect l="-100300" t="-295876" r="-100601" b="-112371"/>
                          </a:stretch>
                        </a:blipFill>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endParaRPr lang="es-ES"/>
                        </a:p>
                      </a:txBody>
                      <a:tcPr>
                        <a:blipFill>
                          <a:blip r:embed="rId5"/>
                          <a:stretch>
                            <a:fillRect l="-100300" t="-395876" r="-100601" b="-12371"/>
                          </a:stretch>
                        </a:blipFill>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31C655E-B35E-2EA0-E775-4A607656CEE3}"/>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r>
                              <a:rPr lang="es-ES" sz="2000" b="0" i="1" smtClean="0">
                                <a:latin typeface="Cambria Math" panose="02040503050406030204" pitchFamily="18" charset="0"/>
                              </a:rPr>
                              <m:t>1</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1.010, 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3.024, 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5.038, 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7.051,</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9.065</m:t>
                        </m:r>
                      </m:e>
                    </m:d>
                  </m:oMath>
                </a14:m>
                <a:endParaRPr lang="es-ES" sz="2000" dirty="0"/>
              </a:p>
            </p:txBody>
          </p:sp>
        </mc:Choice>
        <mc:Fallback xmlns="">
          <p:sp>
            <p:nvSpPr>
              <p:cNvPr id="11" name="CuadroTexto 10">
                <a:extLst>
                  <a:ext uri="{FF2B5EF4-FFF2-40B4-BE49-F238E27FC236}">
                    <a16:creationId xmlns:a16="http://schemas.microsoft.com/office/drawing/2014/main" id="{431C655E-B35E-2EA0-E775-4A607656CEE3}"/>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4" name="Tabla 13">
            <a:extLst>
              <a:ext uri="{FF2B5EF4-FFF2-40B4-BE49-F238E27FC236}">
                <a16:creationId xmlns:a16="http://schemas.microsoft.com/office/drawing/2014/main" id="{32621A4F-D0D2-554F-8A6B-DD60D1FE578C}"/>
              </a:ext>
            </a:extLst>
          </p:cNvPr>
          <p:cNvGraphicFramePr>
            <a:graphicFrameLocks noGrp="1"/>
          </p:cNvGraphicFramePr>
          <p:nvPr>
            <p:extLst>
              <p:ext uri="{D42A27DB-BD31-4B8C-83A1-F6EECF244321}">
                <p14:modId xmlns:p14="http://schemas.microsoft.com/office/powerpoint/2010/main" val="262908540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237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líneas&#10;&#10;Descripción generada automáticamente">
            <a:extLst>
              <a:ext uri="{FF2B5EF4-FFF2-40B4-BE49-F238E27FC236}">
                <a16:creationId xmlns:a16="http://schemas.microsoft.com/office/drawing/2014/main" id="{B657F8C5-7B34-4D1B-2FC4-0F591720A4C7}"/>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468140" y="2588971"/>
            <a:ext cx="8706678" cy="6866672"/>
          </a:xfrm>
          <a:prstGeom prst="rect">
            <a:avLst/>
          </a:prstGeom>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m:rPr>
                        <m:sty m:val="p"/>
                      </m:rPr>
                      <a:rPr lang="es-ES" sz="4400" b="0" i="0" smtClean="0">
                        <a:effectLst/>
                        <a:latin typeface="Cambria Math" panose="02040503050406030204" pitchFamily="18" charset="0"/>
                        <a:ea typeface="Aptos" panose="020B0004020202020204" pitchFamily="34" charset="0"/>
                      </a:rPr>
                      <m:t>y</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4"/>
                <a:stretch>
                  <a:fillRect l="-5136" t="-3333" r="-11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3200546135"/>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76396">
                    <a:tc>
                      <a:txBody>
                        <a:bodyPr/>
                        <a:lstStyle/>
                        <a:p>
                          <a:r>
                            <a:rPr lang="es-ES" dirty="0"/>
                            <a:t>1st DMU</a:t>
                          </a:r>
                        </a:p>
                      </a:txBody>
                      <a:tcPr/>
                    </a:tc>
                    <a:tc>
                      <a:txBody>
                        <a:bodyPr/>
                        <a:lstStyle/>
                        <a:p>
                          <a:pPr algn="ctr"/>
                          <a:r>
                            <a:rPr lang="es-ES" dirty="0"/>
                            <a:t>2.993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r>
                                      <m:rPr>
                                        <m:nor/>
                                      </m:rPr>
                                      <a:rPr lang="es-ES" dirty="0"/>
                                      <m:t> </m:t>
                                    </m:r>
                                  </m:sub>
                                </m:sSub>
                              </m:oMath>
                            </m:oMathPara>
                          </a14:m>
                          <a:endParaRPr lang="es-ES"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r>
                            <a:rPr lang="es-ES" dirty="0">
                              <a:effectLst/>
                            </a:rPr>
                            <a:t>7.822</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r>
                                      <m:rPr>
                                        <m:nor/>
                                      </m:rPr>
                                      <a:rPr lang="es-ES" dirty="0"/>
                                      <m:t> </m:t>
                                    </m:r>
                                  </m:sub>
                                </m:sSub>
                              </m:oMath>
                            </m:oMathPara>
                          </a14:m>
                          <a:endParaRPr lang="es-ES"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r>
                            <a:rPr lang="es-ES" dirty="0">
                              <a:effectLst/>
                            </a:rPr>
                            <a:t>9.065</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r>
                                      <m:rPr>
                                        <m:nor/>
                                      </m:rPr>
                                      <a:rPr lang="es-ES" dirty="0"/>
                                      <m:t> </m:t>
                                    </m:r>
                                  </m:sub>
                                </m:sSub>
                              </m:oMath>
                            </m:oMathPara>
                          </a14:m>
                          <a:endParaRPr lang="es-ES"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3200546135"/>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417895"/>
                          </a:stretch>
                        </a:blipFill>
                      </a:tcPr>
                    </a:tc>
                    <a:tc>
                      <a:txBody>
                        <a:bodyPr/>
                        <a:lstStyle/>
                        <a:p>
                          <a:endParaRPr lang="es-ES"/>
                        </a:p>
                      </a:txBody>
                      <a:tcPr>
                        <a:blipFill>
                          <a:blip r:embed="rId5"/>
                          <a:stretch>
                            <a:fillRect l="-199701" t="-1053" r="-299" b="-417895"/>
                          </a:stretch>
                        </a:blipFill>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88010">
                    <a:tc>
                      <a:txBody>
                        <a:bodyPr/>
                        <a:lstStyle/>
                        <a:p>
                          <a:r>
                            <a:rPr lang="es-ES" dirty="0"/>
                            <a:t>1st DMU</a:t>
                          </a:r>
                        </a:p>
                      </a:txBody>
                      <a:tcPr/>
                    </a:tc>
                    <a:tc>
                      <a:txBody>
                        <a:bodyPr/>
                        <a:lstStyle/>
                        <a:p>
                          <a:pPr algn="ctr"/>
                          <a:r>
                            <a:rPr lang="es-ES" dirty="0"/>
                            <a:t>2.993</a:t>
                          </a:r>
                        </a:p>
                      </a:txBody>
                      <a:tcPr/>
                    </a:tc>
                    <a:tc>
                      <a:txBody>
                        <a:bodyPr/>
                        <a:lstStyle/>
                        <a:p>
                          <a:endParaRPr lang="es-ES"/>
                        </a:p>
                      </a:txBody>
                      <a:tcPr>
                        <a:blipFill>
                          <a:blip r:embed="rId5"/>
                          <a:stretch>
                            <a:fillRect l="-199701" t="-198958" r="-299" b="-214583"/>
                          </a:stretch>
                        </a:blipFill>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pPr algn="ctr"/>
                          <a:r>
                            <a:rPr lang="es-ES" dirty="0">
                              <a:effectLst/>
                            </a:rPr>
                            <a:t>7.822</a:t>
                          </a:r>
                          <a:endParaRPr lang="es-ES" dirty="0"/>
                        </a:p>
                      </a:txBody>
                      <a:tcPr/>
                    </a:tc>
                    <a:tc>
                      <a:txBody>
                        <a:bodyPr/>
                        <a:lstStyle/>
                        <a:p>
                          <a:endParaRPr lang="es-ES"/>
                        </a:p>
                      </a:txBody>
                      <a:tcPr>
                        <a:blipFill>
                          <a:blip r:embed="rId5"/>
                          <a:stretch>
                            <a:fillRect l="-199701" t="-295876" r="-299" b="-112371"/>
                          </a:stretch>
                        </a:blipFill>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pPr algn="ctr"/>
                          <a:r>
                            <a:rPr lang="es-ES" dirty="0">
                              <a:effectLst/>
                            </a:rPr>
                            <a:t>9.065</a:t>
                          </a:r>
                          <a:endParaRPr lang="es-ES" dirty="0"/>
                        </a:p>
                      </a:txBody>
                      <a:tcPr/>
                    </a:tc>
                    <a:tc>
                      <a:txBody>
                        <a:bodyPr/>
                        <a:lstStyle/>
                        <a:p>
                          <a:endParaRPr lang="es-ES"/>
                        </a:p>
                      </a:txBody>
                      <a:tcPr>
                        <a:blipFill>
                          <a:blip r:embed="rId5"/>
                          <a:stretch>
                            <a:fillRect l="-199701" t="-395876" r="-299" b="-12371"/>
                          </a:stretch>
                        </a:blipFill>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3B0AA6F-119C-32FF-298A-AAEA0764138E}"/>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2.822,</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4.343,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5.863,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7.384,</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8.905</m:t>
                        </m:r>
                      </m:e>
                    </m:d>
                  </m:oMath>
                </a14:m>
                <a:endParaRPr lang="es-ES" sz="2000" dirty="0"/>
              </a:p>
            </p:txBody>
          </p:sp>
        </mc:Choice>
        <mc:Fallback xmlns="">
          <p:sp>
            <p:nvSpPr>
              <p:cNvPr id="10" name="CuadroTexto 9">
                <a:extLst>
                  <a:ext uri="{FF2B5EF4-FFF2-40B4-BE49-F238E27FC236}">
                    <a16:creationId xmlns:a16="http://schemas.microsoft.com/office/drawing/2014/main" id="{23B0AA6F-119C-32FF-298A-AAEA0764138E}"/>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1" name="Tabla 10">
            <a:extLst>
              <a:ext uri="{FF2B5EF4-FFF2-40B4-BE49-F238E27FC236}">
                <a16:creationId xmlns:a16="http://schemas.microsoft.com/office/drawing/2014/main" id="{62F3B594-07E0-07E8-0A3C-78B51995FBD0}"/>
              </a:ext>
            </a:extLst>
          </p:cNvPr>
          <p:cNvGraphicFramePr>
            <a:graphicFrameLocks noGrp="1"/>
          </p:cNvGraphicFramePr>
          <p:nvPr>
            <p:extLst>
              <p:ext uri="{D42A27DB-BD31-4B8C-83A1-F6EECF244321}">
                <p14:modId xmlns:p14="http://schemas.microsoft.com/office/powerpoint/2010/main" val="414446567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94529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latin typeface="DIN" panose="020B0604020202020204" charset="0"/>
                <a:ea typeface="Aptos" panose="020B0004020202020204" pitchFamily="34" charset="0"/>
              </a:rPr>
              <a:t>The relative importance of the variables can be measured for each DMU</a:t>
            </a:r>
            <a:r>
              <a:rPr lang="es-ES" sz="4400" dirty="0">
                <a:latin typeface="DIN" panose="020B0604020202020204" charset="0"/>
                <a:ea typeface="Aptos" panose="020B0004020202020204" pitchFamily="34" charset="0"/>
              </a:rPr>
              <a:t>.</a:t>
            </a:r>
          </a:p>
          <a:p>
            <a:pPr marL="685800" lvl="1" indent="0">
              <a:buNone/>
            </a:pPr>
            <a:endParaRPr lang="en-GB"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r>
                            <a:rPr lang="es-ES" dirty="0" err="1"/>
                            <a:t>Features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𝑥</m:t>
                                    </m:r>
                                    <m:r>
                                      <a:rPr lang="es-ES" b="0" i="1" smtClean="0">
                                        <a:latin typeface="Cambria Math" panose="02040503050406030204" pitchFamily="18" charset="0"/>
                                      </a:rPr>
                                      <m:t>1</m:t>
                                    </m:r>
                                  </m:sub>
                                </m:sSub>
                              </m:oMath>
                            </m:oMathPara>
                          </a14:m>
                          <a:endParaRPr lang="es-E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2368775951"/>
                      </a:ext>
                    </a:extLst>
                  </a:tr>
                  <a:tr h="37084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37084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37084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37084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Choice>
        <mc:Fallback xmlns="">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535432">
                    <a:tc>
                      <a:txBody>
                        <a:bodyPr/>
                        <a:lstStyle/>
                        <a:p>
                          <a:r>
                            <a:rPr lang="es-ES" dirty="0" err="1"/>
                            <a:t>Features</a:t>
                          </a:r>
                          <a:endParaRPr lang="es-ES" dirty="0"/>
                        </a:p>
                      </a:txBody>
                      <a:tcPr/>
                    </a:tc>
                    <a:tc>
                      <a:txBody>
                        <a:bodyPr/>
                        <a:lstStyle/>
                        <a:p>
                          <a:endParaRPr lang="es-ES"/>
                        </a:p>
                      </a:txBody>
                      <a:tcPr>
                        <a:blipFill>
                          <a:blip r:embed="rId3"/>
                          <a:stretch>
                            <a:fillRect l="-100150" t="-9091" r="-100450" b="-406818"/>
                          </a:stretch>
                        </a:blipFill>
                      </a:tcPr>
                    </a:tc>
                    <a:tc>
                      <a:txBody>
                        <a:bodyPr/>
                        <a:lstStyle/>
                        <a:p>
                          <a:endParaRPr lang="es-ES"/>
                        </a:p>
                      </a:txBody>
                      <a:tcPr>
                        <a:blipFill>
                          <a:blip r:embed="rId3"/>
                          <a:stretch>
                            <a:fillRect l="-199850" t="-9091" r="-300" b="-406818"/>
                          </a:stretch>
                        </a:blipFill>
                      </a:tcPr>
                    </a:tc>
                    <a:extLst>
                      <a:ext uri="{0D108BD9-81ED-4DB2-BD59-A6C34878D82A}">
                        <a16:rowId xmlns:a16="http://schemas.microsoft.com/office/drawing/2014/main" val="2368775951"/>
                      </a:ext>
                    </a:extLst>
                  </a:tr>
                  <a:tr h="50292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50292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50292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50292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Fallback>
      </mc:AlternateContent>
    </p:spTree>
    <p:extLst>
      <p:ext uri="{BB962C8B-B14F-4D97-AF65-F5344CB8AC3E}">
        <p14:creationId xmlns:p14="http://schemas.microsoft.com/office/powerpoint/2010/main" val="26055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𝑖</m:t>
                              </m:r>
                            </m:sub>
                          </m:sSub>
                        </m:sub>
                      </m:sSub>
                    </m:oMath>
                  </m:oMathPara>
                </a14:m>
                <a:endParaRPr lang="es-ES" dirty="0"/>
              </a:p>
            </p:txBody>
          </p:sp>
        </mc:Choice>
        <mc:Fallback>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59833"/>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b="0" i="1" smtClean="0">
                                  <a:latin typeface="Cambria Math" panose="02040503050406030204" pitchFamily="18" charset="0"/>
                                </a:rPr>
                                <m:t>𝑖</m:t>
                              </m:r>
                            </m:sub>
                          </m:sSub>
                        </m:sub>
                      </m:sSub>
                    </m:oMath>
                  </m:oMathPara>
                </a14:m>
                <a:endParaRPr lang="es-ES" dirty="0"/>
              </a:p>
            </p:txBody>
          </p:sp>
        </mc:Choice>
        <mc:Fallback>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59833"/>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𝑘</m:t>
                              </m:r>
                            </m:sub>
                          </m:sSub>
                        </m:sub>
                      </m:sSub>
                    </m:oMath>
                  </m:oMathPara>
                </a14:m>
                <a:endParaRPr lang="es-ES" dirty="0"/>
              </a:p>
            </p:txBody>
          </p:sp>
        </mc:Choice>
        <mc:Fallback>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59833"/>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𝑙</m:t>
                              </m:r>
                            </m:sub>
                          </m:sSub>
                        </m:sub>
                      </m:sSub>
                    </m:oMath>
                  </m:oMathPara>
                </a14:m>
                <a:endParaRPr lang="es-ES" dirty="0"/>
              </a:p>
            </p:txBody>
          </p:sp>
        </mc:Choice>
        <mc:Fallback>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59833"/>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CA271BB0-837C-5846-AC78-329C7DE02BDC}"/>
                  </a:ext>
                </a:extLst>
              </p:cNvPr>
              <p:cNvSpPr txBox="1"/>
              <p:nvPr/>
            </p:nvSpPr>
            <p:spPr>
              <a:xfrm>
                <a:off x="4124070" y="8593583"/>
                <a:ext cx="916940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2</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3,</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4</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5</m:t>
                              </m:r>
                            </m:e>
                          </m:d>
                        </m:e>
                      </m:d>
                    </m:oMath>
                  </m:oMathPara>
                </a14:m>
                <a:endParaRPr lang="es-ES" dirty="0"/>
              </a:p>
            </p:txBody>
          </p:sp>
        </mc:Choice>
        <mc:Fallback>
          <p:sp>
            <p:nvSpPr>
              <p:cNvPr id="6" name="CuadroTexto 5">
                <a:extLst>
                  <a:ext uri="{FF2B5EF4-FFF2-40B4-BE49-F238E27FC236}">
                    <a16:creationId xmlns:a16="http://schemas.microsoft.com/office/drawing/2014/main" id="{CA271BB0-837C-5846-AC78-329C7DE02BDC}"/>
                  </a:ext>
                </a:extLst>
              </p:cNvPr>
              <p:cNvSpPr txBox="1">
                <a:spLocks noRot="1" noChangeAspect="1" noMove="1" noResize="1" noEditPoints="1" noAdjustHandles="1" noChangeArrowheads="1" noChangeShapeType="1" noTextEdit="1"/>
              </p:cNvSpPr>
              <p:nvPr/>
            </p:nvSpPr>
            <p:spPr>
              <a:xfrm>
                <a:off x="4124070" y="8593583"/>
                <a:ext cx="9169400" cy="507831"/>
              </a:xfrm>
              <a:prstGeom prst="rect">
                <a:avLst/>
              </a:prstGeom>
              <a:blipFill>
                <a:blip r:embed="rId2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71461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lstStyle/>
          <a:p>
            <a:endParaRPr lang="es-ES"/>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r>
              <a:rPr lang="es-ES"/>
              <a:t>PIE DE PÁGINA</a:t>
            </a:r>
            <a:endParaRPr lang="es-ES" dirty="0"/>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26</a:t>
            </a:fld>
            <a:endParaRPr lang="es-ES" dirty="0"/>
          </a:p>
        </p:txBody>
      </p:sp>
    </p:spTree>
    <p:extLst>
      <p:ext uri="{BB962C8B-B14F-4D97-AF65-F5344CB8AC3E}">
        <p14:creationId xmlns:p14="http://schemas.microsoft.com/office/powerpoint/2010/main" val="60292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28</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29</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Using sensitivity analysis and visualization techniques to open black box data mining models.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30</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31</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32</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33</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31616</TotalTime>
  <Words>3298</Words>
  <Application>Microsoft Office PowerPoint</Application>
  <PresentationFormat>Personalizado</PresentationFormat>
  <Paragraphs>492</Paragraphs>
  <Slides>34</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34</vt:i4>
      </vt:variant>
    </vt:vector>
  </HeadingPairs>
  <TitlesOfParts>
    <vt:vector size="43" baseType="lpstr">
      <vt:lpstr>Arial</vt:lpstr>
      <vt:lpstr>Candara</vt:lpstr>
      <vt:lpstr>DIN</vt:lpstr>
      <vt:lpstr>Calibri</vt:lpstr>
      <vt:lpstr>Times New Roman</vt:lpstr>
      <vt:lpstr>ElsevierSans</vt:lpstr>
      <vt:lpstr>Wingdings</vt:lpstr>
      <vt:lpstr>Cambria Math</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1D-SA: Example</vt:lpstr>
      <vt:lpstr>1D-SA: Example</vt:lpstr>
      <vt:lpstr>1D-SA: Example</vt:lpstr>
      <vt:lpstr>1D-SA: Example</vt:lpstr>
      <vt:lpstr>1D-SA: Example</vt:lpstr>
      <vt:lpstr>Global SA (GSA)</vt:lpstr>
      <vt:lpstr>1D-SA</vt:lpstr>
      <vt:lpstr>Presentación de PowerPoint</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158</cp:revision>
  <dcterms:created xsi:type="dcterms:W3CDTF">2018-02-01T08:35:13Z</dcterms:created>
  <dcterms:modified xsi:type="dcterms:W3CDTF">2024-10-02T09:05:36Z</dcterms:modified>
</cp:coreProperties>
</file>