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9"/>
  </p:notesMasterIdLst>
  <p:sldIdLst>
    <p:sldId id="303" r:id="rId2"/>
    <p:sldId id="263" r:id="rId3"/>
    <p:sldId id="258" r:id="rId4"/>
    <p:sldId id="257" r:id="rId5"/>
    <p:sldId id="333" r:id="rId6"/>
    <p:sldId id="337" r:id="rId7"/>
    <p:sldId id="320" r:id="rId8"/>
    <p:sldId id="318" r:id="rId9"/>
    <p:sldId id="336" r:id="rId10"/>
    <p:sldId id="338" r:id="rId11"/>
    <p:sldId id="334" r:id="rId12"/>
    <p:sldId id="339" r:id="rId13"/>
    <p:sldId id="321" r:id="rId14"/>
    <p:sldId id="280" r:id="rId15"/>
    <p:sldId id="324" r:id="rId16"/>
    <p:sldId id="327" r:id="rId17"/>
    <p:sldId id="325" r:id="rId18"/>
    <p:sldId id="326" r:id="rId19"/>
    <p:sldId id="328" r:id="rId20"/>
    <p:sldId id="306" r:id="rId21"/>
    <p:sldId id="317" r:id="rId22"/>
    <p:sldId id="329" r:id="rId23"/>
    <p:sldId id="330" r:id="rId24"/>
    <p:sldId id="331" r:id="rId25"/>
    <p:sldId id="299" r:id="rId26"/>
    <p:sldId id="300" r:id="rId27"/>
    <p:sldId id="308" r:id="rId28"/>
  </p:sldIdLst>
  <p:sldSz cx="18288000" cy="10288588"/>
  <p:notesSz cx="6858000" cy="9144000"/>
  <p:embeddedFontLst>
    <p:embeddedFont>
      <p:font typeface="Cambria Math" panose="02040503050406030204" pitchFamily="18" charset="0"/>
      <p:regular r:id="rId30"/>
    </p:embeddedFont>
    <p:embeddedFont>
      <p:font typeface="Candara" panose="020E0502030303020204" pitchFamily="34" charset="0"/>
      <p:regular r:id="rId31"/>
      <p:bold r:id="rId32"/>
      <p:italic r:id="rId33"/>
      <p:boldItalic r:id="rId34"/>
    </p:embeddedFont>
    <p:embeddedFont>
      <p:font typeface="DIN" panose="020B0604020202020204" charset="0"/>
      <p:regular r:id="rId35"/>
      <p:bold r:id="rId36"/>
      <p:italic r:id="rId37"/>
      <p:boldItalic r:id="rId38"/>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B78C06-3064-4BA3-A5B5-5B1559E6CA4F}" v="17" dt="2024-09-02T11:43:13.90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39" d="100"/>
          <a:sy n="39" d="100"/>
        </p:scale>
        <p:origin x="108" y="1248"/>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61B78C06-3064-4BA3-A5B5-5B1559E6CA4F}"/>
    <pc:docChg chg="undo custSel addSld delSld modSld sldOrd">
      <pc:chgData name="Gonzalez Moyano, Ricardo" userId="5b44e8b1-3a70-41c8-8d8a-36b87a296b66" providerId="ADAL" clId="{61B78C06-3064-4BA3-A5B5-5B1559E6CA4F}" dt="2024-09-02T11:50:41.054" v="449" actId="1076"/>
      <pc:docMkLst>
        <pc:docMk/>
      </pc:docMkLst>
      <pc:sldChg chg="modSp mod ord">
        <pc:chgData name="Gonzalez Moyano, Ricardo" userId="5b44e8b1-3a70-41c8-8d8a-36b87a296b66" providerId="ADAL" clId="{61B78C06-3064-4BA3-A5B5-5B1559E6CA4F}" dt="2024-09-02T11:46:29.032" v="390" actId="948"/>
        <pc:sldMkLst>
          <pc:docMk/>
          <pc:sldMk cId="2265105320" sldId="318"/>
        </pc:sldMkLst>
        <pc:spChg chg="mod">
          <ac:chgData name="Gonzalez Moyano, Ricardo" userId="5b44e8b1-3a70-41c8-8d8a-36b87a296b66" providerId="ADAL" clId="{61B78C06-3064-4BA3-A5B5-5B1559E6CA4F}" dt="2024-09-02T11:46:29.032" v="390" actId="948"/>
          <ac:spMkLst>
            <pc:docMk/>
            <pc:sldMk cId="2265105320" sldId="318"/>
            <ac:spMk id="3" creationId="{F2F9E890-B6DE-48DE-8F6A-A85504366140}"/>
          </ac:spMkLst>
        </pc:spChg>
      </pc:sldChg>
      <pc:sldChg chg="modSp mod">
        <pc:chgData name="Gonzalez Moyano, Ricardo" userId="5b44e8b1-3a70-41c8-8d8a-36b87a296b66" providerId="ADAL" clId="{61B78C06-3064-4BA3-A5B5-5B1559E6CA4F}" dt="2024-09-02T11:50:16.166" v="445" actId="1076"/>
        <pc:sldMkLst>
          <pc:docMk/>
          <pc:sldMk cId="1059917120" sldId="324"/>
        </pc:sldMkLst>
        <pc:spChg chg="mod">
          <ac:chgData name="Gonzalez Moyano, Ricardo" userId="5b44e8b1-3a70-41c8-8d8a-36b87a296b66" providerId="ADAL" clId="{61B78C06-3064-4BA3-A5B5-5B1559E6CA4F}" dt="2024-09-02T11:50:16.166" v="445" actId="1076"/>
          <ac:spMkLst>
            <pc:docMk/>
            <pc:sldMk cId="1059917120" sldId="324"/>
            <ac:spMk id="10" creationId="{FC2E9B4F-E1DF-DD39-D5D6-16B2900B7822}"/>
          </ac:spMkLst>
        </pc:spChg>
      </pc:sldChg>
      <pc:sldChg chg="modSp mod">
        <pc:chgData name="Gonzalez Moyano, Ricardo" userId="5b44e8b1-3a70-41c8-8d8a-36b87a296b66" providerId="ADAL" clId="{61B78C06-3064-4BA3-A5B5-5B1559E6CA4F}" dt="2024-09-02T11:50:41.054" v="449" actId="1076"/>
        <pc:sldMkLst>
          <pc:docMk/>
          <pc:sldMk cId="2054883912" sldId="325"/>
        </pc:sldMkLst>
        <pc:spChg chg="mod">
          <ac:chgData name="Gonzalez Moyano, Ricardo" userId="5b44e8b1-3a70-41c8-8d8a-36b87a296b66" providerId="ADAL" clId="{61B78C06-3064-4BA3-A5B5-5B1559E6CA4F}" dt="2024-09-02T11:50:37.740" v="448" actId="1076"/>
          <ac:spMkLst>
            <pc:docMk/>
            <pc:sldMk cId="2054883912" sldId="325"/>
            <ac:spMk id="2" creationId="{86BA8BD2-2360-47C4-A428-A34D4F1BE424}"/>
          </ac:spMkLst>
        </pc:spChg>
        <pc:spChg chg="mod">
          <ac:chgData name="Gonzalez Moyano, Ricardo" userId="5b44e8b1-3a70-41c8-8d8a-36b87a296b66" providerId="ADAL" clId="{61B78C06-3064-4BA3-A5B5-5B1559E6CA4F}" dt="2024-09-02T11:50:41.054" v="449" actId="1076"/>
          <ac:spMkLst>
            <pc:docMk/>
            <pc:sldMk cId="2054883912" sldId="325"/>
            <ac:spMk id="3" creationId="{4494177C-73C9-19D2-B33F-3A421F270BD1}"/>
          </ac:spMkLst>
        </pc:spChg>
      </pc:sldChg>
      <pc:sldChg chg="modSp mod">
        <pc:chgData name="Gonzalez Moyano, Ricardo" userId="5b44e8b1-3a70-41c8-8d8a-36b87a296b66" providerId="ADAL" clId="{61B78C06-3064-4BA3-A5B5-5B1559E6CA4F}" dt="2024-09-02T11:50:32.535" v="446" actId="1076"/>
        <pc:sldMkLst>
          <pc:docMk/>
          <pc:sldMk cId="2197805425" sldId="327"/>
        </pc:sldMkLst>
        <pc:spChg chg="mod">
          <ac:chgData name="Gonzalez Moyano, Ricardo" userId="5b44e8b1-3a70-41c8-8d8a-36b87a296b66" providerId="ADAL" clId="{61B78C06-3064-4BA3-A5B5-5B1559E6CA4F}" dt="2024-09-02T11:50:32.535" v="446" actId="1076"/>
          <ac:spMkLst>
            <pc:docMk/>
            <pc:sldMk cId="2197805425" sldId="327"/>
            <ac:spMk id="3" creationId="{4494177C-73C9-19D2-B33F-3A421F270BD1}"/>
          </ac:spMkLst>
        </pc:spChg>
      </pc:sldChg>
      <pc:sldChg chg="del">
        <pc:chgData name="Gonzalez Moyano, Ricardo" userId="5b44e8b1-3a70-41c8-8d8a-36b87a296b66" providerId="ADAL" clId="{61B78C06-3064-4BA3-A5B5-5B1559E6CA4F}" dt="2024-09-02T08:55:37.039" v="0" actId="2696"/>
        <pc:sldMkLst>
          <pc:docMk/>
          <pc:sldMk cId="3804825781" sldId="332"/>
        </pc:sldMkLst>
      </pc:sldChg>
      <pc:sldChg chg="modSp mod">
        <pc:chgData name="Gonzalez Moyano, Ricardo" userId="5b44e8b1-3a70-41c8-8d8a-36b87a296b66" providerId="ADAL" clId="{61B78C06-3064-4BA3-A5B5-5B1559E6CA4F}" dt="2024-09-02T09:59:41.794" v="73" actId="20577"/>
        <pc:sldMkLst>
          <pc:docMk/>
          <pc:sldMk cId="3370441884" sldId="333"/>
        </pc:sldMkLst>
        <pc:spChg chg="mod">
          <ac:chgData name="Gonzalez Moyano, Ricardo" userId="5b44e8b1-3a70-41c8-8d8a-36b87a296b66" providerId="ADAL" clId="{61B78C06-3064-4BA3-A5B5-5B1559E6CA4F}" dt="2024-09-02T09:59:41.794" v="73" actId="20577"/>
          <ac:spMkLst>
            <pc:docMk/>
            <pc:sldMk cId="3370441884" sldId="333"/>
            <ac:spMk id="3" creationId="{F2F9E890-B6DE-48DE-8F6A-A85504366140}"/>
          </ac:spMkLst>
        </pc:spChg>
      </pc:sldChg>
      <pc:sldChg chg="addSp delSp modSp mod">
        <pc:chgData name="Gonzalez Moyano, Ricardo" userId="5b44e8b1-3a70-41c8-8d8a-36b87a296b66" providerId="ADAL" clId="{61B78C06-3064-4BA3-A5B5-5B1559E6CA4F}" dt="2024-09-02T11:43:09.393" v="374"/>
        <pc:sldMkLst>
          <pc:docMk/>
          <pc:sldMk cId="330661727" sldId="334"/>
        </pc:sldMkLst>
        <pc:spChg chg="add mod">
          <ac:chgData name="Gonzalez Moyano, Ricardo" userId="5b44e8b1-3a70-41c8-8d8a-36b87a296b66" providerId="ADAL" clId="{61B78C06-3064-4BA3-A5B5-5B1559E6CA4F}" dt="2024-09-02T11:43:09.393" v="374"/>
          <ac:spMkLst>
            <pc:docMk/>
            <pc:sldMk cId="330661727" sldId="334"/>
            <ac:spMk id="3" creationId="{DBE322D2-E919-4ED2-DD3E-BF7D2B7EF39D}"/>
          </ac:spMkLst>
        </pc:spChg>
        <pc:spChg chg="del mod">
          <ac:chgData name="Gonzalez Moyano, Ricardo" userId="5b44e8b1-3a70-41c8-8d8a-36b87a296b66" providerId="ADAL" clId="{61B78C06-3064-4BA3-A5B5-5B1559E6CA4F}" dt="2024-09-02T11:43:08.410" v="373" actId="478"/>
          <ac:spMkLst>
            <pc:docMk/>
            <pc:sldMk cId="330661727" sldId="334"/>
            <ac:spMk id="11" creationId="{69537818-1D26-F354-3BFC-26FAE23CDE3A}"/>
          </ac:spMkLst>
        </pc:spChg>
        <pc:spChg chg="mod">
          <ac:chgData name="Gonzalez Moyano, Ricardo" userId="5b44e8b1-3a70-41c8-8d8a-36b87a296b66" providerId="ADAL" clId="{61B78C06-3064-4BA3-A5B5-5B1559E6CA4F}" dt="2024-09-02T11:28:18.909" v="344" actId="20577"/>
          <ac:spMkLst>
            <pc:docMk/>
            <pc:sldMk cId="330661727" sldId="334"/>
            <ac:spMk id="16" creationId="{6BED3FB9-4FD3-12F9-6FFE-ACF0F320D934}"/>
          </ac:spMkLst>
        </pc:spChg>
      </pc:sldChg>
      <pc:sldChg chg="del">
        <pc:chgData name="Gonzalez Moyano, Ricardo" userId="5b44e8b1-3a70-41c8-8d8a-36b87a296b66" providerId="ADAL" clId="{61B78C06-3064-4BA3-A5B5-5B1559E6CA4F}" dt="2024-09-02T11:29:02.457" v="346" actId="2696"/>
        <pc:sldMkLst>
          <pc:docMk/>
          <pc:sldMk cId="2357454629" sldId="335"/>
        </pc:sldMkLst>
      </pc:sldChg>
      <pc:sldChg chg="add ord">
        <pc:chgData name="Gonzalez Moyano, Ricardo" userId="5b44e8b1-3a70-41c8-8d8a-36b87a296b66" providerId="ADAL" clId="{61B78C06-3064-4BA3-A5B5-5B1559E6CA4F}" dt="2024-09-02T10:01:12.434" v="76"/>
        <pc:sldMkLst>
          <pc:docMk/>
          <pc:sldMk cId="582248287" sldId="336"/>
        </pc:sldMkLst>
      </pc:sldChg>
      <pc:sldChg chg="add">
        <pc:chgData name="Gonzalez Moyano, Ricardo" userId="5b44e8b1-3a70-41c8-8d8a-36b87a296b66" providerId="ADAL" clId="{61B78C06-3064-4BA3-A5B5-5B1559E6CA4F}" dt="2024-09-02T10:02:45.229" v="79" actId="2890"/>
        <pc:sldMkLst>
          <pc:docMk/>
          <pc:sldMk cId="1727311440" sldId="337"/>
        </pc:sldMkLst>
      </pc:sldChg>
      <pc:sldChg chg="addSp modSp add mod">
        <pc:chgData name="Gonzalez Moyano, Ricardo" userId="5b44e8b1-3a70-41c8-8d8a-36b87a296b66" providerId="ADAL" clId="{61B78C06-3064-4BA3-A5B5-5B1559E6CA4F}" dt="2024-09-02T10:59:04.395" v="263" actId="14100"/>
        <pc:sldMkLst>
          <pc:docMk/>
          <pc:sldMk cId="680328324" sldId="338"/>
        </pc:sldMkLst>
        <pc:spChg chg="mod">
          <ac:chgData name="Gonzalez Moyano, Ricardo" userId="5b44e8b1-3a70-41c8-8d8a-36b87a296b66" providerId="ADAL" clId="{61B78C06-3064-4BA3-A5B5-5B1559E6CA4F}" dt="2024-09-02T10:41:37.953" v="229" actId="20577"/>
          <ac:spMkLst>
            <pc:docMk/>
            <pc:sldMk cId="680328324" sldId="338"/>
            <ac:spMk id="3" creationId="{F2F9E890-B6DE-48DE-8F6A-A85504366140}"/>
          </ac:spMkLst>
        </pc:spChg>
        <pc:picChg chg="add mod">
          <ac:chgData name="Gonzalez Moyano, Ricardo" userId="5b44e8b1-3a70-41c8-8d8a-36b87a296b66" providerId="ADAL" clId="{61B78C06-3064-4BA3-A5B5-5B1559E6CA4F}" dt="2024-09-02T10:58:52.547" v="261" actId="1076"/>
          <ac:picMkLst>
            <pc:docMk/>
            <pc:sldMk cId="680328324" sldId="338"/>
            <ac:picMk id="8" creationId="{C0225E17-1CA2-D2C8-1E9C-29C9BAB9023B}"/>
          </ac:picMkLst>
        </pc:picChg>
        <pc:picChg chg="add mod">
          <ac:chgData name="Gonzalez Moyano, Ricardo" userId="5b44e8b1-3a70-41c8-8d8a-36b87a296b66" providerId="ADAL" clId="{61B78C06-3064-4BA3-A5B5-5B1559E6CA4F}" dt="2024-09-02T10:59:04.395" v="263" actId="14100"/>
          <ac:picMkLst>
            <pc:docMk/>
            <pc:sldMk cId="680328324" sldId="338"/>
            <ac:picMk id="10" creationId="{D8F0629C-2A7E-C704-828C-D2E9C7963E75}"/>
          </ac:picMkLst>
        </pc:picChg>
      </pc:sldChg>
      <pc:sldChg chg="addSp delSp modSp add mod">
        <pc:chgData name="Gonzalez Moyano, Ricardo" userId="5b44e8b1-3a70-41c8-8d8a-36b87a296b66" providerId="ADAL" clId="{61B78C06-3064-4BA3-A5B5-5B1559E6CA4F}" dt="2024-09-02T11:49:47.869" v="443" actId="20577"/>
        <pc:sldMkLst>
          <pc:docMk/>
          <pc:sldMk cId="2641603861" sldId="339"/>
        </pc:sldMkLst>
        <pc:spChg chg="add mod">
          <ac:chgData name="Gonzalez Moyano, Ricardo" userId="5b44e8b1-3a70-41c8-8d8a-36b87a296b66" providerId="ADAL" clId="{61B78C06-3064-4BA3-A5B5-5B1559E6CA4F}" dt="2024-09-02T11:43:13.902" v="376"/>
          <ac:spMkLst>
            <pc:docMk/>
            <pc:sldMk cId="2641603861" sldId="339"/>
            <ac:spMk id="4" creationId="{1E71AD7E-9688-E857-0CCE-11327E705E37}"/>
          </ac:spMkLst>
        </pc:spChg>
        <pc:spChg chg="del">
          <ac:chgData name="Gonzalez Moyano, Ricardo" userId="5b44e8b1-3a70-41c8-8d8a-36b87a296b66" providerId="ADAL" clId="{61B78C06-3064-4BA3-A5B5-5B1559E6CA4F}" dt="2024-09-02T11:43:13.020" v="375" actId="478"/>
          <ac:spMkLst>
            <pc:docMk/>
            <pc:sldMk cId="2641603861" sldId="339"/>
            <ac:spMk id="11" creationId="{69537818-1D26-F354-3BFC-26FAE23CDE3A}"/>
          </ac:spMkLst>
        </pc:spChg>
        <pc:spChg chg="mod">
          <ac:chgData name="Gonzalez Moyano, Ricardo" userId="5b44e8b1-3a70-41c8-8d8a-36b87a296b66" providerId="ADAL" clId="{61B78C06-3064-4BA3-A5B5-5B1559E6CA4F}" dt="2024-09-02T11:49:47.869" v="443" actId="20577"/>
          <ac:spMkLst>
            <pc:docMk/>
            <pc:sldMk cId="2641603861" sldId="339"/>
            <ac:spMk id="16" creationId="{6BED3FB9-4FD3-12F9-6FFE-ACF0F320D934}"/>
          </ac:spMkLst>
        </pc:spChg>
        <pc:picChg chg="add mod">
          <ac:chgData name="Gonzalez Moyano, Ricardo" userId="5b44e8b1-3a70-41c8-8d8a-36b87a296b66" providerId="ADAL" clId="{61B78C06-3064-4BA3-A5B5-5B1559E6CA4F}" dt="2024-09-02T11:44:00.855" v="377" actId="1076"/>
          <ac:picMkLst>
            <pc:docMk/>
            <pc:sldMk cId="2641603861" sldId="339"/>
            <ac:picMk id="3" creationId="{6D294989-C14B-F01E-0268-82AFCF00EF15}"/>
          </ac:picMkLst>
        </pc:picChg>
        <pc:picChg chg="del">
          <ac:chgData name="Gonzalez Moyano, Ricardo" userId="5b44e8b1-3a70-41c8-8d8a-36b87a296b66" providerId="ADAL" clId="{61B78C06-3064-4BA3-A5B5-5B1559E6CA4F}" dt="2024-09-02T11:32:26.747" v="350" actId="478"/>
          <ac:picMkLst>
            <pc:docMk/>
            <pc:sldMk cId="2641603861" sldId="339"/>
            <ac:picMk id="13" creationId="{BE6530E3-3E81-A902-D80D-C50F91FDE00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02/09/2024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26</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4200510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96817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797660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1386286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11</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mc:Choice xmlns:a14="http://schemas.microsoft.com/office/drawing/2010/main"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a:bodyPr>
              <a:lstStyle/>
              <a:p>
                <a:pPr>
                  <a:lnSpc>
                    <a:spcPct val="150000"/>
                  </a:lnSpc>
                </a:pPr>
                <a:r>
                  <a:rPr lang="es-ES" dirty="0"/>
                  <a:t>Support Vector Machines.</a:t>
                </a:r>
              </a:p>
              <a:p>
                <a:pPr lvl="1">
                  <a:lnSpc>
                    <a:spcPct val="150000"/>
                  </a:lnSpc>
                </a:pPr>
                <a:r>
                  <a:rPr lang="es-ES" dirty="0"/>
                  <a:t>Tries </a:t>
                </a:r>
                <a:r>
                  <a:rPr lang="es-ES" dirty="0" err="1"/>
                  <a:t>to</a:t>
                </a:r>
                <a:r>
                  <a:rPr lang="es-ES" dirty="0"/>
                  <a:t> </a:t>
                </a:r>
                <a:r>
                  <a:rPr lang="es-ES" dirty="0" err="1"/>
                  <a:t>find</a:t>
                </a:r>
                <a:r>
                  <a:rPr lang="es-ES" dirty="0"/>
                  <a:t> </a:t>
                </a:r>
                <a:r>
                  <a:rPr lang="es-ES" dirty="0" err="1"/>
                  <a:t>the</a:t>
                </a:r>
                <a:r>
                  <a:rPr lang="es-ES" dirty="0"/>
                  <a:t> </a:t>
                </a:r>
                <a:r>
                  <a:rPr lang="es-ES" dirty="0" err="1"/>
                  <a:t>best</a:t>
                </a:r>
                <a:r>
                  <a:rPr lang="es-ES" dirty="0"/>
                  <a:t> </a:t>
                </a:r>
                <a:r>
                  <a:rPr lang="es-ES" dirty="0" err="1"/>
                  <a:t>hyperplane</a:t>
                </a:r>
                <a:r>
                  <a:rPr lang="es-ES" dirty="0"/>
                  <a:t>.</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12</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a:t>
            </a:r>
            <a:r>
              <a:rPr lang="es-ES" dirty="0" err="1"/>
              <a:t>wich</a:t>
            </a:r>
            <a:r>
              <a:rPr lang="es-ES" dirty="0"/>
              <a:t> determines </a:t>
            </a:r>
            <a:r>
              <a:rPr lang="es-ES" dirty="0" err="1"/>
              <a:t>network</a:t>
            </a:r>
            <a:r>
              <a:rPr lang="es-ES" dirty="0"/>
              <a:t> </a:t>
            </a:r>
            <a:r>
              <a:rPr lang="es-ES" dirty="0" err="1"/>
              <a:t>structure</a:t>
            </a:r>
            <a:r>
              <a:rPr lang="es-ES" dirty="0"/>
              <a:t>.</a:t>
            </a:r>
          </a:p>
          <a:p>
            <a:pPr lvl="1">
              <a:lnSpc>
                <a:spcPct val="150000"/>
              </a:lnSpc>
            </a:pPr>
            <a:r>
              <a:rPr lang="en-US" dirty="0"/>
              <a:t>Variables which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13</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7772400"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Efficient vs inefficient</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Final dataset.</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87636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19</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ormAutofit/>
          </a:bodyPr>
          <a:lstStyle/>
          <a:p>
            <a:r>
              <a:rPr lang="en-AU" dirty="0"/>
              <a:t>Introduction</a:t>
            </a:r>
          </a:p>
          <a:p>
            <a:pPr lvl="1"/>
            <a:r>
              <a:rPr lang="en-AU" dirty="0"/>
              <a:t>DEA</a:t>
            </a:r>
          </a:p>
          <a:p>
            <a:pPr lvl="1"/>
            <a:r>
              <a:rPr lang="en-AU" dirty="0"/>
              <a:t>Machine Learning (ML)</a:t>
            </a:r>
          </a:p>
          <a:p>
            <a:r>
              <a:rPr lang="en-AU" dirty="0"/>
              <a:t>Methodology</a:t>
            </a:r>
          </a:p>
          <a:p>
            <a:r>
              <a:rPr lang="en-AU" dirty="0"/>
              <a:t>Measuring technical efficiency</a:t>
            </a:r>
          </a:p>
          <a:p>
            <a:pPr lvl="1"/>
            <a:r>
              <a:rPr lang="en-AU" dirty="0"/>
              <a:t>Exact efficiency measures</a:t>
            </a:r>
          </a:p>
          <a:p>
            <a:pPr lvl="1"/>
            <a:r>
              <a:rPr lang="en-AU" dirty="0"/>
              <a:t>Heuristic approach</a:t>
            </a:r>
          </a:p>
          <a:p>
            <a:r>
              <a:rPr lang="en-AU" dirty="0"/>
              <a:t>Caso </a:t>
            </a:r>
            <a:r>
              <a:rPr lang="en-AU" dirty="0" err="1"/>
              <a:t>práctico</a:t>
            </a:r>
            <a:r>
              <a:rPr lang="en-AU" dirty="0"/>
              <a:t>: Pisa 2018</a:t>
            </a:r>
          </a:p>
          <a:p>
            <a:r>
              <a:rPr lang="en-AU" dirty="0" err="1"/>
              <a:t>Conclusiones</a:t>
            </a:r>
            <a:r>
              <a:rPr lang="en-AU" dirty="0"/>
              <a:t> e </a:t>
            </a:r>
            <a:r>
              <a:rPr lang="en-AU" dirty="0" err="1"/>
              <a:t>investigaciones</a:t>
            </a:r>
            <a:r>
              <a:rPr lang="en-AU" dirty="0"/>
              <a:t> </a:t>
            </a:r>
            <a:r>
              <a:rPr lang="en-AU" dirty="0" err="1"/>
              <a:t>futuras</a:t>
            </a:r>
            <a:endParaRPr lang="en-AU" dirty="0"/>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4284646" y="2828014"/>
            <a:ext cx="9718707" cy="6509334"/>
          </a:xfrm>
          <a:prstGeom prst="rect">
            <a:avLst/>
          </a:prstGeom>
        </p:spPr>
      </p:pic>
    </p:spTree>
    <p:extLst>
      <p:ext uri="{BB962C8B-B14F-4D97-AF65-F5344CB8AC3E}">
        <p14:creationId xmlns:p14="http://schemas.microsoft.com/office/powerpoint/2010/main" val="3672572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anlalysis</a:t>
            </a:r>
            <a:r>
              <a:rPr lang="es-ES" dirty="0"/>
              <a:t> </a:t>
            </a:r>
            <a:r>
              <a:rPr lang="es-ES" dirty="0" err="1"/>
              <a:t>reveals</a:t>
            </a:r>
            <a:r>
              <a:rPr lang="es-ES" dirty="0"/>
              <a:t> </a:t>
            </a:r>
            <a:r>
              <a:rPr lang="es-ES" dirty="0" err="1"/>
              <a:t>the</a:t>
            </a:r>
            <a:r>
              <a:rPr lang="es-ES" dirty="0"/>
              <a:t> </a:t>
            </a:r>
            <a:r>
              <a:rPr lang="es-ES" dirty="0" err="1"/>
              <a:t>following</a:t>
            </a:r>
            <a:r>
              <a:rPr lang="es-ES" dirty="0"/>
              <a:t> </a:t>
            </a:r>
            <a:r>
              <a:rPr lang="es-ES" dirty="0" err="1"/>
              <a:t>importance</a:t>
            </a:r>
            <a:r>
              <a:rPr lang="es-ES" dirty="0"/>
              <a:t> variables:</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endParaRPr lang="en-GB" dirty="0"/>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a:t>Development </a:t>
            </a:r>
            <a:r>
              <a:rPr lang="en-US" dirty="0"/>
              <a:t>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a:solidFill>
                  <a:schemeClr val="bg2">
                    <a:lumMod val="90000"/>
                  </a:schemeClr>
                </a:solidFill>
              </a:rPr>
              <a:t>Máster en Estadística Computacional y Ciencia de Datos para la Toma de Decisiones</a:t>
            </a:r>
            <a:endParaRPr lang="es-ES"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err="1"/>
              <a:t>Potencial</a:t>
            </a:r>
            <a:r>
              <a:rPr lang="en-US" dirty="0"/>
              <a:t> overfitting.</a:t>
            </a:r>
            <a:r>
              <a:rPr lang="en-GB" dirty="0"/>
              <a:t> </a:t>
            </a:r>
            <a:r>
              <a:rPr lang="en-US" dirty="0"/>
              <a:t>Dealing with high-dimensional datasets or when the number of DMUs is relatively small compared to the number of inputs and outputs</a:t>
            </a:r>
          </a:p>
          <a:p>
            <a:r>
              <a:rPr lang="en-US" dirty="0"/>
              <a:t>Traditional DEA is its deterministic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72731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3333"/>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2" name="Flecha: a la derecha 11">
            <a:extLst>
              <a:ext uri="{FF2B5EF4-FFF2-40B4-BE49-F238E27FC236}">
                <a16:creationId xmlns:a16="http://schemas.microsoft.com/office/drawing/2014/main" id="{52BA2C83-8610-A306-41E2-550DF7EBF5A7}"/>
              </a:ext>
            </a:extLst>
          </p:cNvPr>
          <p:cNvSpPr/>
          <p:nvPr/>
        </p:nvSpPr>
        <p:spPr>
          <a:xfrm>
            <a:off x="8824623" y="7689949"/>
            <a:ext cx="405006" cy="280176"/>
          </a:xfrm>
          <a:prstGeom prst="rightArrow">
            <a:avLst/>
          </a:prstGeom>
          <a:solidFill>
            <a:srgbClr val="921F30"/>
          </a:solidFill>
          <a:ln>
            <a:solidFill>
              <a:srgbClr val="921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C7737883-6405-7F8E-FBD1-37277DE1F137}"/>
              </a:ext>
            </a:extLst>
          </p:cNvPr>
          <p:cNvSpPr/>
          <p:nvPr/>
        </p:nvSpPr>
        <p:spPr>
          <a:xfrm>
            <a:off x="12764021" y="7478038"/>
            <a:ext cx="1603332" cy="638828"/>
          </a:xfrm>
          <a:prstGeom prst="rect">
            <a:avLst/>
          </a:prstGeom>
          <a:noFill/>
          <a:ln w="38100">
            <a:solidFill>
              <a:srgbClr val="921F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pie de página 3">
            <a:extLst>
              <a:ext uri="{FF2B5EF4-FFF2-40B4-BE49-F238E27FC236}">
                <a16:creationId xmlns:a16="http://schemas.microsoft.com/office/drawing/2014/main" id="{BB0B1756-267D-D3F5-1329-7E02BC58DF5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2890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837580" y="3778865"/>
                <a:ext cx="8720889" cy="5850074"/>
              </a:xfrm>
            </p:spPr>
            <p:txBody>
              <a:bodyPr>
                <a:normAutofit/>
              </a:bodyPr>
              <a:lstStyle/>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set (monotonic function)</a:t>
                </a:r>
              </a:p>
              <a:p>
                <a:pPr lvl="1"/>
                <a:r>
                  <a:rPr lang="en-GB" dirty="0"/>
                  <a:t>Convexity set (concave function)</a:t>
                </a:r>
              </a:p>
            </p:txBody>
          </p:sp>
        </mc:Choice>
        <mc:Fallback>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837580" y="3778865"/>
                <a:ext cx="8720889" cy="5850074"/>
              </a:xfrm>
              <a:blipFill>
                <a:blip r:embed="rId3"/>
                <a:stretch>
                  <a:fillRect l="-2446" t="-3229" r="-139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ensure that the predictive function.</a:t>
            </a:r>
          </a:p>
          <a:p>
            <a:pPr lvl="1"/>
            <a:r>
              <a:rPr lang="en-US" dirty="0"/>
              <a:t>A two-stage approach to integrate DEA with ML techniques.</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58224828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28029</TotalTime>
  <Words>2209</Words>
  <Application>Microsoft Office PowerPoint</Application>
  <PresentationFormat>Personalizado</PresentationFormat>
  <Paragraphs>229</Paragraphs>
  <Slides>27</Slides>
  <Notes>17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27</vt:i4>
      </vt:variant>
    </vt:vector>
  </HeadingPairs>
  <TitlesOfParts>
    <vt:vector size="36" baseType="lpstr">
      <vt:lpstr>Times New Roman</vt:lpstr>
      <vt:lpstr>Wingdings</vt:lpstr>
      <vt:lpstr>Cambria Math</vt:lpstr>
      <vt:lpstr>DIN</vt:lpstr>
      <vt:lpstr>Candara</vt:lpstr>
      <vt:lpstr>Arial</vt:lpstr>
      <vt:lpstr>Calibri</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149</cp:revision>
  <dcterms:created xsi:type="dcterms:W3CDTF">2018-02-01T08:35:13Z</dcterms:created>
  <dcterms:modified xsi:type="dcterms:W3CDTF">2024-09-02T11:50:41Z</dcterms:modified>
</cp:coreProperties>
</file>