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5A_B4390D40.xml" ContentType="application/vnd.ms-powerpoint.comments+xml"/>
  <Override PartName="/ppt/notesSlides/notesSlide5.xml" ContentType="application/vnd.openxmlformats-officedocument.presentationml.notesSlide+xml"/>
  <Override PartName="/ppt/comments/modernComment_15B_72270F43.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modernComment_12C_4C7E9C53.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31"/>
  </p:notesMasterIdLst>
  <p:sldIdLst>
    <p:sldId id="303" r:id="rId2"/>
    <p:sldId id="263" r:id="rId3"/>
    <p:sldId id="344" r:id="rId4"/>
    <p:sldId id="258" r:id="rId5"/>
    <p:sldId id="257" r:id="rId6"/>
    <p:sldId id="345" r:id="rId7"/>
    <p:sldId id="346" r:id="rId8"/>
    <p:sldId id="321" r:id="rId9"/>
    <p:sldId id="347" r:id="rId10"/>
    <p:sldId id="348" r:id="rId11"/>
    <p:sldId id="349" r:id="rId12"/>
    <p:sldId id="351" r:id="rId13"/>
    <p:sldId id="350" r:id="rId14"/>
    <p:sldId id="354" r:id="rId15"/>
    <p:sldId id="280" r:id="rId16"/>
    <p:sldId id="357" r:id="rId17"/>
    <p:sldId id="358" r:id="rId18"/>
    <p:sldId id="359" r:id="rId19"/>
    <p:sldId id="353" r:id="rId20"/>
    <p:sldId id="356" r:id="rId21"/>
    <p:sldId id="355" r:id="rId22"/>
    <p:sldId id="306" r:id="rId23"/>
    <p:sldId id="317" r:id="rId24"/>
    <p:sldId id="330" r:id="rId25"/>
    <p:sldId id="343" r:id="rId26"/>
    <p:sldId id="331" r:id="rId27"/>
    <p:sldId id="299" r:id="rId28"/>
    <p:sldId id="300" r:id="rId29"/>
    <p:sldId id="308" r:id="rId30"/>
  </p:sldIdLst>
  <p:sldSz cx="18288000" cy="10288588"/>
  <p:notesSz cx="6858000" cy="9144000"/>
  <p:embeddedFontLst>
    <p:embeddedFont>
      <p:font typeface="Cambria Math" panose="02040503050406030204" pitchFamily="18" charset="0"/>
      <p:regular r:id="rId32"/>
    </p:embeddedFont>
    <p:embeddedFont>
      <p:font typeface="Candara" panose="020E0502030303020204" pitchFamily="34" charset="0"/>
      <p:regular r:id="rId33"/>
      <p:bold r:id="rId34"/>
      <p:italic r:id="rId35"/>
      <p:boldItalic r:id="rId36"/>
    </p:embeddedFont>
    <p:embeddedFont>
      <p:font typeface="DIN" panose="020B0604020202020204" charset="0"/>
      <p:regular r:id="rId37"/>
      <p:bold r:id="rId38"/>
      <p:italic r:id="rId39"/>
      <p:boldItalic r:id="rId40"/>
    </p:embeddedFont>
  </p:embeddedFontLst>
  <p:defaultTextStyle>
    <a:defPPr>
      <a:defRPr lang="es-E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82F804-0467-9EE2-E313-87232B6D2DD5}" name="Aparicio Baeza, Juan" initials="JA" userId="S::j.aparicio@miumh.umh.es::044be249-f2e4-4d52-852a-cf01e67ce739" providerId="AD"/>
  <p188:author id="{EFD86C24-0563-6C2E-921E-16B6C4D373A7}" name="Gonzalez Moyano, Ricardo" initials="RG" userId="S::ricardo.gonzalezm@miumh.umh.es::5b44e8b1-3a70-41c8-8d8a-36b87a296b6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7276"/>
    <a:srgbClr val="921F30"/>
    <a:srgbClr val="636B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CCF742-B2BE-461F-9F48-7083068267CA}" v="729" dt="2024-09-30T10:36:30.815"/>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9" autoAdjust="0"/>
    <p:restoredTop sz="96357" autoAdjust="0"/>
  </p:normalViewPr>
  <p:slideViewPr>
    <p:cSldViewPr snapToGrid="0">
      <p:cViewPr varScale="1">
        <p:scale>
          <a:sx n="70" d="100"/>
          <a:sy n="70" d="100"/>
        </p:scale>
        <p:origin x="55" y="117"/>
      </p:cViewPr>
      <p:guideLst/>
    </p:cSldViewPr>
  </p:slideViewPr>
  <p:notesTextViewPr>
    <p:cViewPr>
      <p:scale>
        <a:sx n="1" d="1"/>
        <a:sy n="1" d="1"/>
      </p:scale>
      <p:origin x="0" y="0"/>
    </p:cViewPr>
  </p:notesTextViewPr>
  <p:sorterViewPr>
    <p:cViewPr>
      <p:scale>
        <a:sx n="100" d="100"/>
        <a:sy n="100" d="100"/>
      </p:scale>
      <p:origin x="0" y="-240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viewProps" Target="viewProps.xml"/><Relationship Id="rId47"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nzalez Moyano, Ricardo" userId="5b44e8b1-3a70-41c8-8d8a-36b87a296b66" providerId="ADAL" clId="{EA9651C7-8F79-47D7-BC97-B2B21E23D8D3}"/>
    <pc:docChg chg="undo custSel addSld delSld modSld">
      <pc:chgData name="Gonzalez Moyano, Ricardo" userId="5b44e8b1-3a70-41c8-8d8a-36b87a296b66" providerId="ADAL" clId="{EA9651C7-8F79-47D7-BC97-B2B21E23D8D3}" dt="2024-09-09T16:17:23.927" v="240" actId="1076"/>
      <pc:docMkLst>
        <pc:docMk/>
      </pc:docMkLst>
      <pc:sldChg chg="modSp mod">
        <pc:chgData name="Gonzalez Moyano, Ricardo" userId="5b44e8b1-3a70-41c8-8d8a-36b87a296b66" providerId="ADAL" clId="{EA9651C7-8F79-47D7-BC97-B2B21E23D8D3}" dt="2024-09-09T11:34:13.060" v="42" actId="14100"/>
        <pc:sldMkLst>
          <pc:docMk/>
          <pc:sldMk cId="2265105320" sldId="318"/>
        </pc:sldMkLst>
        <pc:spChg chg="mod">
          <ac:chgData name="Gonzalez Moyano, Ricardo" userId="5b44e8b1-3a70-41c8-8d8a-36b87a296b66" providerId="ADAL" clId="{EA9651C7-8F79-47D7-BC97-B2B21E23D8D3}" dt="2024-09-09T11:34:13.060" v="42" actId="14100"/>
          <ac:spMkLst>
            <pc:docMk/>
            <pc:sldMk cId="2265105320" sldId="318"/>
            <ac:spMk id="3" creationId="{F2F9E890-B6DE-48DE-8F6A-A85504366140}"/>
          </ac:spMkLst>
        </pc:spChg>
      </pc:sldChg>
      <pc:sldChg chg="addSp delSp modSp mod">
        <pc:chgData name="Gonzalez Moyano, Ricardo" userId="5b44e8b1-3a70-41c8-8d8a-36b87a296b66" providerId="ADAL" clId="{EA9651C7-8F79-47D7-BC97-B2B21E23D8D3}" dt="2024-09-09T14:30:30.226" v="114" actId="20577"/>
        <pc:sldMkLst>
          <pc:docMk/>
          <pc:sldMk cId="2087636463" sldId="326"/>
        </pc:sldMkLst>
        <pc:spChg chg="del mod">
          <ac:chgData name="Gonzalez Moyano, Ricardo" userId="5b44e8b1-3a70-41c8-8d8a-36b87a296b66" providerId="ADAL" clId="{EA9651C7-8F79-47D7-BC97-B2B21E23D8D3}" dt="2024-09-09T14:16:12.482" v="46" actId="478"/>
          <ac:spMkLst>
            <pc:docMk/>
            <pc:sldMk cId="2087636463" sldId="326"/>
            <ac:spMk id="3" creationId="{4494177C-73C9-19D2-B33F-3A421F270BD1}"/>
          </ac:spMkLst>
        </pc:spChg>
        <pc:spChg chg="add del mod">
          <ac:chgData name="Gonzalez Moyano, Ricardo" userId="5b44e8b1-3a70-41c8-8d8a-36b87a296b66" providerId="ADAL" clId="{EA9651C7-8F79-47D7-BC97-B2B21E23D8D3}" dt="2024-09-09T14:16:24.595" v="49" actId="478"/>
          <ac:spMkLst>
            <pc:docMk/>
            <pc:sldMk cId="2087636463" sldId="326"/>
            <ac:spMk id="8" creationId="{BF22BB13-64B1-54FD-0371-FA250557AAD1}"/>
          </ac:spMkLst>
        </pc:spChg>
        <pc:spChg chg="add mod">
          <ac:chgData name="Gonzalez Moyano, Ricardo" userId="5b44e8b1-3a70-41c8-8d8a-36b87a296b66" providerId="ADAL" clId="{EA9651C7-8F79-47D7-BC97-B2B21E23D8D3}" dt="2024-09-09T14:30:30.226" v="114" actId="20577"/>
          <ac:spMkLst>
            <pc:docMk/>
            <pc:sldMk cId="2087636463" sldId="326"/>
            <ac:spMk id="9" creationId="{6B71FE13-505A-31EC-2275-58C89D81F1FB}"/>
          </ac:spMkLst>
        </pc:spChg>
      </pc:sldChg>
      <pc:sldChg chg="addSp modSp mod">
        <pc:chgData name="Gonzalez Moyano, Ricardo" userId="5b44e8b1-3a70-41c8-8d8a-36b87a296b66" providerId="ADAL" clId="{EA9651C7-8F79-47D7-BC97-B2B21E23D8D3}" dt="2024-09-09T15:40:42.031" v="215" actId="20577"/>
        <pc:sldMkLst>
          <pc:docMk/>
          <pc:sldMk cId="3672572066" sldId="330"/>
        </pc:sldMkLst>
        <pc:spChg chg="add mod">
          <ac:chgData name="Gonzalez Moyano, Ricardo" userId="5b44e8b1-3a70-41c8-8d8a-36b87a296b66" providerId="ADAL" clId="{EA9651C7-8F79-47D7-BC97-B2B21E23D8D3}" dt="2024-09-09T15:40:42.031" v="215" actId="20577"/>
          <ac:spMkLst>
            <pc:docMk/>
            <pc:sldMk cId="3672572066" sldId="330"/>
            <ac:spMk id="3" creationId="{7174AC12-8856-074F-931F-B0E18FF41F58}"/>
          </ac:spMkLst>
        </pc:spChg>
        <pc:picChg chg="mod">
          <ac:chgData name="Gonzalez Moyano, Ricardo" userId="5b44e8b1-3a70-41c8-8d8a-36b87a296b66" providerId="ADAL" clId="{EA9651C7-8F79-47D7-BC97-B2B21E23D8D3}" dt="2024-09-09T15:28:08.947" v="115" actId="1076"/>
          <ac:picMkLst>
            <pc:docMk/>
            <pc:sldMk cId="3672572066" sldId="330"/>
            <ac:picMk id="9" creationId="{0D3A521F-F6B8-F43A-6BC5-AF492AD9868F}"/>
          </ac:picMkLst>
        </pc:picChg>
      </pc:sldChg>
      <pc:sldChg chg="del">
        <pc:chgData name="Gonzalez Moyano, Ricardo" userId="5b44e8b1-3a70-41c8-8d8a-36b87a296b66" providerId="ADAL" clId="{EA9651C7-8F79-47D7-BC97-B2B21E23D8D3}" dt="2024-09-09T09:45:47.743" v="0" actId="2696"/>
        <pc:sldMkLst>
          <pc:docMk/>
          <pc:sldMk cId="1351539447" sldId="340"/>
        </pc:sldMkLst>
      </pc:sldChg>
      <pc:sldChg chg="addSp delSp modSp add mod">
        <pc:chgData name="Gonzalez Moyano, Ricardo" userId="5b44e8b1-3a70-41c8-8d8a-36b87a296b66" providerId="ADAL" clId="{EA9651C7-8F79-47D7-BC97-B2B21E23D8D3}" dt="2024-09-09T16:17:23.927" v="240" actId="1076"/>
        <pc:sldMkLst>
          <pc:docMk/>
          <pc:sldMk cId="1625249783" sldId="343"/>
        </pc:sldMkLst>
        <pc:graphicFrameChg chg="add mod modGraphic">
          <ac:chgData name="Gonzalez Moyano, Ricardo" userId="5b44e8b1-3a70-41c8-8d8a-36b87a296b66" providerId="ADAL" clId="{EA9651C7-8F79-47D7-BC97-B2B21E23D8D3}" dt="2024-09-09T16:17:23.927" v="240" actId="1076"/>
          <ac:graphicFrameMkLst>
            <pc:docMk/>
            <pc:sldMk cId="1625249783" sldId="343"/>
            <ac:graphicFrameMk id="6" creationId="{411E46F6-B821-8549-004E-DB659182C06C}"/>
          </ac:graphicFrameMkLst>
        </pc:graphicFrameChg>
        <pc:picChg chg="del">
          <ac:chgData name="Gonzalez Moyano, Ricardo" userId="5b44e8b1-3a70-41c8-8d8a-36b87a296b66" providerId="ADAL" clId="{EA9651C7-8F79-47D7-BC97-B2B21E23D8D3}" dt="2024-09-09T16:15:48.666" v="217" actId="478"/>
          <ac:picMkLst>
            <pc:docMk/>
            <pc:sldMk cId="1625249783" sldId="343"/>
            <ac:picMk id="9" creationId="{0D3A521F-F6B8-F43A-6BC5-AF492AD9868F}"/>
          </ac:picMkLst>
        </pc:picChg>
      </pc:sldChg>
    </pc:docChg>
  </pc:docChgLst>
  <pc:docChgLst>
    <pc:chgData name="Gonzalez Moyano, Ricardo" userId="5b44e8b1-3a70-41c8-8d8a-36b87a296b66" providerId="ADAL" clId="{30CCF742-B2BE-461F-9F48-7083068267CA}"/>
    <pc:docChg chg="undo custSel addSld delSld modSld sldOrd">
      <pc:chgData name="Gonzalez Moyano, Ricardo" userId="5b44e8b1-3a70-41c8-8d8a-36b87a296b66" providerId="ADAL" clId="{30CCF742-B2BE-461F-9F48-7083068267CA}" dt="2024-09-30T10:36:31.484" v="2990" actId="20577"/>
      <pc:docMkLst>
        <pc:docMk/>
      </pc:docMkLst>
      <pc:sldChg chg="modSp mod">
        <pc:chgData name="Gonzalez Moyano, Ricardo" userId="5b44e8b1-3a70-41c8-8d8a-36b87a296b66" providerId="ADAL" clId="{30CCF742-B2BE-461F-9F48-7083068267CA}" dt="2024-09-20T11:29:55.289" v="320" actId="948"/>
        <pc:sldMkLst>
          <pc:docMk/>
          <pc:sldMk cId="1122698107" sldId="257"/>
        </pc:sldMkLst>
        <pc:spChg chg="mod">
          <ac:chgData name="Gonzalez Moyano, Ricardo" userId="5b44e8b1-3a70-41c8-8d8a-36b87a296b66" providerId="ADAL" clId="{30CCF742-B2BE-461F-9F48-7083068267CA}" dt="2024-09-20T11:29:55.289" v="320" actId="948"/>
          <ac:spMkLst>
            <pc:docMk/>
            <pc:sldMk cId="1122698107" sldId="257"/>
            <ac:spMk id="3" creationId="{F2F9E890-B6DE-48DE-8F6A-A85504366140}"/>
          </ac:spMkLst>
        </pc:spChg>
        <pc:spChg chg="mod">
          <ac:chgData name="Gonzalez Moyano, Ricardo" userId="5b44e8b1-3a70-41c8-8d8a-36b87a296b66" providerId="ADAL" clId="{30CCF742-B2BE-461F-9F48-7083068267CA}" dt="2024-09-20T11:23:18.963" v="286"/>
          <ac:spMkLst>
            <pc:docMk/>
            <pc:sldMk cId="1122698107" sldId="257"/>
            <ac:spMk id="4" creationId="{81FA2410-67CF-428A-9DF6-97A560DA85A1}"/>
          </ac:spMkLst>
        </pc:spChg>
      </pc:sldChg>
      <pc:sldChg chg="modSp mod">
        <pc:chgData name="Gonzalez Moyano, Ricardo" userId="5b44e8b1-3a70-41c8-8d8a-36b87a296b66" providerId="ADAL" clId="{30CCF742-B2BE-461F-9F48-7083068267CA}" dt="2024-09-23T07:37:11.941" v="352"/>
        <pc:sldMkLst>
          <pc:docMk/>
          <pc:sldMk cId="3335459780" sldId="258"/>
        </pc:sldMkLst>
        <pc:spChg chg="mod">
          <ac:chgData name="Gonzalez Moyano, Ricardo" userId="5b44e8b1-3a70-41c8-8d8a-36b87a296b66" providerId="ADAL" clId="{30CCF742-B2BE-461F-9F48-7083068267CA}" dt="2024-09-23T07:37:11.941" v="352"/>
          <ac:spMkLst>
            <pc:docMk/>
            <pc:sldMk cId="3335459780" sldId="258"/>
            <ac:spMk id="3" creationId="{53E1ED9C-83A8-46D1-8BC2-EB59C8F9CAC5}"/>
          </ac:spMkLst>
        </pc:spChg>
        <pc:spChg chg="mod">
          <ac:chgData name="Gonzalez Moyano, Ricardo" userId="5b44e8b1-3a70-41c8-8d8a-36b87a296b66" providerId="ADAL" clId="{30CCF742-B2BE-461F-9F48-7083068267CA}" dt="2024-09-20T11:23:16.210" v="285"/>
          <ac:spMkLst>
            <pc:docMk/>
            <pc:sldMk cId="3335459780" sldId="258"/>
            <ac:spMk id="4" creationId="{381B3B6F-FECE-4896-87FA-A8008A98B5FE}"/>
          </ac:spMkLst>
        </pc:spChg>
      </pc:sldChg>
      <pc:sldChg chg="modSp mod">
        <pc:chgData name="Gonzalez Moyano, Ricardo" userId="5b44e8b1-3a70-41c8-8d8a-36b87a296b66" providerId="ADAL" clId="{30CCF742-B2BE-461F-9F48-7083068267CA}" dt="2024-09-20T11:18:08.445" v="271"/>
        <pc:sldMkLst>
          <pc:docMk/>
          <pc:sldMk cId="392837780" sldId="263"/>
        </pc:sldMkLst>
        <pc:spChg chg="mod">
          <ac:chgData name="Gonzalez Moyano, Ricardo" userId="5b44e8b1-3a70-41c8-8d8a-36b87a296b66" providerId="ADAL" clId="{30CCF742-B2BE-461F-9F48-7083068267CA}" dt="2024-09-20T11:18:08.445" v="271"/>
          <ac:spMkLst>
            <pc:docMk/>
            <pc:sldMk cId="392837780" sldId="263"/>
            <ac:spMk id="4" creationId="{5F27C00A-ACDC-4E4A-984A-BDB61556F009}"/>
          </ac:spMkLst>
        </pc:spChg>
      </pc:sldChg>
      <pc:sldChg chg="modSp add del mod">
        <pc:chgData name="Gonzalez Moyano, Ricardo" userId="5b44e8b1-3a70-41c8-8d8a-36b87a296b66" providerId="ADAL" clId="{30CCF742-B2BE-461F-9F48-7083068267CA}" dt="2024-09-30T10:35:35.760" v="2942" actId="20577"/>
        <pc:sldMkLst>
          <pc:docMk/>
          <pc:sldMk cId="3591219499" sldId="280"/>
        </pc:sldMkLst>
        <pc:spChg chg="mod">
          <ac:chgData name="Gonzalez Moyano, Ricardo" userId="5b44e8b1-3a70-41c8-8d8a-36b87a296b66" providerId="ADAL" clId="{30CCF742-B2BE-461F-9F48-7083068267CA}" dt="2024-09-30T10:35:35.760" v="2942" actId="20577"/>
          <ac:spMkLst>
            <pc:docMk/>
            <pc:sldMk cId="3591219499" sldId="280"/>
            <ac:spMk id="2" creationId="{86BA8BD2-2360-47C4-A428-A34D4F1BE424}"/>
          </ac:spMkLst>
        </pc:spChg>
        <pc:spChg chg="mod">
          <ac:chgData name="Gonzalez Moyano, Ricardo" userId="5b44e8b1-3a70-41c8-8d8a-36b87a296b66" providerId="ADAL" clId="{30CCF742-B2BE-461F-9F48-7083068267CA}" dt="2024-09-30T10:35:22.692" v="2931"/>
          <ac:spMkLst>
            <pc:docMk/>
            <pc:sldMk cId="3591219499" sldId="280"/>
            <ac:spMk id="4" creationId="{32E9E3CC-AACD-421E-ADF4-8100E3695283}"/>
          </ac:spMkLst>
        </pc:spChg>
      </pc:sldChg>
      <pc:sldChg chg="modSp mod">
        <pc:chgData name="Gonzalez Moyano, Ricardo" userId="5b44e8b1-3a70-41c8-8d8a-36b87a296b66" providerId="ADAL" clId="{30CCF742-B2BE-461F-9F48-7083068267CA}" dt="2024-09-20T11:17:59.444" v="270" actId="6549"/>
        <pc:sldMkLst>
          <pc:docMk/>
          <pc:sldMk cId="988178610" sldId="303"/>
        </pc:sldMkLst>
        <pc:spChg chg="mod">
          <ac:chgData name="Gonzalez Moyano, Ricardo" userId="5b44e8b1-3a70-41c8-8d8a-36b87a296b66" providerId="ADAL" clId="{30CCF742-B2BE-461F-9F48-7083068267CA}" dt="2024-09-20T11:03:54.209" v="221" actId="404"/>
          <ac:spMkLst>
            <pc:docMk/>
            <pc:sldMk cId="988178610" sldId="303"/>
            <ac:spMk id="2" creationId="{50D6C461-FDA0-4A80-8A95-CC7FF8CAE7F1}"/>
          </ac:spMkLst>
        </pc:spChg>
        <pc:spChg chg="mod">
          <ac:chgData name="Gonzalez Moyano, Ricardo" userId="5b44e8b1-3a70-41c8-8d8a-36b87a296b66" providerId="ADAL" clId="{30CCF742-B2BE-461F-9F48-7083068267CA}" dt="2024-09-20T11:17:59.444" v="270" actId="6549"/>
          <ac:spMkLst>
            <pc:docMk/>
            <pc:sldMk cId="988178610" sldId="303"/>
            <ac:spMk id="3" creationId="{1CE81823-6022-43A1-98EA-5EE08041387A}"/>
          </ac:spMkLst>
        </pc:spChg>
        <pc:spChg chg="mod">
          <ac:chgData name="Gonzalez Moyano, Ricardo" userId="5b44e8b1-3a70-41c8-8d8a-36b87a296b66" providerId="ADAL" clId="{30CCF742-B2BE-461F-9F48-7083068267CA}" dt="2024-09-20T10:58:36.719" v="105" actId="20577"/>
          <ac:spMkLst>
            <pc:docMk/>
            <pc:sldMk cId="988178610" sldId="303"/>
            <ac:spMk id="4" creationId="{348D9ADA-7FA7-468D-857D-E19B2AC411FF}"/>
          </ac:spMkLst>
        </pc:spChg>
      </pc:sldChg>
      <pc:sldChg chg="modSp mod">
        <pc:chgData name="Gonzalez Moyano, Ricardo" userId="5b44e8b1-3a70-41c8-8d8a-36b87a296b66" providerId="ADAL" clId="{30CCF742-B2BE-461F-9F48-7083068267CA}" dt="2024-09-20T11:12:05.874" v="234"/>
        <pc:sldMkLst>
          <pc:docMk/>
          <pc:sldMk cId="3320482811" sldId="308"/>
        </pc:sldMkLst>
        <pc:spChg chg="mod">
          <ac:chgData name="Gonzalez Moyano, Ricardo" userId="5b44e8b1-3a70-41c8-8d8a-36b87a296b66" providerId="ADAL" clId="{30CCF742-B2BE-461F-9F48-7083068267CA}" dt="2024-09-20T11:12:05.874" v="234"/>
          <ac:spMkLst>
            <pc:docMk/>
            <pc:sldMk cId="3320482811" sldId="308"/>
            <ac:spMk id="2" creationId="{EAB85B73-6579-804A-2DFB-B0CE725B3A4D}"/>
          </ac:spMkLst>
        </pc:spChg>
      </pc:sldChg>
      <pc:sldChg chg="add del">
        <pc:chgData name="Gonzalez Moyano, Ricardo" userId="5b44e8b1-3a70-41c8-8d8a-36b87a296b66" providerId="ADAL" clId="{30CCF742-B2BE-461F-9F48-7083068267CA}" dt="2024-09-27T08:51:25.030" v="808" actId="47"/>
        <pc:sldMkLst>
          <pc:docMk/>
          <pc:sldMk cId="2265105320" sldId="318"/>
        </pc:sldMkLst>
      </pc:sldChg>
      <pc:sldChg chg="modSp add del mod">
        <pc:chgData name="Gonzalez Moyano, Ricardo" userId="5b44e8b1-3a70-41c8-8d8a-36b87a296b66" providerId="ADAL" clId="{30CCF742-B2BE-461F-9F48-7083068267CA}" dt="2024-09-27T10:18:37.203" v="1876"/>
        <pc:sldMkLst>
          <pc:docMk/>
          <pc:sldMk cId="673475911" sldId="321"/>
        </pc:sldMkLst>
        <pc:spChg chg="mod">
          <ac:chgData name="Gonzalez Moyano, Ricardo" userId="5b44e8b1-3a70-41c8-8d8a-36b87a296b66" providerId="ADAL" clId="{30CCF742-B2BE-461F-9F48-7083068267CA}" dt="2024-09-27T08:49:56.781" v="805" actId="20577"/>
          <ac:spMkLst>
            <pc:docMk/>
            <pc:sldMk cId="673475911" sldId="321"/>
            <ac:spMk id="2" creationId="{76689CA8-E0FB-B1B4-82B6-48FE8BB6C9EF}"/>
          </ac:spMkLst>
        </pc:spChg>
        <pc:spChg chg="mod">
          <ac:chgData name="Gonzalez Moyano, Ricardo" userId="5b44e8b1-3a70-41c8-8d8a-36b87a296b66" providerId="ADAL" clId="{30CCF742-B2BE-461F-9F48-7083068267CA}" dt="2024-09-27T08:57:21.457" v="856" actId="20577"/>
          <ac:spMkLst>
            <pc:docMk/>
            <pc:sldMk cId="673475911" sldId="321"/>
            <ac:spMk id="3" creationId="{EC9EC8A6-CC12-FC4C-481E-FE2514D5FF5A}"/>
          </ac:spMkLst>
        </pc:spChg>
        <pc:spChg chg="mod">
          <ac:chgData name="Gonzalez Moyano, Ricardo" userId="5b44e8b1-3a70-41c8-8d8a-36b87a296b66" providerId="ADAL" clId="{30CCF742-B2BE-461F-9F48-7083068267CA}" dt="2024-09-27T10:18:37.203" v="1876"/>
          <ac:spMkLst>
            <pc:docMk/>
            <pc:sldMk cId="673475911" sldId="321"/>
            <ac:spMk id="4" creationId="{B4BE54DF-455C-F151-5BDA-84A3340CF64B}"/>
          </ac:spMkLst>
        </pc:spChg>
      </pc:sldChg>
      <pc:sldChg chg="add del">
        <pc:chgData name="Gonzalez Moyano, Ricardo" userId="5b44e8b1-3a70-41c8-8d8a-36b87a296b66" providerId="ADAL" clId="{30CCF742-B2BE-461F-9F48-7083068267CA}" dt="2024-09-27T08:51:25.030" v="808" actId="47"/>
        <pc:sldMkLst>
          <pc:docMk/>
          <pc:sldMk cId="1059917120" sldId="324"/>
        </pc:sldMkLst>
      </pc:sldChg>
      <pc:sldChg chg="add del">
        <pc:chgData name="Gonzalez Moyano, Ricardo" userId="5b44e8b1-3a70-41c8-8d8a-36b87a296b66" providerId="ADAL" clId="{30CCF742-B2BE-461F-9F48-7083068267CA}" dt="2024-09-27T08:51:41.993" v="813" actId="47"/>
        <pc:sldMkLst>
          <pc:docMk/>
          <pc:sldMk cId="2054883912" sldId="325"/>
        </pc:sldMkLst>
      </pc:sldChg>
      <pc:sldChg chg="add del">
        <pc:chgData name="Gonzalez Moyano, Ricardo" userId="5b44e8b1-3a70-41c8-8d8a-36b87a296b66" providerId="ADAL" clId="{30CCF742-B2BE-461F-9F48-7083068267CA}" dt="2024-09-27T08:51:41.993" v="813" actId="47"/>
        <pc:sldMkLst>
          <pc:docMk/>
          <pc:sldMk cId="2087636463" sldId="326"/>
        </pc:sldMkLst>
      </pc:sldChg>
      <pc:sldChg chg="delSp modSp add del mod">
        <pc:chgData name="Gonzalez Moyano, Ricardo" userId="5b44e8b1-3a70-41c8-8d8a-36b87a296b66" providerId="ADAL" clId="{30CCF742-B2BE-461F-9F48-7083068267CA}" dt="2024-09-27T08:53:41.495" v="819" actId="47"/>
        <pc:sldMkLst>
          <pc:docMk/>
          <pc:sldMk cId="2197805425" sldId="327"/>
        </pc:sldMkLst>
        <pc:spChg chg="mod">
          <ac:chgData name="Gonzalez Moyano, Ricardo" userId="5b44e8b1-3a70-41c8-8d8a-36b87a296b66" providerId="ADAL" clId="{30CCF742-B2BE-461F-9F48-7083068267CA}" dt="2024-09-27T08:53:28.097" v="815" actId="14100"/>
          <ac:spMkLst>
            <pc:docMk/>
            <pc:sldMk cId="2197805425" sldId="327"/>
            <ac:spMk id="3" creationId="{4494177C-73C9-19D2-B33F-3A421F270BD1}"/>
          </ac:spMkLst>
        </pc:spChg>
        <pc:picChg chg="del">
          <ac:chgData name="Gonzalez Moyano, Ricardo" userId="5b44e8b1-3a70-41c8-8d8a-36b87a296b66" providerId="ADAL" clId="{30CCF742-B2BE-461F-9F48-7083068267CA}" dt="2024-09-27T08:53:25.073" v="814" actId="478"/>
          <ac:picMkLst>
            <pc:docMk/>
            <pc:sldMk cId="2197805425" sldId="327"/>
            <ac:picMk id="7" creationId="{15B4F19B-E5B1-1B64-6326-3CDDBA34F3D5}"/>
          </ac:picMkLst>
        </pc:picChg>
      </pc:sldChg>
      <pc:sldChg chg="add del">
        <pc:chgData name="Gonzalez Moyano, Ricardo" userId="5b44e8b1-3a70-41c8-8d8a-36b87a296b66" providerId="ADAL" clId="{30CCF742-B2BE-461F-9F48-7083068267CA}" dt="2024-09-27T08:51:41.993" v="813" actId="47"/>
        <pc:sldMkLst>
          <pc:docMk/>
          <pc:sldMk cId="2615375903" sldId="328"/>
        </pc:sldMkLst>
      </pc:sldChg>
      <pc:sldChg chg="del">
        <pc:chgData name="Gonzalez Moyano, Ricardo" userId="5b44e8b1-3a70-41c8-8d8a-36b87a296b66" providerId="ADAL" clId="{30CCF742-B2BE-461F-9F48-7083068267CA}" dt="2024-09-23T08:11:50.835" v="571" actId="47"/>
        <pc:sldMkLst>
          <pc:docMk/>
          <pc:sldMk cId="3370441884" sldId="333"/>
        </pc:sldMkLst>
      </pc:sldChg>
      <pc:sldChg chg="del">
        <pc:chgData name="Gonzalez Moyano, Ricardo" userId="5b44e8b1-3a70-41c8-8d8a-36b87a296b66" providerId="ADAL" clId="{30CCF742-B2BE-461F-9F48-7083068267CA}" dt="2024-09-23T08:51:01.126" v="765" actId="2696"/>
        <pc:sldMkLst>
          <pc:docMk/>
          <pc:sldMk cId="330661727" sldId="334"/>
        </pc:sldMkLst>
      </pc:sldChg>
      <pc:sldChg chg="del">
        <pc:chgData name="Gonzalez Moyano, Ricardo" userId="5b44e8b1-3a70-41c8-8d8a-36b87a296b66" providerId="ADAL" clId="{30CCF742-B2BE-461F-9F48-7083068267CA}" dt="2024-09-23T08:51:01.126" v="765" actId="2696"/>
        <pc:sldMkLst>
          <pc:docMk/>
          <pc:sldMk cId="680328324" sldId="338"/>
        </pc:sldMkLst>
      </pc:sldChg>
      <pc:sldChg chg="del">
        <pc:chgData name="Gonzalez Moyano, Ricardo" userId="5b44e8b1-3a70-41c8-8d8a-36b87a296b66" providerId="ADAL" clId="{30CCF742-B2BE-461F-9F48-7083068267CA}" dt="2024-09-23T08:51:01.126" v="765" actId="2696"/>
        <pc:sldMkLst>
          <pc:docMk/>
          <pc:sldMk cId="2641603861" sldId="339"/>
        </pc:sldMkLst>
      </pc:sldChg>
      <pc:sldChg chg="del">
        <pc:chgData name="Gonzalez Moyano, Ricardo" userId="5b44e8b1-3a70-41c8-8d8a-36b87a296b66" providerId="ADAL" clId="{30CCF742-B2BE-461F-9F48-7083068267CA}" dt="2024-09-23T08:51:01.126" v="765" actId="2696"/>
        <pc:sldMkLst>
          <pc:docMk/>
          <pc:sldMk cId="2883611802" sldId="342"/>
        </pc:sldMkLst>
      </pc:sldChg>
      <pc:sldChg chg="modSp add mod">
        <pc:chgData name="Gonzalez Moyano, Ricardo" userId="5b44e8b1-3a70-41c8-8d8a-36b87a296b66" providerId="ADAL" clId="{30CCF742-B2BE-461F-9F48-7083068267CA}" dt="2024-09-27T08:32:15.214" v="779" actId="20577"/>
        <pc:sldMkLst>
          <pc:docMk/>
          <pc:sldMk cId="613830064" sldId="344"/>
        </pc:sldMkLst>
        <pc:spChg chg="mod">
          <ac:chgData name="Gonzalez Moyano, Ricardo" userId="5b44e8b1-3a70-41c8-8d8a-36b87a296b66" providerId="ADAL" clId="{30CCF742-B2BE-461F-9F48-7083068267CA}" dt="2024-09-20T11:00:45.887" v="126" actId="20577"/>
          <ac:spMkLst>
            <pc:docMk/>
            <pc:sldMk cId="613830064" sldId="344"/>
            <ac:spMk id="2" creationId="{BFE94856-9D9C-4ED9-90BF-F310B65BA2C7}"/>
          </ac:spMkLst>
        </pc:spChg>
        <pc:spChg chg="mod">
          <ac:chgData name="Gonzalez Moyano, Ricardo" userId="5b44e8b1-3a70-41c8-8d8a-36b87a296b66" providerId="ADAL" clId="{30CCF742-B2BE-461F-9F48-7083068267CA}" dt="2024-09-27T08:32:15.214" v="779" actId="20577"/>
          <ac:spMkLst>
            <pc:docMk/>
            <pc:sldMk cId="613830064" sldId="344"/>
            <ac:spMk id="3" creationId="{92AD0A21-745E-4A0B-93F3-9909AF99A29B}"/>
          </ac:spMkLst>
        </pc:spChg>
        <pc:spChg chg="mod">
          <ac:chgData name="Gonzalez Moyano, Ricardo" userId="5b44e8b1-3a70-41c8-8d8a-36b87a296b66" providerId="ADAL" clId="{30CCF742-B2BE-461F-9F48-7083068267CA}" dt="2024-09-20T11:18:11.987" v="272"/>
          <ac:spMkLst>
            <pc:docMk/>
            <pc:sldMk cId="613830064" sldId="344"/>
            <ac:spMk id="4" creationId="{5F27C00A-ACDC-4E4A-984A-BDB61556F009}"/>
          </ac:spMkLst>
        </pc:spChg>
      </pc:sldChg>
      <pc:sldChg chg="modSp add mod">
        <pc:chgData name="Gonzalez Moyano, Ricardo" userId="5b44e8b1-3a70-41c8-8d8a-36b87a296b66" providerId="ADAL" clId="{30CCF742-B2BE-461F-9F48-7083068267CA}" dt="2024-09-23T07:50:48.974" v="508" actId="5793"/>
        <pc:sldMkLst>
          <pc:docMk/>
          <pc:sldMk cId="3155691495" sldId="345"/>
        </pc:sldMkLst>
        <pc:spChg chg="mod">
          <ac:chgData name="Gonzalez Moyano, Ricardo" userId="5b44e8b1-3a70-41c8-8d8a-36b87a296b66" providerId="ADAL" clId="{30CCF742-B2BE-461F-9F48-7083068267CA}" dt="2024-09-23T07:50:48.974" v="508" actId="5793"/>
          <ac:spMkLst>
            <pc:docMk/>
            <pc:sldMk cId="3155691495" sldId="345"/>
            <ac:spMk id="3" creationId="{F2F9E890-B6DE-48DE-8F6A-A85504366140}"/>
          </ac:spMkLst>
        </pc:spChg>
      </pc:sldChg>
      <pc:sldChg chg="modSp add mod">
        <pc:chgData name="Gonzalez Moyano, Ricardo" userId="5b44e8b1-3a70-41c8-8d8a-36b87a296b66" providerId="ADAL" clId="{30CCF742-B2BE-461F-9F48-7083068267CA}" dt="2024-09-23T08:10:48.493" v="570" actId="20577"/>
        <pc:sldMkLst>
          <pc:docMk/>
          <pc:sldMk cId="3023637824" sldId="346"/>
        </pc:sldMkLst>
        <pc:spChg chg="mod">
          <ac:chgData name="Gonzalez Moyano, Ricardo" userId="5b44e8b1-3a70-41c8-8d8a-36b87a296b66" providerId="ADAL" clId="{30CCF742-B2BE-461F-9F48-7083068267CA}" dt="2024-09-23T08:10:48.493" v="570" actId="20577"/>
          <ac:spMkLst>
            <pc:docMk/>
            <pc:sldMk cId="3023637824" sldId="346"/>
            <ac:spMk id="3" creationId="{F2F9E890-B6DE-48DE-8F6A-A85504366140}"/>
          </ac:spMkLst>
        </pc:spChg>
      </pc:sldChg>
      <pc:sldChg chg="addSp delSp modSp add del mod">
        <pc:chgData name="Gonzalez Moyano, Ricardo" userId="5b44e8b1-3a70-41c8-8d8a-36b87a296b66" providerId="ADAL" clId="{30CCF742-B2BE-461F-9F48-7083068267CA}" dt="2024-09-27T07:46:30.230" v="774" actId="2696"/>
        <pc:sldMkLst>
          <pc:docMk/>
          <pc:sldMk cId="1114189655" sldId="347"/>
        </pc:sldMkLst>
        <pc:spChg chg="del mod">
          <ac:chgData name="Gonzalez Moyano, Ricardo" userId="5b44e8b1-3a70-41c8-8d8a-36b87a296b66" providerId="ADAL" clId="{30CCF742-B2BE-461F-9F48-7083068267CA}" dt="2024-09-23T11:09:54.854" v="766"/>
          <ac:spMkLst>
            <pc:docMk/>
            <pc:sldMk cId="1114189655" sldId="347"/>
            <ac:spMk id="3" creationId="{F2F9E890-B6DE-48DE-8F6A-A85504366140}"/>
          </ac:spMkLst>
        </pc:spChg>
        <pc:picChg chg="add mod">
          <ac:chgData name="Gonzalez Moyano, Ricardo" userId="5b44e8b1-3a70-41c8-8d8a-36b87a296b66" providerId="ADAL" clId="{30CCF742-B2BE-461F-9F48-7083068267CA}" dt="2024-09-23T11:10:06.417" v="773" actId="1076"/>
          <ac:picMkLst>
            <pc:docMk/>
            <pc:sldMk cId="1114189655" sldId="347"/>
            <ac:picMk id="8" creationId="{09763837-2002-F7C0-A712-28971317A92E}"/>
          </ac:picMkLst>
        </pc:picChg>
      </pc:sldChg>
      <pc:sldChg chg="modSp add mod ord modCm">
        <pc:chgData name="Gonzalez Moyano, Ricardo" userId="5b44e8b1-3a70-41c8-8d8a-36b87a296b66" providerId="ADAL" clId="{30CCF742-B2BE-461F-9F48-7083068267CA}" dt="2024-09-27T10:12:30.028" v="1814"/>
        <pc:sldMkLst>
          <pc:docMk/>
          <pc:sldMk cId="1915162435" sldId="347"/>
        </pc:sldMkLst>
        <pc:spChg chg="mod">
          <ac:chgData name="Gonzalez Moyano, Ricardo" userId="5b44e8b1-3a70-41c8-8d8a-36b87a296b66" providerId="ADAL" clId="{30CCF742-B2BE-461F-9F48-7083068267CA}" dt="2024-09-27T10:12:30.028" v="1814"/>
          <ac:spMkLst>
            <pc:docMk/>
            <pc:sldMk cId="1915162435" sldId="347"/>
            <ac:spMk id="2" creationId="{90750DB4-7407-420E-84B6-A10D2F3B9D3E}"/>
          </ac:spMkLst>
        </pc:spChg>
        <pc:spChg chg="mod">
          <ac:chgData name="Gonzalez Moyano, Ricardo" userId="5b44e8b1-3a70-41c8-8d8a-36b87a296b66" providerId="ADAL" clId="{30CCF742-B2BE-461F-9F48-7083068267CA}" dt="2024-09-27T09:12:50.025" v="1266"/>
          <ac:spMkLst>
            <pc:docMk/>
            <pc:sldMk cId="1915162435" sldId="347"/>
            <ac:spMk id="3" creationId="{F2F9E890-B6DE-48DE-8F6A-A85504366140}"/>
          </ac:spMkLst>
        </pc:spChg>
        <pc:extLst>
          <p:ext xmlns:p="http://schemas.openxmlformats.org/presentationml/2006/main" uri="{D6D511B9-2390-475A-947B-AFAB55BFBCF1}">
            <pc226:cmChg xmlns:pc226="http://schemas.microsoft.com/office/powerpoint/2022/06/main/command" chg="mod">
              <pc226:chgData name="Gonzalez Moyano, Ricardo" userId="5b44e8b1-3a70-41c8-8d8a-36b87a296b66" providerId="ADAL" clId="{30CCF742-B2BE-461F-9F48-7083068267CA}" dt="2024-09-27T09:12:50.025" v="1266"/>
              <pc2:cmMkLst xmlns:pc2="http://schemas.microsoft.com/office/powerpoint/2019/9/main/command">
                <pc:docMk/>
                <pc:sldMk cId="1915162435" sldId="347"/>
                <pc2:cmMk id="{EE1193A5-5CBA-4347-BE11-282E3127B0FB}"/>
              </pc2:cmMkLst>
            </pc226:cmChg>
          </p:ext>
        </pc:extLst>
      </pc:sldChg>
      <pc:sldChg chg="addSp modSp add del mod">
        <pc:chgData name="Gonzalez Moyano, Ricardo" userId="5b44e8b1-3a70-41c8-8d8a-36b87a296b66" providerId="ADAL" clId="{30CCF742-B2BE-461F-9F48-7083068267CA}" dt="2024-09-23T08:33:35.967" v="640" actId="47"/>
        <pc:sldMkLst>
          <pc:docMk/>
          <pc:sldMk cId="374095085" sldId="348"/>
        </pc:sldMkLst>
        <pc:spChg chg="mod">
          <ac:chgData name="Gonzalez Moyano, Ricardo" userId="5b44e8b1-3a70-41c8-8d8a-36b87a296b66" providerId="ADAL" clId="{30CCF742-B2BE-461F-9F48-7083068267CA}" dt="2024-09-23T08:25:38.380" v="583" actId="14100"/>
          <ac:spMkLst>
            <pc:docMk/>
            <pc:sldMk cId="374095085" sldId="348"/>
            <ac:spMk id="3" creationId="{F2F9E890-B6DE-48DE-8F6A-A85504366140}"/>
          </ac:spMkLst>
        </pc:spChg>
        <pc:spChg chg="add mod">
          <ac:chgData name="Gonzalez Moyano, Ricardo" userId="5b44e8b1-3a70-41c8-8d8a-36b87a296b66" providerId="ADAL" clId="{30CCF742-B2BE-461F-9F48-7083068267CA}" dt="2024-09-23T08:28:00.726" v="619" actId="1076"/>
          <ac:spMkLst>
            <pc:docMk/>
            <pc:sldMk cId="374095085" sldId="348"/>
            <ac:spMk id="9" creationId="{DC36B1CF-B408-5E80-5F93-B9DC946B3BF8}"/>
          </ac:spMkLst>
        </pc:spChg>
        <pc:picChg chg="add mod">
          <ac:chgData name="Gonzalez Moyano, Ricardo" userId="5b44e8b1-3a70-41c8-8d8a-36b87a296b66" providerId="ADAL" clId="{30CCF742-B2BE-461F-9F48-7083068267CA}" dt="2024-09-23T08:26:28.046" v="591" actId="1076"/>
          <ac:picMkLst>
            <pc:docMk/>
            <pc:sldMk cId="374095085" sldId="348"/>
            <ac:picMk id="8" creationId="{3C0EBD0C-259A-29AE-43FC-1AA1E2B5549B}"/>
          </ac:picMkLst>
        </pc:picChg>
      </pc:sldChg>
      <pc:sldChg chg="modSp add mod">
        <pc:chgData name="Gonzalez Moyano, Ricardo" userId="5b44e8b1-3a70-41c8-8d8a-36b87a296b66" providerId="ADAL" clId="{30CCF742-B2BE-461F-9F48-7083068267CA}" dt="2024-09-27T10:12:33.008" v="1815"/>
        <pc:sldMkLst>
          <pc:docMk/>
          <pc:sldMk cId="2531114010" sldId="348"/>
        </pc:sldMkLst>
        <pc:spChg chg="mod">
          <ac:chgData name="Gonzalez Moyano, Ricardo" userId="5b44e8b1-3a70-41c8-8d8a-36b87a296b66" providerId="ADAL" clId="{30CCF742-B2BE-461F-9F48-7083068267CA}" dt="2024-09-27T10:12:33.008" v="1815"/>
          <ac:spMkLst>
            <pc:docMk/>
            <pc:sldMk cId="2531114010" sldId="348"/>
            <ac:spMk id="2" creationId="{90750DB4-7407-420E-84B6-A10D2F3B9D3E}"/>
          </ac:spMkLst>
        </pc:spChg>
        <pc:spChg chg="mod">
          <ac:chgData name="Gonzalez Moyano, Ricardo" userId="5b44e8b1-3a70-41c8-8d8a-36b87a296b66" providerId="ADAL" clId="{30CCF742-B2BE-461F-9F48-7083068267CA}" dt="2024-09-27T10:02:18.543" v="1679" actId="20577"/>
          <ac:spMkLst>
            <pc:docMk/>
            <pc:sldMk cId="2531114010" sldId="348"/>
            <ac:spMk id="3" creationId="{F2F9E890-B6DE-48DE-8F6A-A85504366140}"/>
          </ac:spMkLst>
        </pc:spChg>
      </pc:sldChg>
      <pc:sldChg chg="modSp new mod">
        <pc:chgData name="Gonzalez Moyano, Ricardo" userId="5b44e8b1-3a70-41c8-8d8a-36b87a296b66" providerId="ADAL" clId="{30CCF742-B2BE-461F-9F48-7083068267CA}" dt="2024-09-27T10:18:31.200" v="1875"/>
        <pc:sldMkLst>
          <pc:docMk/>
          <pc:sldMk cId="190797230" sldId="349"/>
        </pc:sldMkLst>
        <pc:spChg chg="mod">
          <ac:chgData name="Gonzalez Moyano, Ricardo" userId="5b44e8b1-3a70-41c8-8d8a-36b87a296b66" providerId="ADAL" clId="{30CCF742-B2BE-461F-9F48-7083068267CA}" dt="2024-09-27T10:12:36.049" v="1816"/>
          <ac:spMkLst>
            <pc:docMk/>
            <pc:sldMk cId="190797230" sldId="349"/>
            <ac:spMk id="2" creationId="{C1EA5FF0-233C-9766-7379-A46D6B168167}"/>
          </ac:spMkLst>
        </pc:spChg>
        <pc:spChg chg="mod">
          <ac:chgData name="Gonzalez Moyano, Ricardo" userId="5b44e8b1-3a70-41c8-8d8a-36b87a296b66" providerId="ADAL" clId="{30CCF742-B2BE-461F-9F48-7083068267CA}" dt="2024-09-27T10:10:37.828" v="1812" actId="20577"/>
          <ac:spMkLst>
            <pc:docMk/>
            <pc:sldMk cId="190797230" sldId="349"/>
            <ac:spMk id="3" creationId="{B7960068-E182-A0CB-FAF6-893830475CE8}"/>
          </ac:spMkLst>
        </pc:spChg>
        <pc:spChg chg="mod">
          <ac:chgData name="Gonzalez Moyano, Ricardo" userId="5b44e8b1-3a70-41c8-8d8a-36b87a296b66" providerId="ADAL" clId="{30CCF742-B2BE-461F-9F48-7083068267CA}" dt="2024-09-27T10:18:31.200" v="1875"/>
          <ac:spMkLst>
            <pc:docMk/>
            <pc:sldMk cId="190797230" sldId="349"/>
            <ac:spMk id="4" creationId="{81ACF9CC-DECD-91AA-D2A0-DD315E128561}"/>
          </ac:spMkLst>
        </pc:spChg>
      </pc:sldChg>
      <pc:sldChg chg="modSp add del mod">
        <pc:chgData name="Gonzalez Moyano, Ricardo" userId="5b44e8b1-3a70-41c8-8d8a-36b87a296b66" providerId="ADAL" clId="{30CCF742-B2BE-461F-9F48-7083068267CA}" dt="2024-09-27T08:46:09.234" v="781" actId="47"/>
        <pc:sldMkLst>
          <pc:docMk/>
          <pc:sldMk cId="3849440728" sldId="349"/>
        </pc:sldMkLst>
        <pc:spChg chg="mod">
          <ac:chgData name="Gonzalez Moyano, Ricardo" userId="5b44e8b1-3a70-41c8-8d8a-36b87a296b66" providerId="ADAL" clId="{30CCF742-B2BE-461F-9F48-7083068267CA}" dt="2024-09-23T08:33:29.253" v="639" actId="14100"/>
          <ac:spMkLst>
            <pc:docMk/>
            <pc:sldMk cId="3849440728" sldId="349"/>
            <ac:spMk id="3" creationId="{F2F9E890-B6DE-48DE-8F6A-A85504366140}"/>
          </ac:spMkLst>
        </pc:spChg>
      </pc:sldChg>
      <pc:sldChg chg="addSp delSp modSp add del mod">
        <pc:chgData name="Gonzalez Moyano, Ricardo" userId="5b44e8b1-3a70-41c8-8d8a-36b87a296b66" providerId="ADAL" clId="{30CCF742-B2BE-461F-9F48-7083068267CA}" dt="2024-09-27T08:46:09.234" v="781" actId="47"/>
        <pc:sldMkLst>
          <pc:docMk/>
          <pc:sldMk cId="171165327" sldId="350"/>
        </pc:sldMkLst>
        <pc:spChg chg="mod">
          <ac:chgData name="Gonzalez Moyano, Ricardo" userId="5b44e8b1-3a70-41c8-8d8a-36b87a296b66" providerId="ADAL" clId="{30CCF742-B2BE-461F-9F48-7083068267CA}" dt="2024-09-23T08:41:52.269" v="764" actId="20577"/>
          <ac:spMkLst>
            <pc:docMk/>
            <pc:sldMk cId="171165327" sldId="350"/>
            <ac:spMk id="3" creationId="{F2F9E890-B6DE-48DE-8F6A-A85504366140}"/>
          </ac:spMkLst>
        </pc:spChg>
        <pc:spChg chg="mod">
          <ac:chgData name="Gonzalez Moyano, Ricardo" userId="5b44e8b1-3a70-41c8-8d8a-36b87a296b66" providerId="ADAL" clId="{30CCF742-B2BE-461F-9F48-7083068267CA}" dt="2024-09-23T08:41:18.789" v="759" actId="20577"/>
          <ac:spMkLst>
            <pc:docMk/>
            <pc:sldMk cId="171165327" sldId="350"/>
            <ac:spMk id="9" creationId="{DC36B1CF-B408-5E80-5F93-B9DC946B3BF8}"/>
          </ac:spMkLst>
        </pc:spChg>
        <pc:picChg chg="del">
          <ac:chgData name="Gonzalez Moyano, Ricardo" userId="5b44e8b1-3a70-41c8-8d8a-36b87a296b66" providerId="ADAL" clId="{30CCF742-B2BE-461F-9F48-7083068267CA}" dt="2024-09-23T08:40:11.608" v="741" actId="478"/>
          <ac:picMkLst>
            <pc:docMk/>
            <pc:sldMk cId="171165327" sldId="350"/>
            <ac:picMk id="8" creationId="{3C0EBD0C-259A-29AE-43FC-1AA1E2B5549B}"/>
          </ac:picMkLst>
        </pc:picChg>
        <pc:picChg chg="add mod">
          <ac:chgData name="Gonzalez Moyano, Ricardo" userId="5b44e8b1-3a70-41c8-8d8a-36b87a296b66" providerId="ADAL" clId="{30CCF742-B2BE-461F-9F48-7083068267CA}" dt="2024-09-23T08:41:29.173" v="760" actId="1076"/>
          <ac:picMkLst>
            <pc:docMk/>
            <pc:sldMk cId="171165327" sldId="350"/>
            <ac:picMk id="10" creationId="{EB6E4F06-8148-091B-9D32-CA9F0C47EE35}"/>
          </ac:picMkLst>
        </pc:picChg>
      </pc:sldChg>
      <pc:sldChg chg="addSp delSp modSp add mod">
        <pc:chgData name="Gonzalez Moyano, Ricardo" userId="5b44e8b1-3a70-41c8-8d8a-36b87a296b66" providerId="ADAL" clId="{30CCF742-B2BE-461F-9F48-7083068267CA}" dt="2024-09-27T12:06:30.618" v="2854" actId="20577"/>
        <pc:sldMkLst>
          <pc:docMk/>
          <pc:sldMk cId="173314101" sldId="350"/>
        </pc:sldMkLst>
        <pc:spChg chg="mod">
          <ac:chgData name="Gonzalez Moyano, Ricardo" userId="5b44e8b1-3a70-41c8-8d8a-36b87a296b66" providerId="ADAL" clId="{30CCF742-B2BE-461F-9F48-7083068267CA}" dt="2024-09-27T10:15:43.632" v="1829" actId="20577"/>
          <ac:spMkLst>
            <pc:docMk/>
            <pc:sldMk cId="173314101" sldId="350"/>
            <ac:spMk id="2" creationId="{C1EA5FF0-233C-9766-7379-A46D6B168167}"/>
          </ac:spMkLst>
        </pc:spChg>
        <pc:spChg chg="mod">
          <ac:chgData name="Gonzalez Moyano, Ricardo" userId="5b44e8b1-3a70-41c8-8d8a-36b87a296b66" providerId="ADAL" clId="{30CCF742-B2BE-461F-9F48-7083068267CA}" dt="2024-09-27T10:36:11.595" v="2242" actId="14100"/>
          <ac:spMkLst>
            <pc:docMk/>
            <pc:sldMk cId="173314101" sldId="350"/>
            <ac:spMk id="3" creationId="{B7960068-E182-A0CB-FAF6-893830475CE8}"/>
          </ac:spMkLst>
        </pc:spChg>
        <pc:spChg chg="mod">
          <ac:chgData name="Gonzalez Moyano, Ricardo" userId="5b44e8b1-3a70-41c8-8d8a-36b87a296b66" providerId="ADAL" clId="{30CCF742-B2BE-461F-9F48-7083068267CA}" dt="2024-09-27T10:37:04.083" v="2253"/>
          <ac:spMkLst>
            <pc:docMk/>
            <pc:sldMk cId="173314101" sldId="350"/>
            <ac:spMk id="4" creationId="{81ACF9CC-DECD-91AA-D2A0-DD315E128561}"/>
          </ac:spMkLst>
        </pc:spChg>
        <pc:spChg chg="add del mod">
          <ac:chgData name="Gonzalez Moyano, Ricardo" userId="5b44e8b1-3a70-41c8-8d8a-36b87a296b66" providerId="ADAL" clId="{30CCF742-B2BE-461F-9F48-7083068267CA}" dt="2024-09-27T10:41:37.934" v="2324" actId="478"/>
          <ac:spMkLst>
            <pc:docMk/>
            <pc:sldMk cId="173314101" sldId="350"/>
            <ac:spMk id="6" creationId="{5B9A4DDF-7275-9F6A-6360-B60338FE53B6}"/>
          </ac:spMkLst>
        </pc:spChg>
        <pc:spChg chg="add del mod">
          <ac:chgData name="Gonzalez Moyano, Ricardo" userId="5b44e8b1-3a70-41c8-8d8a-36b87a296b66" providerId="ADAL" clId="{30CCF742-B2BE-461F-9F48-7083068267CA}" dt="2024-09-27T10:44:35.150" v="2353" actId="478"/>
          <ac:spMkLst>
            <pc:docMk/>
            <pc:sldMk cId="173314101" sldId="350"/>
            <ac:spMk id="7" creationId="{64DD65FC-E74D-AF96-13CA-287EF07A96FB}"/>
          </ac:spMkLst>
        </pc:spChg>
        <pc:spChg chg="add mod">
          <ac:chgData name="Gonzalez Moyano, Ricardo" userId="5b44e8b1-3a70-41c8-8d8a-36b87a296b66" providerId="ADAL" clId="{30CCF742-B2BE-461F-9F48-7083068267CA}" dt="2024-09-27T10:45:26.467" v="2360" actId="1076"/>
          <ac:spMkLst>
            <pc:docMk/>
            <pc:sldMk cId="173314101" sldId="350"/>
            <ac:spMk id="8" creationId="{E44D4ED5-A4E0-D552-962C-E8E026F105F7}"/>
          </ac:spMkLst>
        </pc:spChg>
        <pc:spChg chg="add mod">
          <ac:chgData name="Gonzalez Moyano, Ricardo" userId="5b44e8b1-3a70-41c8-8d8a-36b87a296b66" providerId="ADAL" clId="{30CCF742-B2BE-461F-9F48-7083068267CA}" dt="2024-09-27T10:45:26.467" v="2360" actId="1076"/>
          <ac:spMkLst>
            <pc:docMk/>
            <pc:sldMk cId="173314101" sldId="350"/>
            <ac:spMk id="9" creationId="{1F53675F-0AB1-FC06-6CAE-621129C571CC}"/>
          </ac:spMkLst>
        </pc:spChg>
        <pc:spChg chg="add mod">
          <ac:chgData name="Gonzalez Moyano, Ricardo" userId="5b44e8b1-3a70-41c8-8d8a-36b87a296b66" providerId="ADAL" clId="{30CCF742-B2BE-461F-9F48-7083068267CA}" dt="2024-09-27T10:45:26.467" v="2360" actId="1076"/>
          <ac:spMkLst>
            <pc:docMk/>
            <pc:sldMk cId="173314101" sldId="350"/>
            <ac:spMk id="10" creationId="{50452F7C-7C3D-7C5F-A8DD-F3E2A7A2436C}"/>
          </ac:spMkLst>
        </pc:spChg>
        <pc:spChg chg="add mod">
          <ac:chgData name="Gonzalez Moyano, Ricardo" userId="5b44e8b1-3a70-41c8-8d8a-36b87a296b66" providerId="ADAL" clId="{30CCF742-B2BE-461F-9F48-7083068267CA}" dt="2024-09-27T10:45:26.467" v="2360" actId="1076"/>
          <ac:spMkLst>
            <pc:docMk/>
            <pc:sldMk cId="173314101" sldId="350"/>
            <ac:spMk id="11" creationId="{937CA9B6-CAF8-CB03-CA42-35B382A8D0E4}"/>
          </ac:spMkLst>
        </pc:spChg>
        <pc:spChg chg="add mod">
          <ac:chgData name="Gonzalez Moyano, Ricardo" userId="5b44e8b1-3a70-41c8-8d8a-36b87a296b66" providerId="ADAL" clId="{30CCF742-B2BE-461F-9F48-7083068267CA}" dt="2024-09-27T10:44:31.123" v="2352" actId="14100"/>
          <ac:spMkLst>
            <pc:docMk/>
            <pc:sldMk cId="173314101" sldId="350"/>
            <ac:spMk id="12" creationId="{201BD1CF-1B08-504C-8E62-6A3A3E964CEB}"/>
          </ac:spMkLst>
        </pc:spChg>
        <pc:spChg chg="add del mod">
          <ac:chgData name="Gonzalez Moyano, Ricardo" userId="5b44e8b1-3a70-41c8-8d8a-36b87a296b66" providerId="ADAL" clId="{30CCF742-B2BE-461F-9F48-7083068267CA}" dt="2024-09-27T10:45:42.235" v="2363" actId="478"/>
          <ac:spMkLst>
            <pc:docMk/>
            <pc:sldMk cId="173314101" sldId="350"/>
            <ac:spMk id="13" creationId="{111FBA34-8EFF-024B-1DB6-C9E60B50025B}"/>
          </ac:spMkLst>
        </pc:spChg>
        <pc:spChg chg="add del mod">
          <ac:chgData name="Gonzalez Moyano, Ricardo" userId="5b44e8b1-3a70-41c8-8d8a-36b87a296b66" providerId="ADAL" clId="{30CCF742-B2BE-461F-9F48-7083068267CA}" dt="2024-09-27T10:45:42.235" v="2363" actId="478"/>
          <ac:spMkLst>
            <pc:docMk/>
            <pc:sldMk cId="173314101" sldId="350"/>
            <ac:spMk id="14" creationId="{20BBE3EF-613C-DA27-FC9A-C2F75B99887D}"/>
          </ac:spMkLst>
        </pc:spChg>
        <pc:spChg chg="add del mod">
          <ac:chgData name="Gonzalez Moyano, Ricardo" userId="5b44e8b1-3a70-41c8-8d8a-36b87a296b66" providerId="ADAL" clId="{30CCF742-B2BE-461F-9F48-7083068267CA}" dt="2024-09-27T10:45:42.235" v="2363" actId="478"/>
          <ac:spMkLst>
            <pc:docMk/>
            <pc:sldMk cId="173314101" sldId="350"/>
            <ac:spMk id="15" creationId="{446B0E9C-BE5F-C6CF-EF9B-B4793D1555E1}"/>
          </ac:spMkLst>
        </pc:spChg>
        <pc:spChg chg="add del mod">
          <ac:chgData name="Gonzalez Moyano, Ricardo" userId="5b44e8b1-3a70-41c8-8d8a-36b87a296b66" providerId="ADAL" clId="{30CCF742-B2BE-461F-9F48-7083068267CA}" dt="2024-09-27T10:45:42.235" v="2363" actId="478"/>
          <ac:spMkLst>
            <pc:docMk/>
            <pc:sldMk cId="173314101" sldId="350"/>
            <ac:spMk id="16" creationId="{9D1E17B0-836D-274D-898D-72E4E9663EC3}"/>
          </ac:spMkLst>
        </pc:spChg>
        <pc:spChg chg="add del mod">
          <ac:chgData name="Gonzalez Moyano, Ricardo" userId="5b44e8b1-3a70-41c8-8d8a-36b87a296b66" providerId="ADAL" clId="{30CCF742-B2BE-461F-9F48-7083068267CA}" dt="2024-09-27T10:45:42.235" v="2363" actId="478"/>
          <ac:spMkLst>
            <pc:docMk/>
            <pc:sldMk cId="173314101" sldId="350"/>
            <ac:spMk id="17" creationId="{AAC94CE4-435E-1030-E599-BCD9F8E3FA73}"/>
          </ac:spMkLst>
        </pc:spChg>
        <pc:spChg chg="add del mod">
          <ac:chgData name="Gonzalez Moyano, Ricardo" userId="5b44e8b1-3a70-41c8-8d8a-36b87a296b66" providerId="ADAL" clId="{30CCF742-B2BE-461F-9F48-7083068267CA}" dt="2024-09-27T10:45:42.235" v="2363" actId="478"/>
          <ac:spMkLst>
            <pc:docMk/>
            <pc:sldMk cId="173314101" sldId="350"/>
            <ac:spMk id="18" creationId="{C3D16BFE-D6BD-DE57-DECB-97C0F6CED4BB}"/>
          </ac:spMkLst>
        </pc:spChg>
        <pc:spChg chg="add mod">
          <ac:chgData name="Gonzalez Moyano, Ricardo" userId="5b44e8b1-3a70-41c8-8d8a-36b87a296b66" providerId="ADAL" clId="{30CCF742-B2BE-461F-9F48-7083068267CA}" dt="2024-09-27T10:45:37.834" v="2362" actId="1076"/>
          <ac:spMkLst>
            <pc:docMk/>
            <pc:sldMk cId="173314101" sldId="350"/>
            <ac:spMk id="19" creationId="{E9B27FBC-0CF0-C807-DF89-B4B967DA072D}"/>
          </ac:spMkLst>
        </pc:spChg>
        <pc:spChg chg="add mod">
          <ac:chgData name="Gonzalez Moyano, Ricardo" userId="5b44e8b1-3a70-41c8-8d8a-36b87a296b66" providerId="ADAL" clId="{30CCF742-B2BE-461F-9F48-7083068267CA}" dt="2024-09-27T10:45:31.755" v="2361" actId="1076"/>
          <ac:spMkLst>
            <pc:docMk/>
            <pc:sldMk cId="173314101" sldId="350"/>
            <ac:spMk id="20" creationId="{B3B86253-FB5A-1575-7B74-C510C0AA27F4}"/>
          </ac:spMkLst>
        </pc:spChg>
        <pc:spChg chg="add mod">
          <ac:chgData name="Gonzalez Moyano, Ricardo" userId="5b44e8b1-3a70-41c8-8d8a-36b87a296b66" providerId="ADAL" clId="{30CCF742-B2BE-461F-9F48-7083068267CA}" dt="2024-09-27T10:45:53.035" v="2365" actId="1076"/>
          <ac:spMkLst>
            <pc:docMk/>
            <pc:sldMk cId="173314101" sldId="350"/>
            <ac:spMk id="21" creationId="{F67FA93E-9B47-F56C-1D14-54766247FB60}"/>
          </ac:spMkLst>
        </pc:spChg>
        <pc:spChg chg="add mod">
          <ac:chgData name="Gonzalez Moyano, Ricardo" userId="5b44e8b1-3a70-41c8-8d8a-36b87a296b66" providerId="ADAL" clId="{30CCF742-B2BE-461F-9F48-7083068267CA}" dt="2024-09-27T10:45:53.035" v="2365" actId="1076"/>
          <ac:spMkLst>
            <pc:docMk/>
            <pc:sldMk cId="173314101" sldId="350"/>
            <ac:spMk id="22" creationId="{29EA6371-664B-A8DD-7822-510FFCB982DF}"/>
          </ac:spMkLst>
        </pc:spChg>
        <pc:spChg chg="add mod">
          <ac:chgData name="Gonzalez Moyano, Ricardo" userId="5b44e8b1-3a70-41c8-8d8a-36b87a296b66" providerId="ADAL" clId="{30CCF742-B2BE-461F-9F48-7083068267CA}" dt="2024-09-27T10:45:53.035" v="2365" actId="1076"/>
          <ac:spMkLst>
            <pc:docMk/>
            <pc:sldMk cId="173314101" sldId="350"/>
            <ac:spMk id="23" creationId="{D0575589-C4DA-0A89-9288-FFBEF126A4F6}"/>
          </ac:spMkLst>
        </pc:spChg>
        <pc:spChg chg="add mod">
          <ac:chgData name="Gonzalez Moyano, Ricardo" userId="5b44e8b1-3a70-41c8-8d8a-36b87a296b66" providerId="ADAL" clId="{30CCF742-B2BE-461F-9F48-7083068267CA}" dt="2024-09-27T10:46:07.947" v="2370" actId="20577"/>
          <ac:spMkLst>
            <pc:docMk/>
            <pc:sldMk cId="173314101" sldId="350"/>
            <ac:spMk id="24" creationId="{FF4358BC-28FF-BD35-B569-53DB475788D8}"/>
          </ac:spMkLst>
        </pc:spChg>
        <pc:spChg chg="add mod">
          <ac:chgData name="Gonzalez Moyano, Ricardo" userId="5b44e8b1-3a70-41c8-8d8a-36b87a296b66" providerId="ADAL" clId="{30CCF742-B2BE-461F-9F48-7083068267CA}" dt="2024-09-27T10:45:53.035" v="2365" actId="1076"/>
          <ac:spMkLst>
            <pc:docMk/>
            <pc:sldMk cId="173314101" sldId="350"/>
            <ac:spMk id="25" creationId="{B671664A-B770-B460-2C6C-78954B233652}"/>
          </ac:spMkLst>
        </pc:spChg>
        <pc:spChg chg="add mod">
          <ac:chgData name="Gonzalez Moyano, Ricardo" userId="5b44e8b1-3a70-41c8-8d8a-36b87a296b66" providerId="ADAL" clId="{30CCF742-B2BE-461F-9F48-7083068267CA}" dt="2024-09-27T10:45:53.035" v="2365" actId="1076"/>
          <ac:spMkLst>
            <pc:docMk/>
            <pc:sldMk cId="173314101" sldId="350"/>
            <ac:spMk id="26" creationId="{3346CE18-ABD7-F902-009E-F3AE2204A5D2}"/>
          </ac:spMkLst>
        </pc:spChg>
        <pc:spChg chg="add mod">
          <ac:chgData name="Gonzalez Moyano, Ricardo" userId="5b44e8b1-3a70-41c8-8d8a-36b87a296b66" providerId="ADAL" clId="{30CCF742-B2BE-461F-9F48-7083068267CA}" dt="2024-09-27T10:45:53.035" v="2365" actId="1076"/>
          <ac:spMkLst>
            <pc:docMk/>
            <pc:sldMk cId="173314101" sldId="350"/>
            <ac:spMk id="27" creationId="{114730DD-4847-D463-EE92-132228C039A3}"/>
          </ac:spMkLst>
        </pc:spChg>
        <pc:spChg chg="add mod">
          <ac:chgData name="Gonzalez Moyano, Ricardo" userId="5b44e8b1-3a70-41c8-8d8a-36b87a296b66" providerId="ADAL" clId="{30CCF742-B2BE-461F-9F48-7083068267CA}" dt="2024-09-27T10:46:00.658" v="2367" actId="1076"/>
          <ac:spMkLst>
            <pc:docMk/>
            <pc:sldMk cId="173314101" sldId="350"/>
            <ac:spMk id="28" creationId="{39D412CB-C489-5EEE-0FB5-F4EC18F6A6DA}"/>
          </ac:spMkLst>
        </pc:spChg>
        <pc:spChg chg="add mod">
          <ac:chgData name="Gonzalez Moyano, Ricardo" userId="5b44e8b1-3a70-41c8-8d8a-36b87a296b66" providerId="ADAL" clId="{30CCF742-B2BE-461F-9F48-7083068267CA}" dt="2024-09-27T10:46:00.658" v="2367" actId="1076"/>
          <ac:spMkLst>
            <pc:docMk/>
            <pc:sldMk cId="173314101" sldId="350"/>
            <ac:spMk id="29" creationId="{5495CE12-3427-3E7E-76B9-ADDF33465B5F}"/>
          </ac:spMkLst>
        </pc:spChg>
        <pc:spChg chg="add mod">
          <ac:chgData name="Gonzalez Moyano, Ricardo" userId="5b44e8b1-3a70-41c8-8d8a-36b87a296b66" providerId="ADAL" clId="{30CCF742-B2BE-461F-9F48-7083068267CA}" dt="2024-09-27T10:46:00.658" v="2367" actId="1076"/>
          <ac:spMkLst>
            <pc:docMk/>
            <pc:sldMk cId="173314101" sldId="350"/>
            <ac:spMk id="30" creationId="{BF71D03F-202B-AAE2-5E31-89A298FD1EBE}"/>
          </ac:spMkLst>
        </pc:spChg>
        <pc:spChg chg="add mod">
          <ac:chgData name="Gonzalez Moyano, Ricardo" userId="5b44e8b1-3a70-41c8-8d8a-36b87a296b66" providerId="ADAL" clId="{30CCF742-B2BE-461F-9F48-7083068267CA}" dt="2024-09-27T10:46:12.867" v="2374" actId="20577"/>
          <ac:spMkLst>
            <pc:docMk/>
            <pc:sldMk cId="173314101" sldId="350"/>
            <ac:spMk id="31" creationId="{77F8EC38-87B6-5082-5EE2-4A169F09C8DF}"/>
          </ac:spMkLst>
        </pc:spChg>
        <pc:spChg chg="add mod">
          <ac:chgData name="Gonzalez Moyano, Ricardo" userId="5b44e8b1-3a70-41c8-8d8a-36b87a296b66" providerId="ADAL" clId="{30CCF742-B2BE-461F-9F48-7083068267CA}" dt="2024-09-27T10:46:00.658" v="2367" actId="1076"/>
          <ac:spMkLst>
            <pc:docMk/>
            <pc:sldMk cId="173314101" sldId="350"/>
            <ac:spMk id="32" creationId="{370C193C-ACC5-6F5A-8F9E-DB9E6016101F}"/>
          </ac:spMkLst>
        </pc:spChg>
        <pc:spChg chg="add del mod">
          <ac:chgData name="Gonzalez Moyano, Ricardo" userId="5b44e8b1-3a70-41c8-8d8a-36b87a296b66" providerId="ADAL" clId="{30CCF742-B2BE-461F-9F48-7083068267CA}" dt="2024-09-27T10:46:02.782" v="2368" actId="478"/>
          <ac:spMkLst>
            <pc:docMk/>
            <pc:sldMk cId="173314101" sldId="350"/>
            <ac:spMk id="33" creationId="{D4AC0387-E02E-8B20-00A9-2233D56DED9C}"/>
          </ac:spMkLst>
        </pc:spChg>
        <pc:spChg chg="add mod">
          <ac:chgData name="Gonzalez Moyano, Ricardo" userId="5b44e8b1-3a70-41c8-8d8a-36b87a296b66" providerId="ADAL" clId="{30CCF742-B2BE-461F-9F48-7083068267CA}" dt="2024-09-27T10:46:00.658" v="2367" actId="1076"/>
          <ac:spMkLst>
            <pc:docMk/>
            <pc:sldMk cId="173314101" sldId="350"/>
            <ac:spMk id="34" creationId="{EC449D0D-0243-9556-1093-3C021CE94208}"/>
          </ac:spMkLst>
        </pc:spChg>
        <pc:spChg chg="add del mod">
          <ac:chgData name="Gonzalez Moyano, Ricardo" userId="5b44e8b1-3a70-41c8-8d8a-36b87a296b66" providerId="ADAL" clId="{30CCF742-B2BE-461F-9F48-7083068267CA}" dt="2024-09-27T10:50:11.166" v="2412" actId="478"/>
          <ac:spMkLst>
            <pc:docMk/>
            <pc:sldMk cId="173314101" sldId="350"/>
            <ac:spMk id="35" creationId="{4FBAFD51-5C5D-463C-52C8-322C19C43ED2}"/>
          </ac:spMkLst>
        </pc:spChg>
        <pc:spChg chg="add del mod">
          <ac:chgData name="Gonzalez Moyano, Ricardo" userId="5b44e8b1-3a70-41c8-8d8a-36b87a296b66" providerId="ADAL" clId="{30CCF742-B2BE-461F-9F48-7083068267CA}" dt="2024-09-27T10:50:11.166" v="2412" actId="478"/>
          <ac:spMkLst>
            <pc:docMk/>
            <pc:sldMk cId="173314101" sldId="350"/>
            <ac:spMk id="36" creationId="{EBBB08EB-1DDE-8692-8A00-26E0EB14F2F9}"/>
          </ac:spMkLst>
        </pc:spChg>
        <pc:spChg chg="add del mod">
          <ac:chgData name="Gonzalez Moyano, Ricardo" userId="5b44e8b1-3a70-41c8-8d8a-36b87a296b66" providerId="ADAL" clId="{30CCF742-B2BE-461F-9F48-7083068267CA}" dt="2024-09-27T10:50:11.166" v="2412" actId="478"/>
          <ac:spMkLst>
            <pc:docMk/>
            <pc:sldMk cId="173314101" sldId="350"/>
            <ac:spMk id="37" creationId="{2348AE6C-9F5B-19D4-F289-24CD89EABFED}"/>
          </ac:spMkLst>
        </pc:spChg>
        <pc:spChg chg="add del">
          <ac:chgData name="Gonzalez Moyano, Ricardo" userId="5b44e8b1-3a70-41c8-8d8a-36b87a296b66" providerId="ADAL" clId="{30CCF742-B2BE-461F-9F48-7083068267CA}" dt="2024-09-27T10:51:15.392" v="2423" actId="22"/>
          <ac:spMkLst>
            <pc:docMk/>
            <pc:sldMk cId="173314101" sldId="350"/>
            <ac:spMk id="39" creationId="{B4317E1C-9BE7-F809-356C-84E882DDE1C1}"/>
          </ac:spMkLst>
        </pc:spChg>
        <pc:spChg chg="add del mod">
          <ac:chgData name="Gonzalez Moyano, Ricardo" userId="5b44e8b1-3a70-41c8-8d8a-36b87a296b66" providerId="ADAL" clId="{30CCF742-B2BE-461F-9F48-7083068267CA}" dt="2024-09-27T10:51:39.402" v="2429" actId="22"/>
          <ac:spMkLst>
            <pc:docMk/>
            <pc:sldMk cId="173314101" sldId="350"/>
            <ac:spMk id="41" creationId="{0821C320-9938-A87F-4AD6-1EDD5C138B83}"/>
          </ac:spMkLst>
        </pc:spChg>
        <pc:spChg chg="add del mod">
          <ac:chgData name="Gonzalez Moyano, Ricardo" userId="5b44e8b1-3a70-41c8-8d8a-36b87a296b66" providerId="ADAL" clId="{30CCF742-B2BE-461F-9F48-7083068267CA}" dt="2024-09-27T11:46:45.902" v="2690" actId="478"/>
          <ac:spMkLst>
            <pc:docMk/>
            <pc:sldMk cId="173314101" sldId="350"/>
            <ac:spMk id="42" creationId="{08E4C9F7-2E7A-6CC0-0C45-A79C6B2D527A}"/>
          </ac:spMkLst>
        </pc:spChg>
        <pc:spChg chg="add mod">
          <ac:chgData name="Gonzalez Moyano, Ricardo" userId="5b44e8b1-3a70-41c8-8d8a-36b87a296b66" providerId="ADAL" clId="{30CCF742-B2BE-461F-9F48-7083068267CA}" dt="2024-09-27T11:48:35.874" v="2698" actId="1076"/>
          <ac:spMkLst>
            <pc:docMk/>
            <pc:sldMk cId="173314101" sldId="350"/>
            <ac:spMk id="43" creationId="{F98C2F85-BDB5-9F74-09B3-1245026D9D14}"/>
          </ac:spMkLst>
        </pc:spChg>
        <pc:spChg chg="add mod">
          <ac:chgData name="Gonzalez Moyano, Ricardo" userId="5b44e8b1-3a70-41c8-8d8a-36b87a296b66" providerId="ADAL" clId="{30CCF742-B2BE-461F-9F48-7083068267CA}" dt="2024-09-27T12:06:30.618" v="2854" actId="20577"/>
          <ac:spMkLst>
            <pc:docMk/>
            <pc:sldMk cId="173314101" sldId="350"/>
            <ac:spMk id="44" creationId="{48AA2911-4A99-B2C4-A503-4B9E83CD4A19}"/>
          </ac:spMkLst>
        </pc:spChg>
        <pc:spChg chg="add mod">
          <ac:chgData name="Gonzalez Moyano, Ricardo" userId="5b44e8b1-3a70-41c8-8d8a-36b87a296b66" providerId="ADAL" clId="{30CCF742-B2BE-461F-9F48-7083068267CA}" dt="2024-09-27T12:06:12.074" v="2845" actId="1076"/>
          <ac:spMkLst>
            <pc:docMk/>
            <pc:sldMk cId="173314101" sldId="350"/>
            <ac:spMk id="48" creationId="{C65B6887-6DE4-6C5B-3675-F869D0478635}"/>
          </ac:spMkLst>
        </pc:spChg>
        <pc:spChg chg="add mod">
          <ac:chgData name="Gonzalez Moyano, Ricardo" userId="5b44e8b1-3a70-41c8-8d8a-36b87a296b66" providerId="ADAL" clId="{30CCF742-B2BE-461F-9F48-7083068267CA}" dt="2024-09-27T12:06:22.506" v="2850" actId="20577"/>
          <ac:spMkLst>
            <pc:docMk/>
            <pc:sldMk cId="173314101" sldId="350"/>
            <ac:spMk id="49" creationId="{A4543042-2368-4F23-1075-C9EB40433382}"/>
          </ac:spMkLst>
        </pc:spChg>
        <pc:cxnChg chg="add mod">
          <ac:chgData name="Gonzalez Moyano, Ricardo" userId="5b44e8b1-3a70-41c8-8d8a-36b87a296b66" providerId="ADAL" clId="{30CCF742-B2BE-461F-9F48-7083068267CA}" dt="2024-09-27T11:59:19.298" v="2800" actId="1076"/>
          <ac:cxnSpMkLst>
            <pc:docMk/>
            <pc:sldMk cId="173314101" sldId="350"/>
            <ac:cxnSpMk id="46" creationId="{6D1E6230-B107-421E-3C81-62E1FDCB0CFA}"/>
          </ac:cxnSpMkLst>
        </pc:cxnChg>
      </pc:sldChg>
      <pc:sldChg chg="new del">
        <pc:chgData name="Gonzalez Moyano, Ricardo" userId="5b44e8b1-3a70-41c8-8d8a-36b87a296b66" providerId="ADAL" clId="{30CCF742-B2BE-461F-9F48-7083068267CA}" dt="2024-09-27T08:46:09.234" v="781" actId="47"/>
        <pc:sldMkLst>
          <pc:docMk/>
          <pc:sldMk cId="2479378553" sldId="351"/>
        </pc:sldMkLst>
      </pc:sldChg>
      <pc:sldChg chg="modSp add mod ord">
        <pc:chgData name="Gonzalez Moyano, Ricardo" userId="5b44e8b1-3a70-41c8-8d8a-36b87a296b66" providerId="ADAL" clId="{30CCF742-B2BE-461F-9F48-7083068267CA}" dt="2024-09-27T10:37:07.973" v="2254"/>
        <pc:sldMkLst>
          <pc:docMk/>
          <pc:sldMk cId="3015792026" sldId="351"/>
        </pc:sldMkLst>
        <pc:spChg chg="mod">
          <ac:chgData name="Gonzalez Moyano, Ricardo" userId="5b44e8b1-3a70-41c8-8d8a-36b87a296b66" providerId="ADAL" clId="{30CCF742-B2BE-461F-9F48-7083068267CA}" dt="2024-09-27T10:17:21.435" v="1852" actId="20577"/>
          <ac:spMkLst>
            <pc:docMk/>
            <pc:sldMk cId="3015792026" sldId="351"/>
            <ac:spMk id="2" creationId="{76689CA8-E0FB-B1B4-82B6-48FE8BB6C9EF}"/>
          </ac:spMkLst>
        </pc:spChg>
        <pc:spChg chg="mod">
          <ac:chgData name="Gonzalez Moyano, Ricardo" userId="5b44e8b1-3a70-41c8-8d8a-36b87a296b66" providerId="ADAL" clId="{30CCF742-B2BE-461F-9F48-7083068267CA}" dt="2024-09-27T10:17:49.963" v="1874" actId="20577"/>
          <ac:spMkLst>
            <pc:docMk/>
            <pc:sldMk cId="3015792026" sldId="351"/>
            <ac:spMk id="3" creationId="{EC9EC8A6-CC12-FC4C-481E-FE2514D5FF5A}"/>
          </ac:spMkLst>
        </pc:spChg>
        <pc:spChg chg="mod">
          <ac:chgData name="Gonzalez Moyano, Ricardo" userId="5b44e8b1-3a70-41c8-8d8a-36b87a296b66" providerId="ADAL" clId="{30CCF742-B2BE-461F-9F48-7083068267CA}" dt="2024-09-27T10:37:07.973" v="2254"/>
          <ac:spMkLst>
            <pc:docMk/>
            <pc:sldMk cId="3015792026" sldId="351"/>
            <ac:spMk id="4" creationId="{B4BE54DF-455C-F151-5BDA-84A3340CF64B}"/>
          </ac:spMkLst>
        </pc:spChg>
      </pc:sldChg>
      <pc:sldChg chg="modSp add del mod">
        <pc:chgData name="Gonzalez Moyano, Ricardo" userId="5b44e8b1-3a70-41c8-8d8a-36b87a296b66" providerId="ADAL" clId="{30CCF742-B2BE-461F-9F48-7083068267CA}" dt="2024-09-27T10:36:51.981" v="2251" actId="2696"/>
        <pc:sldMkLst>
          <pc:docMk/>
          <pc:sldMk cId="2074293161" sldId="352"/>
        </pc:sldMkLst>
        <pc:spChg chg="mod">
          <ac:chgData name="Gonzalez Moyano, Ricardo" userId="5b44e8b1-3a70-41c8-8d8a-36b87a296b66" providerId="ADAL" clId="{30CCF742-B2BE-461F-9F48-7083068267CA}" dt="2024-09-27T10:36:44.882" v="2249" actId="21"/>
          <ac:spMkLst>
            <pc:docMk/>
            <pc:sldMk cId="2074293161" sldId="352"/>
            <ac:spMk id="3" creationId="{B7960068-E182-A0CB-FAF6-893830475CE8}"/>
          </ac:spMkLst>
        </pc:spChg>
      </pc:sldChg>
      <pc:sldChg chg="add del">
        <pc:chgData name="Gonzalez Moyano, Ricardo" userId="5b44e8b1-3a70-41c8-8d8a-36b87a296b66" providerId="ADAL" clId="{30CCF742-B2BE-461F-9F48-7083068267CA}" dt="2024-09-27T10:16:57.766" v="1834"/>
        <pc:sldMkLst>
          <pc:docMk/>
          <pc:sldMk cId="2194177823" sldId="352"/>
        </pc:sldMkLst>
      </pc:sldChg>
      <pc:sldChg chg="modSp add mod ord">
        <pc:chgData name="Gonzalez Moyano, Ricardo" userId="5b44e8b1-3a70-41c8-8d8a-36b87a296b66" providerId="ADAL" clId="{30CCF742-B2BE-461F-9F48-7083068267CA}" dt="2024-09-27T11:44:49.442" v="2665" actId="20577"/>
        <pc:sldMkLst>
          <pc:docMk/>
          <pc:sldMk cId="2012202791" sldId="353"/>
        </pc:sldMkLst>
        <pc:spChg chg="mod">
          <ac:chgData name="Gonzalez Moyano, Ricardo" userId="5b44e8b1-3a70-41c8-8d8a-36b87a296b66" providerId="ADAL" clId="{30CCF742-B2BE-461F-9F48-7083068267CA}" dt="2024-09-27T11:19:10.300" v="2503" actId="20577"/>
          <ac:spMkLst>
            <pc:docMk/>
            <pc:sldMk cId="2012202791" sldId="353"/>
            <ac:spMk id="2" creationId="{C1EA5FF0-233C-9766-7379-A46D6B168167}"/>
          </ac:spMkLst>
        </pc:spChg>
        <pc:spChg chg="mod">
          <ac:chgData name="Gonzalez Moyano, Ricardo" userId="5b44e8b1-3a70-41c8-8d8a-36b87a296b66" providerId="ADAL" clId="{30CCF742-B2BE-461F-9F48-7083068267CA}" dt="2024-09-27T11:44:49.442" v="2665" actId="20577"/>
          <ac:spMkLst>
            <pc:docMk/>
            <pc:sldMk cId="2012202791" sldId="353"/>
            <ac:spMk id="3" creationId="{B7960068-E182-A0CB-FAF6-893830475CE8}"/>
          </ac:spMkLst>
        </pc:spChg>
      </pc:sldChg>
      <pc:sldChg chg="addSp delSp modSp add mod">
        <pc:chgData name="Gonzalez Moyano, Ricardo" userId="5b44e8b1-3a70-41c8-8d8a-36b87a296b66" providerId="ADAL" clId="{30CCF742-B2BE-461F-9F48-7083068267CA}" dt="2024-09-27T10:59:48.059" v="2481" actId="20577"/>
        <pc:sldMkLst>
          <pc:docMk/>
          <pc:sldMk cId="946948488" sldId="354"/>
        </pc:sldMkLst>
        <pc:spChg chg="mod">
          <ac:chgData name="Gonzalez Moyano, Ricardo" userId="5b44e8b1-3a70-41c8-8d8a-36b87a296b66" providerId="ADAL" clId="{30CCF742-B2BE-461F-9F48-7083068267CA}" dt="2024-09-27T10:59:48.059" v="2481" actId="20577"/>
          <ac:spMkLst>
            <pc:docMk/>
            <pc:sldMk cId="946948488" sldId="354"/>
            <ac:spMk id="3" creationId="{B7960068-E182-A0CB-FAF6-893830475CE8}"/>
          </ac:spMkLst>
        </pc:spChg>
        <pc:spChg chg="add mod">
          <ac:chgData name="Gonzalez Moyano, Ricardo" userId="5b44e8b1-3a70-41c8-8d8a-36b87a296b66" providerId="ADAL" clId="{30CCF742-B2BE-461F-9F48-7083068267CA}" dt="2024-09-27T10:49:12.295" v="2409" actId="20577"/>
          <ac:spMkLst>
            <pc:docMk/>
            <pc:sldMk cId="946948488" sldId="354"/>
            <ac:spMk id="7" creationId="{E8BD2AD1-85CB-6F11-D191-BA93BA550B7D}"/>
          </ac:spMkLst>
        </pc:spChg>
        <pc:spChg chg="add del">
          <ac:chgData name="Gonzalez Moyano, Ricardo" userId="5b44e8b1-3a70-41c8-8d8a-36b87a296b66" providerId="ADAL" clId="{30CCF742-B2BE-461F-9F48-7083068267CA}" dt="2024-09-27T10:47:53.692" v="2396" actId="22"/>
          <ac:spMkLst>
            <pc:docMk/>
            <pc:sldMk cId="946948488" sldId="354"/>
            <ac:spMk id="14" creationId="{3C80C155-5542-1D8A-D99D-6A208E0ABFE6}"/>
          </ac:spMkLst>
        </pc:spChg>
        <pc:spChg chg="add mod">
          <ac:chgData name="Gonzalez Moyano, Ricardo" userId="5b44e8b1-3a70-41c8-8d8a-36b87a296b66" providerId="ADAL" clId="{30CCF742-B2BE-461F-9F48-7083068267CA}" dt="2024-09-27T10:49:24.915" v="2411" actId="20577"/>
          <ac:spMkLst>
            <pc:docMk/>
            <pc:sldMk cId="946948488" sldId="354"/>
            <ac:spMk id="15" creationId="{B054B137-0CD4-45CF-88C6-08D65CC2D618}"/>
          </ac:spMkLst>
        </pc:spChg>
        <pc:spChg chg="add mod">
          <ac:chgData name="Gonzalez Moyano, Ricardo" userId="5b44e8b1-3a70-41c8-8d8a-36b87a296b66" providerId="ADAL" clId="{30CCF742-B2BE-461F-9F48-7083068267CA}" dt="2024-09-27T10:48:39.429" v="2407" actId="20577"/>
          <ac:spMkLst>
            <pc:docMk/>
            <pc:sldMk cId="946948488" sldId="354"/>
            <ac:spMk id="16" creationId="{7B4BEED7-46E6-D677-93F7-19EC97A69BAE}"/>
          </ac:spMkLst>
        </pc:spChg>
      </pc:sldChg>
      <pc:sldChg chg="new">
        <pc:chgData name="Gonzalez Moyano, Ricardo" userId="5b44e8b1-3a70-41c8-8d8a-36b87a296b66" providerId="ADAL" clId="{30CCF742-B2BE-461F-9F48-7083068267CA}" dt="2024-09-27T11:43:01.425" v="2662" actId="680"/>
        <pc:sldMkLst>
          <pc:docMk/>
          <pc:sldMk cId="602926084" sldId="355"/>
        </pc:sldMkLst>
      </pc:sldChg>
      <pc:sldChg chg="addSp delSp modSp add mod ord">
        <pc:chgData name="Gonzalez Moyano, Ricardo" userId="5b44e8b1-3a70-41c8-8d8a-36b87a296b66" providerId="ADAL" clId="{30CCF742-B2BE-461F-9F48-7083068267CA}" dt="2024-09-27T12:04:47.210" v="2832" actId="1076"/>
        <pc:sldMkLst>
          <pc:docMk/>
          <pc:sldMk cId="1714612745" sldId="356"/>
        </pc:sldMkLst>
        <pc:spChg chg="del mod">
          <ac:chgData name="Gonzalez Moyano, Ricardo" userId="5b44e8b1-3a70-41c8-8d8a-36b87a296b66" providerId="ADAL" clId="{30CCF742-B2BE-461F-9F48-7083068267CA}" dt="2024-09-27T11:45:09.169" v="2670" actId="478"/>
          <ac:spMkLst>
            <pc:docMk/>
            <pc:sldMk cId="1714612745" sldId="356"/>
            <ac:spMk id="3" creationId="{B7960068-E182-A0CB-FAF6-893830475CE8}"/>
          </ac:spMkLst>
        </pc:spChg>
        <pc:spChg chg="del mod">
          <ac:chgData name="Gonzalez Moyano, Ricardo" userId="5b44e8b1-3a70-41c8-8d8a-36b87a296b66" providerId="ADAL" clId="{30CCF742-B2BE-461F-9F48-7083068267CA}" dt="2024-09-27T11:50:30.301" v="2702" actId="478"/>
          <ac:spMkLst>
            <pc:docMk/>
            <pc:sldMk cId="1714612745" sldId="356"/>
            <ac:spMk id="7" creationId="{E8BD2AD1-85CB-6F11-D191-BA93BA550B7D}"/>
          </ac:spMkLst>
        </pc:spChg>
        <pc:spChg chg="mod">
          <ac:chgData name="Gonzalez Moyano, Ricardo" userId="5b44e8b1-3a70-41c8-8d8a-36b87a296b66" providerId="ADAL" clId="{30CCF742-B2BE-461F-9F48-7083068267CA}" dt="2024-09-27T11:51:09.027" v="2705" actId="1076"/>
          <ac:spMkLst>
            <pc:docMk/>
            <pc:sldMk cId="1714612745" sldId="356"/>
            <ac:spMk id="8" creationId="{E44D4ED5-A4E0-D552-962C-E8E026F105F7}"/>
          </ac:spMkLst>
        </pc:spChg>
        <pc:spChg chg="mod">
          <ac:chgData name="Gonzalez Moyano, Ricardo" userId="5b44e8b1-3a70-41c8-8d8a-36b87a296b66" providerId="ADAL" clId="{30CCF742-B2BE-461F-9F48-7083068267CA}" dt="2024-09-27T11:51:09.027" v="2705" actId="1076"/>
          <ac:spMkLst>
            <pc:docMk/>
            <pc:sldMk cId="1714612745" sldId="356"/>
            <ac:spMk id="9" creationId="{1F53675F-0AB1-FC06-6CAE-621129C571CC}"/>
          </ac:spMkLst>
        </pc:spChg>
        <pc:spChg chg="mod">
          <ac:chgData name="Gonzalez Moyano, Ricardo" userId="5b44e8b1-3a70-41c8-8d8a-36b87a296b66" providerId="ADAL" clId="{30CCF742-B2BE-461F-9F48-7083068267CA}" dt="2024-09-27T11:51:09.027" v="2705" actId="1076"/>
          <ac:spMkLst>
            <pc:docMk/>
            <pc:sldMk cId="1714612745" sldId="356"/>
            <ac:spMk id="10" creationId="{50452F7C-7C3D-7C5F-A8DD-F3E2A7A2436C}"/>
          </ac:spMkLst>
        </pc:spChg>
        <pc:spChg chg="mod">
          <ac:chgData name="Gonzalez Moyano, Ricardo" userId="5b44e8b1-3a70-41c8-8d8a-36b87a296b66" providerId="ADAL" clId="{30CCF742-B2BE-461F-9F48-7083068267CA}" dt="2024-09-27T11:51:09.027" v="2705" actId="1076"/>
          <ac:spMkLst>
            <pc:docMk/>
            <pc:sldMk cId="1714612745" sldId="356"/>
            <ac:spMk id="11" creationId="{937CA9B6-CAF8-CB03-CA42-35B382A8D0E4}"/>
          </ac:spMkLst>
        </pc:spChg>
        <pc:spChg chg="mod">
          <ac:chgData name="Gonzalez Moyano, Ricardo" userId="5b44e8b1-3a70-41c8-8d8a-36b87a296b66" providerId="ADAL" clId="{30CCF742-B2BE-461F-9F48-7083068267CA}" dt="2024-09-27T11:51:09.027" v="2705" actId="1076"/>
          <ac:spMkLst>
            <pc:docMk/>
            <pc:sldMk cId="1714612745" sldId="356"/>
            <ac:spMk id="12" creationId="{201BD1CF-1B08-504C-8E62-6A3A3E964CEB}"/>
          </ac:spMkLst>
        </pc:spChg>
        <pc:spChg chg="add del mod">
          <ac:chgData name="Gonzalez Moyano, Ricardo" userId="5b44e8b1-3a70-41c8-8d8a-36b87a296b66" providerId="ADAL" clId="{30CCF742-B2BE-461F-9F48-7083068267CA}" dt="2024-09-27T11:45:12.349" v="2671" actId="478"/>
          <ac:spMkLst>
            <pc:docMk/>
            <pc:sldMk cId="1714612745" sldId="356"/>
            <ac:spMk id="13" creationId="{F7FBEE7F-1A37-BE1C-8B48-5A86808E8C06}"/>
          </ac:spMkLst>
        </pc:spChg>
        <pc:spChg chg="add del mod">
          <ac:chgData name="Gonzalez Moyano, Ricardo" userId="5b44e8b1-3a70-41c8-8d8a-36b87a296b66" providerId="ADAL" clId="{30CCF742-B2BE-461F-9F48-7083068267CA}" dt="2024-09-27T11:52:02.495" v="2718" actId="478"/>
          <ac:spMkLst>
            <pc:docMk/>
            <pc:sldMk cId="1714612745" sldId="356"/>
            <ac:spMk id="14" creationId="{ED644511-78B2-39B2-E994-745CC7D7BF7D}"/>
          </ac:spMkLst>
        </pc:spChg>
        <pc:spChg chg="del mod">
          <ac:chgData name="Gonzalez Moyano, Ricardo" userId="5b44e8b1-3a70-41c8-8d8a-36b87a296b66" providerId="ADAL" clId="{30CCF742-B2BE-461F-9F48-7083068267CA}" dt="2024-09-27T11:50:30.301" v="2702" actId="478"/>
          <ac:spMkLst>
            <pc:docMk/>
            <pc:sldMk cId="1714612745" sldId="356"/>
            <ac:spMk id="15" creationId="{B054B137-0CD4-45CF-88C6-08D65CC2D618}"/>
          </ac:spMkLst>
        </pc:spChg>
        <pc:spChg chg="del mod">
          <ac:chgData name="Gonzalez Moyano, Ricardo" userId="5b44e8b1-3a70-41c8-8d8a-36b87a296b66" providerId="ADAL" clId="{30CCF742-B2BE-461F-9F48-7083068267CA}" dt="2024-09-27T11:50:30.301" v="2702" actId="478"/>
          <ac:spMkLst>
            <pc:docMk/>
            <pc:sldMk cId="1714612745" sldId="356"/>
            <ac:spMk id="16" creationId="{7B4BEED7-46E6-D677-93F7-19EC97A69BAE}"/>
          </ac:spMkLst>
        </pc:spChg>
        <pc:spChg chg="add del mod">
          <ac:chgData name="Gonzalez Moyano, Ricardo" userId="5b44e8b1-3a70-41c8-8d8a-36b87a296b66" providerId="ADAL" clId="{30CCF742-B2BE-461F-9F48-7083068267CA}" dt="2024-09-27T11:52:02.495" v="2718" actId="478"/>
          <ac:spMkLst>
            <pc:docMk/>
            <pc:sldMk cId="1714612745" sldId="356"/>
            <ac:spMk id="17" creationId="{EEED7A1C-5DA5-4419-3D6B-8689D1FE87D7}"/>
          </ac:spMkLst>
        </pc:spChg>
        <pc:spChg chg="add del mod">
          <ac:chgData name="Gonzalez Moyano, Ricardo" userId="5b44e8b1-3a70-41c8-8d8a-36b87a296b66" providerId="ADAL" clId="{30CCF742-B2BE-461F-9F48-7083068267CA}" dt="2024-09-27T11:52:02.495" v="2718" actId="478"/>
          <ac:spMkLst>
            <pc:docMk/>
            <pc:sldMk cId="1714612745" sldId="356"/>
            <ac:spMk id="18" creationId="{9B25118A-6BB1-F9EC-ED2D-708EB59A5443}"/>
          </ac:spMkLst>
        </pc:spChg>
        <pc:spChg chg="mod">
          <ac:chgData name="Gonzalez Moyano, Ricardo" userId="5b44e8b1-3a70-41c8-8d8a-36b87a296b66" providerId="ADAL" clId="{30CCF742-B2BE-461F-9F48-7083068267CA}" dt="2024-09-27T11:51:09.027" v="2705" actId="1076"/>
          <ac:spMkLst>
            <pc:docMk/>
            <pc:sldMk cId="1714612745" sldId="356"/>
            <ac:spMk id="19" creationId="{E9B27FBC-0CF0-C807-DF89-B4B967DA072D}"/>
          </ac:spMkLst>
        </pc:spChg>
        <pc:spChg chg="mod">
          <ac:chgData name="Gonzalez Moyano, Ricardo" userId="5b44e8b1-3a70-41c8-8d8a-36b87a296b66" providerId="ADAL" clId="{30CCF742-B2BE-461F-9F48-7083068267CA}" dt="2024-09-27T11:51:09.027" v="2705" actId="1076"/>
          <ac:spMkLst>
            <pc:docMk/>
            <pc:sldMk cId="1714612745" sldId="356"/>
            <ac:spMk id="20" creationId="{B3B86253-FB5A-1575-7B74-C510C0AA27F4}"/>
          </ac:spMkLst>
        </pc:spChg>
        <pc:spChg chg="mod">
          <ac:chgData name="Gonzalez Moyano, Ricardo" userId="5b44e8b1-3a70-41c8-8d8a-36b87a296b66" providerId="ADAL" clId="{30CCF742-B2BE-461F-9F48-7083068267CA}" dt="2024-09-27T11:51:09.027" v="2705" actId="1076"/>
          <ac:spMkLst>
            <pc:docMk/>
            <pc:sldMk cId="1714612745" sldId="356"/>
            <ac:spMk id="21" creationId="{F67FA93E-9B47-F56C-1D14-54766247FB60}"/>
          </ac:spMkLst>
        </pc:spChg>
        <pc:spChg chg="mod">
          <ac:chgData name="Gonzalez Moyano, Ricardo" userId="5b44e8b1-3a70-41c8-8d8a-36b87a296b66" providerId="ADAL" clId="{30CCF742-B2BE-461F-9F48-7083068267CA}" dt="2024-09-27T11:51:09.027" v="2705" actId="1076"/>
          <ac:spMkLst>
            <pc:docMk/>
            <pc:sldMk cId="1714612745" sldId="356"/>
            <ac:spMk id="22" creationId="{29EA6371-664B-A8DD-7822-510FFCB982DF}"/>
          </ac:spMkLst>
        </pc:spChg>
        <pc:spChg chg="mod">
          <ac:chgData name="Gonzalez Moyano, Ricardo" userId="5b44e8b1-3a70-41c8-8d8a-36b87a296b66" providerId="ADAL" clId="{30CCF742-B2BE-461F-9F48-7083068267CA}" dt="2024-09-27T11:51:09.027" v="2705" actId="1076"/>
          <ac:spMkLst>
            <pc:docMk/>
            <pc:sldMk cId="1714612745" sldId="356"/>
            <ac:spMk id="23" creationId="{D0575589-C4DA-0A89-9288-FFBEF126A4F6}"/>
          </ac:spMkLst>
        </pc:spChg>
        <pc:spChg chg="mod">
          <ac:chgData name="Gonzalez Moyano, Ricardo" userId="5b44e8b1-3a70-41c8-8d8a-36b87a296b66" providerId="ADAL" clId="{30CCF742-B2BE-461F-9F48-7083068267CA}" dt="2024-09-27T11:51:09.027" v="2705" actId="1076"/>
          <ac:spMkLst>
            <pc:docMk/>
            <pc:sldMk cId="1714612745" sldId="356"/>
            <ac:spMk id="24" creationId="{FF4358BC-28FF-BD35-B569-53DB475788D8}"/>
          </ac:spMkLst>
        </pc:spChg>
        <pc:spChg chg="mod">
          <ac:chgData name="Gonzalez Moyano, Ricardo" userId="5b44e8b1-3a70-41c8-8d8a-36b87a296b66" providerId="ADAL" clId="{30CCF742-B2BE-461F-9F48-7083068267CA}" dt="2024-09-27T11:51:09.027" v="2705" actId="1076"/>
          <ac:spMkLst>
            <pc:docMk/>
            <pc:sldMk cId="1714612745" sldId="356"/>
            <ac:spMk id="25" creationId="{B671664A-B770-B460-2C6C-78954B233652}"/>
          </ac:spMkLst>
        </pc:spChg>
        <pc:spChg chg="mod">
          <ac:chgData name="Gonzalez Moyano, Ricardo" userId="5b44e8b1-3a70-41c8-8d8a-36b87a296b66" providerId="ADAL" clId="{30CCF742-B2BE-461F-9F48-7083068267CA}" dt="2024-09-27T11:51:09.027" v="2705" actId="1076"/>
          <ac:spMkLst>
            <pc:docMk/>
            <pc:sldMk cId="1714612745" sldId="356"/>
            <ac:spMk id="26" creationId="{3346CE18-ABD7-F902-009E-F3AE2204A5D2}"/>
          </ac:spMkLst>
        </pc:spChg>
        <pc:spChg chg="mod">
          <ac:chgData name="Gonzalez Moyano, Ricardo" userId="5b44e8b1-3a70-41c8-8d8a-36b87a296b66" providerId="ADAL" clId="{30CCF742-B2BE-461F-9F48-7083068267CA}" dt="2024-09-27T11:51:09.027" v="2705" actId="1076"/>
          <ac:spMkLst>
            <pc:docMk/>
            <pc:sldMk cId="1714612745" sldId="356"/>
            <ac:spMk id="27" creationId="{114730DD-4847-D463-EE92-132228C039A3}"/>
          </ac:spMkLst>
        </pc:spChg>
        <pc:spChg chg="mod">
          <ac:chgData name="Gonzalez Moyano, Ricardo" userId="5b44e8b1-3a70-41c8-8d8a-36b87a296b66" providerId="ADAL" clId="{30CCF742-B2BE-461F-9F48-7083068267CA}" dt="2024-09-27T11:51:09.027" v="2705" actId="1076"/>
          <ac:spMkLst>
            <pc:docMk/>
            <pc:sldMk cId="1714612745" sldId="356"/>
            <ac:spMk id="28" creationId="{39D412CB-C489-5EEE-0FB5-F4EC18F6A6DA}"/>
          </ac:spMkLst>
        </pc:spChg>
        <pc:spChg chg="mod">
          <ac:chgData name="Gonzalez Moyano, Ricardo" userId="5b44e8b1-3a70-41c8-8d8a-36b87a296b66" providerId="ADAL" clId="{30CCF742-B2BE-461F-9F48-7083068267CA}" dt="2024-09-27T11:51:09.027" v="2705" actId="1076"/>
          <ac:spMkLst>
            <pc:docMk/>
            <pc:sldMk cId="1714612745" sldId="356"/>
            <ac:spMk id="29" creationId="{5495CE12-3427-3E7E-76B9-ADDF33465B5F}"/>
          </ac:spMkLst>
        </pc:spChg>
        <pc:spChg chg="mod">
          <ac:chgData name="Gonzalez Moyano, Ricardo" userId="5b44e8b1-3a70-41c8-8d8a-36b87a296b66" providerId="ADAL" clId="{30CCF742-B2BE-461F-9F48-7083068267CA}" dt="2024-09-27T11:51:09.027" v="2705" actId="1076"/>
          <ac:spMkLst>
            <pc:docMk/>
            <pc:sldMk cId="1714612745" sldId="356"/>
            <ac:spMk id="30" creationId="{BF71D03F-202B-AAE2-5E31-89A298FD1EBE}"/>
          </ac:spMkLst>
        </pc:spChg>
        <pc:spChg chg="mod">
          <ac:chgData name="Gonzalez Moyano, Ricardo" userId="5b44e8b1-3a70-41c8-8d8a-36b87a296b66" providerId="ADAL" clId="{30CCF742-B2BE-461F-9F48-7083068267CA}" dt="2024-09-27T11:51:09.027" v="2705" actId="1076"/>
          <ac:spMkLst>
            <pc:docMk/>
            <pc:sldMk cId="1714612745" sldId="356"/>
            <ac:spMk id="31" creationId="{77F8EC38-87B6-5082-5EE2-4A169F09C8DF}"/>
          </ac:spMkLst>
        </pc:spChg>
        <pc:spChg chg="mod">
          <ac:chgData name="Gonzalez Moyano, Ricardo" userId="5b44e8b1-3a70-41c8-8d8a-36b87a296b66" providerId="ADAL" clId="{30CCF742-B2BE-461F-9F48-7083068267CA}" dt="2024-09-27T11:51:09.027" v="2705" actId="1076"/>
          <ac:spMkLst>
            <pc:docMk/>
            <pc:sldMk cId="1714612745" sldId="356"/>
            <ac:spMk id="32" creationId="{370C193C-ACC5-6F5A-8F9E-DB9E6016101F}"/>
          </ac:spMkLst>
        </pc:spChg>
        <pc:spChg chg="add del mod">
          <ac:chgData name="Gonzalez Moyano, Ricardo" userId="5b44e8b1-3a70-41c8-8d8a-36b87a296b66" providerId="ADAL" clId="{30CCF742-B2BE-461F-9F48-7083068267CA}" dt="2024-09-27T11:52:02.495" v="2718" actId="478"/>
          <ac:spMkLst>
            <pc:docMk/>
            <pc:sldMk cId="1714612745" sldId="356"/>
            <ac:spMk id="33" creationId="{FDC9E82E-8D2E-C373-10EF-FC9EC0105700}"/>
          </ac:spMkLst>
        </pc:spChg>
        <pc:spChg chg="mod">
          <ac:chgData name="Gonzalez Moyano, Ricardo" userId="5b44e8b1-3a70-41c8-8d8a-36b87a296b66" providerId="ADAL" clId="{30CCF742-B2BE-461F-9F48-7083068267CA}" dt="2024-09-27T11:51:09.027" v="2705" actId="1076"/>
          <ac:spMkLst>
            <pc:docMk/>
            <pc:sldMk cId="1714612745" sldId="356"/>
            <ac:spMk id="34" creationId="{EC449D0D-0243-9556-1093-3C021CE94208}"/>
          </ac:spMkLst>
        </pc:spChg>
        <pc:spChg chg="del mod">
          <ac:chgData name="Gonzalez Moyano, Ricardo" userId="5b44e8b1-3a70-41c8-8d8a-36b87a296b66" providerId="ADAL" clId="{30CCF742-B2BE-461F-9F48-7083068267CA}" dt="2024-09-27T11:50:24.206" v="2701" actId="478"/>
          <ac:spMkLst>
            <pc:docMk/>
            <pc:sldMk cId="1714612745" sldId="356"/>
            <ac:spMk id="35" creationId="{4FBAFD51-5C5D-463C-52C8-322C19C43ED2}"/>
          </ac:spMkLst>
        </pc:spChg>
        <pc:spChg chg="del mod">
          <ac:chgData name="Gonzalez Moyano, Ricardo" userId="5b44e8b1-3a70-41c8-8d8a-36b87a296b66" providerId="ADAL" clId="{30CCF742-B2BE-461F-9F48-7083068267CA}" dt="2024-09-27T11:50:24.206" v="2701" actId="478"/>
          <ac:spMkLst>
            <pc:docMk/>
            <pc:sldMk cId="1714612745" sldId="356"/>
            <ac:spMk id="36" creationId="{EBBB08EB-1DDE-8692-8A00-26E0EB14F2F9}"/>
          </ac:spMkLst>
        </pc:spChg>
        <pc:spChg chg="del mod">
          <ac:chgData name="Gonzalez Moyano, Ricardo" userId="5b44e8b1-3a70-41c8-8d8a-36b87a296b66" providerId="ADAL" clId="{30CCF742-B2BE-461F-9F48-7083068267CA}" dt="2024-09-27T11:50:24.206" v="2701" actId="478"/>
          <ac:spMkLst>
            <pc:docMk/>
            <pc:sldMk cId="1714612745" sldId="356"/>
            <ac:spMk id="37" creationId="{2348AE6C-9F5B-19D4-F289-24CD89EABFED}"/>
          </ac:spMkLst>
        </pc:spChg>
        <pc:spChg chg="add del mod">
          <ac:chgData name="Gonzalez Moyano, Ricardo" userId="5b44e8b1-3a70-41c8-8d8a-36b87a296b66" providerId="ADAL" clId="{30CCF742-B2BE-461F-9F48-7083068267CA}" dt="2024-09-27T11:52:02.495" v="2718" actId="478"/>
          <ac:spMkLst>
            <pc:docMk/>
            <pc:sldMk cId="1714612745" sldId="356"/>
            <ac:spMk id="38" creationId="{62ED540F-A1EF-4403-1373-627D1A1A8714}"/>
          </ac:spMkLst>
        </pc:spChg>
        <pc:spChg chg="add del mod">
          <ac:chgData name="Gonzalez Moyano, Ricardo" userId="5b44e8b1-3a70-41c8-8d8a-36b87a296b66" providerId="ADAL" clId="{30CCF742-B2BE-461F-9F48-7083068267CA}" dt="2024-09-27T11:52:02.495" v="2718" actId="478"/>
          <ac:spMkLst>
            <pc:docMk/>
            <pc:sldMk cId="1714612745" sldId="356"/>
            <ac:spMk id="39" creationId="{CFA96051-467F-7E9A-FCD8-6BC99C51F299}"/>
          </ac:spMkLst>
        </pc:spChg>
        <pc:spChg chg="add del mod">
          <ac:chgData name="Gonzalez Moyano, Ricardo" userId="5b44e8b1-3a70-41c8-8d8a-36b87a296b66" providerId="ADAL" clId="{30CCF742-B2BE-461F-9F48-7083068267CA}" dt="2024-09-27T11:52:02.495" v="2718" actId="478"/>
          <ac:spMkLst>
            <pc:docMk/>
            <pc:sldMk cId="1714612745" sldId="356"/>
            <ac:spMk id="40" creationId="{3C097A02-71FA-C309-F1D4-D4BD40C26C9F}"/>
          </ac:spMkLst>
        </pc:spChg>
        <pc:spChg chg="add del mod">
          <ac:chgData name="Gonzalez Moyano, Ricardo" userId="5b44e8b1-3a70-41c8-8d8a-36b87a296b66" providerId="ADAL" clId="{30CCF742-B2BE-461F-9F48-7083068267CA}" dt="2024-09-27T11:52:02.495" v="2718" actId="478"/>
          <ac:spMkLst>
            <pc:docMk/>
            <pc:sldMk cId="1714612745" sldId="356"/>
            <ac:spMk id="41" creationId="{8532F51B-2AA6-E14D-3597-BC37A3D55DC9}"/>
          </ac:spMkLst>
        </pc:spChg>
        <pc:spChg chg="add del mod">
          <ac:chgData name="Gonzalez Moyano, Ricardo" userId="5b44e8b1-3a70-41c8-8d8a-36b87a296b66" providerId="ADAL" clId="{30CCF742-B2BE-461F-9F48-7083068267CA}" dt="2024-09-27T11:52:02.495" v="2718" actId="478"/>
          <ac:spMkLst>
            <pc:docMk/>
            <pc:sldMk cId="1714612745" sldId="356"/>
            <ac:spMk id="42" creationId="{194AB526-7254-13CA-40F3-C156420C97E8}"/>
          </ac:spMkLst>
        </pc:spChg>
        <pc:spChg chg="add del mod">
          <ac:chgData name="Gonzalez Moyano, Ricardo" userId="5b44e8b1-3a70-41c8-8d8a-36b87a296b66" providerId="ADAL" clId="{30CCF742-B2BE-461F-9F48-7083068267CA}" dt="2024-09-27T11:52:02.495" v="2718" actId="478"/>
          <ac:spMkLst>
            <pc:docMk/>
            <pc:sldMk cId="1714612745" sldId="356"/>
            <ac:spMk id="43" creationId="{348FA37D-17BA-D671-EF0C-5249A4479DD4}"/>
          </ac:spMkLst>
        </pc:spChg>
        <pc:spChg chg="add del mod">
          <ac:chgData name="Gonzalez Moyano, Ricardo" userId="5b44e8b1-3a70-41c8-8d8a-36b87a296b66" providerId="ADAL" clId="{30CCF742-B2BE-461F-9F48-7083068267CA}" dt="2024-09-27T11:52:02.495" v="2718" actId="478"/>
          <ac:spMkLst>
            <pc:docMk/>
            <pc:sldMk cId="1714612745" sldId="356"/>
            <ac:spMk id="44" creationId="{BC48F09F-F23F-3CB1-0DAD-A33A886343C2}"/>
          </ac:spMkLst>
        </pc:spChg>
        <pc:spChg chg="add del mod">
          <ac:chgData name="Gonzalez Moyano, Ricardo" userId="5b44e8b1-3a70-41c8-8d8a-36b87a296b66" providerId="ADAL" clId="{30CCF742-B2BE-461F-9F48-7083068267CA}" dt="2024-09-27T11:52:02.495" v="2718" actId="478"/>
          <ac:spMkLst>
            <pc:docMk/>
            <pc:sldMk cId="1714612745" sldId="356"/>
            <ac:spMk id="45" creationId="{D12D1F6A-E610-7CAD-ACBA-41845CA3EEB7}"/>
          </ac:spMkLst>
        </pc:spChg>
        <pc:spChg chg="add del mod">
          <ac:chgData name="Gonzalez Moyano, Ricardo" userId="5b44e8b1-3a70-41c8-8d8a-36b87a296b66" providerId="ADAL" clId="{30CCF742-B2BE-461F-9F48-7083068267CA}" dt="2024-09-27T11:52:02.495" v="2718" actId="478"/>
          <ac:spMkLst>
            <pc:docMk/>
            <pc:sldMk cId="1714612745" sldId="356"/>
            <ac:spMk id="46" creationId="{98C1C862-6A6A-D5A7-D87B-5CB6ED64BA28}"/>
          </ac:spMkLst>
        </pc:spChg>
        <pc:spChg chg="add del mod">
          <ac:chgData name="Gonzalez Moyano, Ricardo" userId="5b44e8b1-3a70-41c8-8d8a-36b87a296b66" providerId="ADAL" clId="{30CCF742-B2BE-461F-9F48-7083068267CA}" dt="2024-09-27T11:52:02.495" v="2718" actId="478"/>
          <ac:spMkLst>
            <pc:docMk/>
            <pc:sldMk cId="1714612745" sldId="356"/>
            <ac:spMk id="47" creationId="{FF61E0D6-B45A-83C9-A8DE-9C87515A4CF7}"/>
          </ac:spMkLst>
        </pc:spChg>
        <pc:spChg chg="add del mod">
          <ac:chgData name="Gonzalez Moyano, Ricardo" userId="5b44e8b1-3a70-41c8-8d8a-36b87a296b66" providerId="ADAL" clId="{30CCF742-B2BE-461F-9F48-7083068267CA}" dt="2024-09-27T11:52:02.495" v="2718" actId="478"/>
          <ac:spMkLst>
            <pc:docMk/>
            <pc:sldMk cId="1714612745" sldId="356"/>
            <ac:spMk id="48" creationId="{EA91E9E7-A496-51F9-80D7-C190C32B6F97}"/>
          </ac:spMkLst>
        </pc:spChg>
        <pc:spChg chg="add del mod">
          <ac:chgData name="Gonzalez Moyano, Ricardo" userId="5b44e8b1-3a70-41c8-8d8a-36b87a296b66" providerId="ADAL" clId="{30CCF742-B2BE-461F-9F48-7083068267CA}" dt="2024-09-27T11:52:02.495" v="2718" actId="478"/>
          <ac:spMkLst>
            <pc:docMk/>
            <pc:sldMk cId="1714612745" sldId="356"/>
            <ac:spMk id="49" creationId="{B7A562CC-EF07-740D-F339-93C0E974C431}"/>
          </ac:spMkLst>
        </pc:spChg>
        <pc:spChg chg="add mod">
          <ac:chgData name="Gonzalez Moyano, Ricardo" userId="5b44e8b1-3a70-41c8-8d8a-36b87a296b66" providerId="ADAL" clId="{30CCF742-B2BE-461F-9F48-7083068267CA}" dt="2024-09-27T12:04:39.186" v="2831" actId="1076"/>
          <ac:spMkLst>
            <pc:docMk/>
            <pc:sldMk cId="1714612745" sldId="356"/>
            <ac:spMk id="50" creationId="{B88CBCBA-204E-4AC5-3AF8-CD37F2F03863}"/>
          </ac:spMkLst>
        </pc:spChg>
        <pc:spChg chg="add mod">
          <ac:chgData name="Gonzalez Moyano, Ricardo" userId="5b44e8b1-3a70-41c8-8d8a-36b87a296b66" providerId="ADAL" clId="{30CCF742-B2BE-461F-9F48-7083068267CA}" dt="2024-09-27T12:04:47.210" v="2832" actId="1076"/>
          <ac:spMkLst>
            <pc:docMk/>
            <pc:sldMk cId="1714612745" sldId="356"/>
            <ac:spMk id="51" creationId="{B8924BC5-A83A-AE8C-9AD6-701F0136168A}"/>
          </ac:spMkLst>
        </pc:spChg>
        <pc:spChg chg="add mod">
          <ac:chgData name="Gonzalez Moyano, Ricardo" userId="5b44e8b1-3a70-41c8-8d8a-36b87a296b66" providerId="ADAL" clId="{30CCF742-B2BE-461F-9F48-7083068267CA}" dt="2024-09-27T11:52:53.006" v="2728" actId="20577"/>
          <ac:spMkLst>
            <pc:docMk/>
            <pc:sldMk cId="1714612745" sldId="356"/>
            <ac:spMk id="53" creationId="{0FEC2148-C2E0-E1DC-3CEE-F43E17F3C584}"/>
          </ac:spMkLst>
        </pc:spChg>
        <pc:spChg chg="add mod">
          <ac:chgData name="Gonzalez Moyano, Ricardo" userId="5b44e8b1-3a70-41c8-8d8a-36b87a296b66" providerId="ADAL" clId="{30CCF742-B2BE-461F-9F48-7083068267CA}" dt="2024-09-27T12:02:40.057" v="2824" actId="1076"/>
          <ac:spMkLst>
            <pc:docMk/>
            <pc:sldMk cId="1714612745" sldId="356"/>
            <ac:spMk id="54" creationId="{D4C6647E-E7D9-2BA3-BC36-D6DFC2E1D1AA}"/>
          </ac:spMkLst>
        </pc:spChg>
        <pc:spChg chg="add mod">
          <ac:chgData name="Gonzalez Moyano, Ricardo" userId="5b44e8b1-3a70-41c8-8d8a-36b87a296b66" providerId="ADAL" clId="{30CCF742-B2BE-461F-9F48-7083068267CA}" dt="2024-09-27T11:52:36.379" v="2722" actId="1076"/>
          <ac:spMkLst>
            <pc:docMk/>
            <pc:sldMk cId="1714612745" sldId="356"/>
            <ac:spMk id="55" creationId="{77C86DD1-151B-8123-FA81-AEB180BB321F}"/>
          </ac:spMkLst>
        </pc:spChg>
        <pc:spChg chg="add mod">
          <ac:chgData name="Gonzalez Moyano, Ricardo" userId="5b44e8b1-3a70-41c8-8d8a-36b87a296b66" providerId="ADAL" clId="{30CCF742-B2BE-461F-9F48-7083068267CA}" dt="2024-09-27T11:52:36.379" v="2722" actId="1076"/>
          <ac:spMkLst>
            <pc:docMk/>
            <pc:sldMk cId="1714612745" sldId="356"/>
            <ac:spMk id="56" creationId="{26DFF48D-DBEE-F833-3E2A-1C6C382EF2B8}"/>
          </ac:spMkLst>
        </pc:spChg>
        <pc:spChg chg="add mod">
          <ac:chgData name="Gonzalez Moyano, Ricardo" userId="5b44e8b1-3a70-41c8-8d8a-36b87a296b66" providerId="ADAL" clId="{30CCF742-B2BE-461F-9F48-7083068267CA}" dt="2024-09-27T11:52:36.379" v="2722" actId="1076"/>
          <ac:spMkLst>
            <pc:docMk/>
            <pc:sldMk cId="1714612745" sldId="356"/>
            <ac:spMk id="57" creationId="{9E2D4A2F-F940-58A6-624F-9624CA46DED7}"/>
          </ac:spMkLst>
        </pc:spChg>
        <pc:spChg chg="add mod">
          <ac:chgData name="Gonzalez Moyano, Ricardo" userId="5b44e8b1-3a70-41c8-8d8a-36b87a296b66" providerId="ADAL" clId="{30CCF742-B2BE-461F-9F48-7083068267CA}" dt="2024-09-27T11:52:36.379" v="2722" actId="1076"/>
          <ac:spMkLst>
            <pc:docMk/>
            <pc:sldMk cId="1714612745" sldId="356"/>
            <ac:spMk id="58" creationId="{2F67E355-C42D-B84C-5C96-8A324A294E9F}"/>
          </ac:spMkLst>
        </pc:spChg>
        <pc:spChg chg="add mod">
          <ac:chgData name="Gonzalez Moyano, Ricardo" userId="5b44e8b1-3a70-41c8-8d8a-36b87a296b66" providerId="ADAL" clId="{30CCF742-B2BE-461F-9F48-7083068267CA}" dt="2024-09-27T11:52:36.379" v="2722" actId="1076"/>
          <ac:spMkLst>
            <pc:docMk/>
            <pc:sldMk cId="1714612745" sldId="356"/>
            <ac:spMk id="59" creationId="{5E75582B-4FC4-C9BD-33E0-8D79F67F230B}"/>
          </ac:spMkLst>
        </pc:spChg>
        <pc:spChg chg="add mod">
          <ac:chgData name="Gonzalez Moyano, Ricardo" userId="5b44e8b1-3a70-41c8-8d8a-36b87a296b66" providerId="ADAL" clId="{30CCF742-B2BE-461F-9F48-7083068267CA}" dt="2024-09-27T11:53:06.500" v="2734" actId="20577"/>
          <ac:spMkLst>
            <pc:docMk/>
            <pc:sldMk cId="1714612745" sldId="356"/>
            <ac:spMk id="60" creationId="{9A3E3009-D4CC-8946-B1FD-CB68A12F7B18}"/>
          </ac:spMkLst>
        </pc:spChg>
        <pc:spChg chg="add mod">
          <ac:chgData name="Gonzalez Moyano, Ricardo" userId="5b44e8b1-3a70-41c8-8d8a-36b87a296b66" providerId="ADAL" clId="{30CCF742-B2BE-461F-9F48-7083068267CA}" dt="2024-09-27T11:53:41.050" v="2742" actId="1076"/>
          <ac:spMkLst>
            <pc:docMk/>
            <pc:sldMk cId="1714612745" sldId="356"/>
            <ac:spMk id="61" creationId="{B83752F8-E1B4-8822-6BF8-3DECCC3A58EE}"/>
          </ac:spMkLst>
        </pc:spChg>
        <pc:spChg chg="add mod">
          <ac:chgData name="Gonzalez Moyano, Ricardo" userId="5b44e8b1-3a70-41c8-8d8a-36b87a296b66" providerId="ADAL" clId="{30CCF742-B2BE-461F-9F48-7083068267CA}" dt="2024-09-27T11:52:36.379" v="2722" actId="1076"/>
          <ac:spMkLst>
            <pc:docMk/>
            <pc:sldMk cId="1714612745" sldId="356"/>
            <ac:spMk id="62" creationId="{9A3D0771-97E7-223C-EFE2-44372562C46E}"/>
          </ac:spMkLst>
        </pc:spChg>
        <pc:spChg chg="add mod">
          <ac:chgData name="Gonzalez Moyano, Ricardo" userId="5b44e8b1-3a70-41c8-8d8a-36b87a296b66" providerId="ADAL" clId="{30CCF742-B2BE-461F-9F48-7083068267CA}" dt="2024-09-27T11:52:36.379" v="2722" actId="1076"/>
          <ac:spMkLst>
            <pc:docMk/>
            <pc:sldMk cId="1714612745" sldId="356"/>
            <ac:spMk id="63" creationId="{752AF160-4493-5FD5-54C3-17F1DA69FE17}"/>
          </ac:spMkLst>
        </pc:spChg>
        <pc:spChg chg="add mod">
          <ac:chgData name="Gonzalez Moyano, Ricardo" userId="5b44e8b1-3a70-41c8-8d8a-36b87a296b66" providerId="ADAL" clId="{30CCF742-B2BE-461F-9F48-7083068267CA}" dt="2024-09-27T11:52:36.379" v="2722" actId="1076"/>
          <ac:spMkLst>
            <pc:docMk/>
            <pc:sldMk cId="1714612745" sldId="356"/>
            <ac:spMk id="64" creationId="{49B5D96C-BF37-ECFA-B828-2E26D171E752}"/>
          </ac:spMkLst>
        </pc:spChg>
        <pc:spChg chg="add mod">
          <ac:chgData name="Gonzalez Moyano, Ricardo" userId="5b44e8b1-3a70-41c8-8d8a-36b87a296b66" providerId="ADAL" clId="{30CCF742-B2BE-461F-9F48-7083068267CA}" dt="2024-09-27T11:52:36.379" v="2722" actId="1076"/>
          <ac:spMkLst>
            <pc:docMk/>
            <pc:sldMk cId="1714612745" sldId="356"/>
            <ac:spMk id="65" creationId="{70113666-B334-9DED-D4A7-C697B10CA4D3}"/>
          </ac:spMkLst>
        </pc:spChg>
        <pc:spChg chg="add mod">
          <ac:chgData name="Gonzalez Moyano, Ricardo" userId="5b44e8b1-3a70-41c8-8d8a-36b87a296b66" providerId="ADAL" clId="{30CCF742-B2BE-461F-9F48-7083068267CA}" dt="2024-09-27T11:52:36.379" v="2722" actId="1076"/>
          <ac:spMkLst>
            <pc:docMk/>
            <pc:sldMk cId="1714612745" sldId="356"/>
            <ac:spMk id="66" creationId="{7FA943D5-8F8C-4784-C759-E9F3D2ECBB8B}"/>
          </ac:spMkLst>
        </pc:spChg>
        <pc:spChg chg="add mod">
          <ac:chgData name="Gonzalez Moyano, Ricardo" userId="5b44e8b1-3a70-41c8-8d8a-36b87a296b66" providerId="ADAL" clId="{30CCF742-B2BE-461F-9F48-7083068267CA}" dt="2024-09-27T11:53:24.308" v="2740" actId="20577"/>
          <ac:spMkLst>
            <pc:docMk/>
            <pc:sldMk cId="1714612745" sldId="356"/>
            <ac:spMk id="67" creationId="{762D5961-8B39-948B-93CC-BFEC93565E93}"/>
          </ac:spMkLst>
        </pc:spChg>
        <pc:spChg chg="add mod">
          <ac:chgData name="Gonzalez Moyano, Ricardo" userId="5b44e8b1-3a70-41c8-8d8a-36b87a296b66" providerId="ADAL" clId="{30CCF742-B2BE-461F-9F48-7083068267CA}" dt="2024-09-27T11:53:35.258" v="2741" actId="1076"/>
          <ac:spMkLst>
            <pc:docMk/>
            <pc:sldMk cId="1714612745" sldId="356"/>
            <ac:spMk id="68" creationId="{8A8E7DE0-7568-582A-0492-AD6590214A3E}"/>
          </ac:spMkLst>
        </pc:spChg>
        <pc:spChg chg="add mod">
          <ac:chgData name="Gonzalez Moyano, Ricardo" userId="5b44e8b1-3a70-41c8-8d8a-36b87a296b66" providerId="ADAL" clId="{30CCF742-B2BE-461F-9F48-7083068267CA}" dt="2024-09-27T11:52:36.379" v="2722" actId="1076"/>
          <ac:spMkLst>
            <pc:docMk/>
            <pc:sldMk cId="1714612745" sldId="356"/>
            <ac:spMk id="69" creationId="{66D6DCB9-3E41-F3C0-4D45-47475F792DDC}"/>
          </ac:spMkLst>
        </pc:spChg>
        <pc:spChg chg="add mod">
          <ac:chgData name="Gonzalez Moyano, Ricardo" userId="5b44e8b1-3a70-41c8-8d8a-36b87a296b66" providerId="ADAL" clId="{30CCF742-B2BE-461F-9F48-7083068267CA}" dt="2024-09-27T11:52:36.379" v="2722" actId="1076"/>
          <ac:spMkLst>
            <pc:docMk/>
            <pc:sldMk cId="1714612745" sldId="356"/>
            <ac:spMk id="70" creationId="{D7791850-3443-5AA1-8F06-C1E655876B90}"/>
          </ac:spMkLst>
        </pc:spChg>
        <pc:spChg chg="add mod">
          <ac:chgData name="Gonzalez Moyano, Ricardo" userId="5b44e8b1-3a70-41c8-8d8a-36b87a296b66" providerId="ADAL" clId="{30CCF742-B2BE-461F-9F48-7083068267CA}" dt="2024-09-27T11:52:36.379" v="2722" actId="1076"/>
          <ac:spMkLst>
            <pc:docMk/>
            <pc:sldMk cId="1714612745" sldId="356"/>
            <ac:spMk id="71" creationId="{F271F874-EA44-1DA3-54BD-F0C930EB0129}"/>
          </ac:spMkLst>
        </pc:spChg>
        <pc:spChg chg="add mod">
          <ac:chgData name="Gonzalez Moyano, Ricardo" userId="5b44e8b1-3a70-41c8-8d8a-36b87a296b66" providerId="ADAL" clId="{30CCF742-B2BE-461F-9F48-7083068267CA}" dt="2024-09-27T11:52:36.379" v="2722" actId="1076"/>
          <ac:spMkLst>
            <pc:docMk/>
            <pc:sldMk cId="1714612745" sldId="356"/>
            <ac:spMk id="72" creationId="{03EAC3D5-4EBC-6368-5FBE-DC30391EC80C}"/>
          </ac:spMkLst>
        </pc:spChg>
        <pc:spChg chg="add mod">
          <ac:chgData name="Gonzalez Moyano, Ricardo" userId="5b44e8b1-3a70-41c8-8d8a-36b87a296b66" providerId="ADAL" clId="{30CCF742-B2BE-461F-9F48-7083068267CA}" dt="2024-09-27T12:04:21.995" v="2830" actId="2711"/>
          <ac:spMkLst>
            <pc:docMk/>
            <pc:sldMk cId="1714612745" sldId="356"/>
            <ac:spMk id="73" creationId="{3ABA5FAC-865E-9BD6-9D46-18F5EE79C834}"/>
          </ac:spMkLst>
        </pc:spChg>
        <pc:spChg chg="add mod">
          <ac:chgData name="Gonzalez Moyano, Ricardo" userId="5b44e8b1-3a70-41c8-8d8a-36b87a296b66" providerId="ADAL" clId="{30CCF742-B2BE-461F-9F48-7083068267CA}" dt="2024-09-27T12:04:17.131" v="2829" actId="2711"/>
          <ac:spMkLst>
            <pc:docMk/>
            <pc:sldMk cId="1714612745" sldId="356"/>
            <ac:spMk id="74" creationId="{1C7B33F6-53DA-796D-1300-082EC7CEF778}"/>
          </ac:spMkLst>
        </pc:spChg>
        <pc:spChg chg="add mod">
          <ac:chgData name="Gonzalez Moyano, Ricardo" userId="5b44e8b1-3a70-41c8-8d8a-36b87a296b66" providerId="ADAL" clId="{30CCF742-B2BE-461F-9F48-7083068267CA}" dt="2024-09-27T11:55:59.298" v="2773" actId="1076"/>
          <ac:spMkLst>
            <pc:docMk/>
            <pc:sldMk cId="1714612745" sldId="356"/>
            <ac:spMk id="75" creationId="{311D20D2-9C28-5C3D-B66F-936F0FFDA991}"/>
          </ac:spMkLst>
        </pc:spChg>
        <pc:spChg chg="add mod">
          <ac:chgData name="Gonzalez Moyano, Ricardo" userId="5b44e8b1-3a70-41c8-8d8a-36b87a296b66" providerId="ADAL" clId="{30CCF742-B2BE-461F-9F48-7083068267CA}" dt="2024-09-27T12:03:08.170" v="2828" actId="1076"/>
          <ac:spMkLst>
            <pc:docMk/>
            <pc:sldMk cId="1714612745" sldId="356"/>
            <ac:spMk id="76" creationId="{D46B83F9-3777-7344-4017-819C02C90B02}"/>
          </ac:spMkLst>
        </pc:spChg>
        <pc:spChg chg="add mod">
          <ac:chgData name="Gonzalez Moyano, Ricardo" userId="5b44e8b1-3a70-41c8-8d8a-36b87a296b66" providerId="ADAL" clId="{30CCF742-B2BE-461F-9F48-7083068267CA}" dt="2024-09-27T12:01:39.658" v="2809" actId="1076"/>
          <ac:spMkLst>
            <pc:docMk/>
            <pc:sldMk cId="1714612745" sldId="356"/>
            <ac:spMk id="77" creationId="{37CAACCE-E158-6335-B81D-0B047A8F97AB}"/>
          </ac:spMkLst>
        </pc:spChg>
        <pc:spChg chg="add mod">
          <ac:chgData name="Gonzalez Moyano, Ricardo" userId="5b44e8b1-3a70-41c8-8d8a-36b87a296b66" providerId="ADAL" clId="{30CCF742-B2BE-461F-9F48-7083068267CA}" dt="2024-09-27T12:01:54.266" v="2812" actId="1076"/>
          <ac:spMkLst>
            <pc:docMk/>
            <pc:sldMk cId="1714612745" sldId="356"/>
            <ac:spMk id="78" creationId="{8D1394DC-B0AB-DAFF-20E4-A4AB4F0783F2}"/>
          </ac:spMkLst>
        </pc:spChg>
        <pc:spChg chg="add mod">
          <ac:chgData name="Gonzalez Moyano, Ricardo" userId="5b44e8b1-3a70-41c8-8d8a-36b87a296b66" providerId="ADAL" clId="{30CCF742-B2BE-461F-9F48-7083068267CA}" dt="2024-09-27T12:02:06.530" v="2814" actId="1076"/>
          <ac:spMkLst>
            <pc:docMk/>
            <pc:sldMk cId="1714612745" sldId="356"/>
            <ac:spMk id="79" creationId="{6B644C17-2748-4C76-DF79-3A237F5BB719}"/>
          </ac:spMkLst>
        </pc:spChg>
        <pc:spChg chg="add mod">
          <ac:chgData name="Gonzalez Moyano, Ricardo" userId="5b44e8b1-3a70-41c8-8d8a-36b87a296b66" providerId="ADAL" clId="{30CCF742-B2BE-461F-9F48-7083068267CA}" dt="2024-09-27T12:02:27.746" v="2818" actId="1076"/>
          <ac:spMkLst>
            <pc:docMk/>
            <pc:sldMk cId="1714612745" sldId="356"/>
            <ac:spMk id="80" creationId="{22126207-29F1-FC29-D712-DB80A2D46824}"/>
          </ac:spMkLst>
        </pc:spChg>
        <pc:spChg chg="add mod">
          <ac:chgData name="Gonzalez Moyano, Ricardo" userId="5b44e8b1-3a70-41c8-8d8a-36b87a296b66" providerId="ADAL" clId="{30CCF742-B2BE-461F-9F48-7083068267CA}" dt="2024-09-27T12:02:36.386" v="2821" actId="1076"/>
          <ac:spMkLst>
            <pc:docMk/>
            <pc:sldMk cId="1714612745" sldId="356"/>
            <ac:spMk id="81" creationId="{EAB70847-9614-D3B1-133B-560EC2D933B3}"/>
          </ac:spMkLst>
        </pc:spChg>
        <pc:spChg chg="add mod">
          <ac:chgData name="Gonzalez Moyano, Ricardo" userId="5b44e8b1-3a70-41c8-8d8a-36b87a296b66" providerId="ADAL" clId="{30CCF742-B2BE-461F-9F48-7083068267CA}" dt="2024-09-27T12:02:48.922" v="2826" actId="1076"/>
          <ac:spMkLst>
            <pc:docMk/>
            <pc:sldMk cId="1714612745" sldId="356"/>
            <ac:spMk id="82" creationId="{D543B4F4-3D8E-5923-3604-DB63408CF4CD}"/>
          </ac:spMkLst>
        </pc:spChg>
        <pc:picChg chg="add">
          <ac:chgData name="Gonzalez Moyano, Ricardo" userId="5b44e8b1-3a70-41c8-8d8a-36b87a296b66" providerId="ADAL" clId="{30CCF742-B2BE-461F-9F48-7083068267CA}" dt="2024-09-27T11:52:11.592" v="2719"/>
          <ac:picMkLst>
            <pc:docMk/>
            <pc:sldMk cId="1714612745" sldId="356"/>
            <ac:picMk id="52" creationId="{74276150-FD6E-7D2A-3BCD-95CFEF9C22B8}"/>
          </ac:picMkLst>
        </pc:picChg>
      </pc:sldChg>
      <pc:sldChg chg="delSp add del mod">
        <pc:chgData name="Gonzalez Moyano, Ricardo" userId="5b44e8b1-3a70-41c8-8d8a-36b87a296b66" providerId="ADAL" clId="{30CCF742-B2BE-461F-9F48-7083068267CA}" dt="2024-09-30T10:29:58.474" v="2859" actId="2696"/>
        <pc:sldMkLst>
          <pc:docMk/>
          <pc:sldMk cId="725208723" sldId="357"/>
        </pc:sldMkLst>
        <pc:spChg chg="del">
          <ac:chgData name="Gonzalez Moyano, Ricardo" userId="5b44e8b1-3a70-41c8-8d8a-36b87a296b66" providerId="ADAL" clId="{30CCF742-B2BE-461F-9F48-7083068267CA}" dt="2024-09-30T10:29:52.478" v="2858" actId="478"/>
          <ac:spMkLst>
            <pc:docMk/>
            <pc:sldMk cId="725208723" sldId="357"/>
            <ac:spMk id="7" creationId="{E8BD2AD1-85CB-6F11-D191-BA93BA550B7D}"/>
          </ac:spMkLst>
        </pc:spChg>
        <pc:spChg chg="del">
          <ac:chgData name="Gonzalez Moyano, Ricardo" userId="5b44e8b1-3a70-41c8-8d8a-36b87a296b66" providerId="ADAL" clId="{30CCF742-B2BE-461F-9F48-7083068267CA}" dt="2024-09-30T10:29:52.478" v="2858" actId="478"/>
          <ac:spMkLst>
            <pc:docMk/>
            <pc:sldMk cId="725208723" sldId="357"/>
            <ac:spMk id="8" creationId="{E44D4ED5-A4E0-D552-962C-E8E026F105F7}"/>
          </ac:spMkLst>
        </pc:spChg>
        <pc:spChg chg="del">
          <ac:chgData name="Gonzalez Moyano, Ricardo" userId="5b44e8b1-3a70-41c8-8d8a-36b87a296b66" providerId="ADAL" clId="{30CCF742-B2BE-461F-9F48-7083068267CA}" dt="2024-09-30T10:29:52.478" v="2858" actId="478"/>
          <ac:spMkLst>
            <pc:docMk/>
            <pc:sldMk cId="725208723" sldId="357"/>
            <ac:spMk id="9" creationId="{1F53675F-0AB1-FC06-6CAE-621129C571CC}"/>
          </ac:spMkLst>
        </pc:spChg>
        <pc:spChg chg="del">
          <ac:chgData name="Gonzalez Moyano, Ricardo" userId="5b44e8b1-3a70-41c8-8d8a-36b87a296b66" providerId="ADAL" clId="{30CCF742-B2BE-461F-9F48-7083068267CA}" dt="2024-09-30T10:29:52.478" v="2858" actId="478"/>
          <ac:spMkLst>
            <pc:docMk/>
            <pc:sldMk cId="725208723" sldId="357"/>
            <ac:spMk id="10" creationId="{50452F7C-7C3D-7C5F-A8DD-F3E2A7A2436C}"/>
          </ac:spMkLst>
        </pc:spChg>
        <pc:spChg chg="del">
          <ac:chgData name="Gonzalez Moyano, Ricardo" userId="5b44e8b1-3a70-41c8-8d8a-36b87a296b66" providerId="ADAL" clId="{30CCF742-B2BE-461F-9F48-7083068267CA}" dt="2024-09-30T10:29:52.478" v="2858" actId="478"/>
          <ac:spMkLst>
            <pc:docMk/>
            <pc:sldMk cId="725208723" sldId="357"/>
            <ac:spMk id="11" creationId="{937CA9B6-CAF8-CB03-CA42-35B382A8D0E4}"/>
          </ac:spMkLst>
        </pc:spChg>
        <pc:spChg chg="del">
          <ac:chgData name="Gonzalez Moyano, Ricardo" userId="5b44e8b1-3a70-41c8-8d8a-36b87a296b66" providerId="ADAL" clId="{30CCF742-B2BE-461F-9F48-7083068267CA}" dt="2024-09-30T10:29:52.478" v="2858" actId="478"/>
          <ac:spMkLst>
            <pc:docMk/>
            <pc:sldMk cId="725208723" sldId="357"/>
            <ac:spMk id="12" creationId="{201BD1CF-1B08-504C-8E62-6A3A3E964CEB}"/>
          </ac:spMkLst>
        </pc:spChg>
        <pc:spChg chg="del">
          <ac:chgData name="Gonzalez Moyano, Ricardo" userId="5b44e8b1-3a70-41c8-8d8a-36b87a296b66" providerId="ADAL" clId="{30CCF742-B2BE-461F-9F48-7083068267CA}" dt="2024-09-30T10:29:52.478" v="2858" actId="478"/>
          <ac:spMkLst>
            <pc:docMk/>
            <pc:sldMk cId="725208723" sldId="357"/>
            <ac:spMk id="15" creationId="{B054B137-0CD4-45CF-88C6-08D65CC2D618}"/>
          </ac:spMkLst>
        </pc:spChg>
        <pc:spChg chg="del">
          <ac:chgData name="Gonzalez Moyano, Ricardo" userId="5b44e8b1-3a70-41c8-8d8a-36b87a296b66" providerId="ADAL" clId="{30CCF742-B2BE-461F-9F48-7083068267CA}" dt="2024-09-30T10:29:52.478" v="2858" actId="478"/>
          <ac:spMkLst>
            <pc:docMk/>
            <pc:sldMk cId="725208723" sldId="357"/>
            <ac:spMk id="16" creationId="{7B4BEED7-46E6-D677-93F7-19EC97A69BAE}"/>
          </ac:spMkLst>
        </pc:spChg>
        <pc:spChg chg="del">
          <ac:chgData name="Gonzalez Moyano, Ricardo" userId="5b44e8b1-3a70-41c8-8d8a-36b87a296b66" providerId="ADAL" clId="{30CCF742-B2BE-461F-9F48-7083068267CA}" dt="2024-09-30T10:29:52.478" v="2858" actId="478"/>
          <ac:spMkLst>
            <pc:docMk/>
            <pc:sldMk cId="725208723" sldId="357"/>
            <ac:spMk id="19" creationId="{E9B27FBC-0CF0-C807-DF89-B4B967DA072D}"/>
          </ac:spMkLst>
        </pc:spChg>
        <pc:spChg chg="del">
          <ac:chgData name="Gonzalez Moyano, Ricardo" userId="5b44e8b1-3a70-41c8-8d8a-36b87a296b66" providerId="ADAL" clId="{30CCF742-B2BE-461F-9F48-7083068267CA}" dt="2024-09-30T10:29:52.478" v="2858" actId="478"/>
          <ac:spMkLst>
            <pc:docMk/>
            <pc:sldMk cId="725208723" sldId="357"/>
            <ac:spMk id="20" creationId="{B3B86253-FB5A-1575-7B74-C510C0AA27F4}"/>
          </ac:spMkLst>
        </pc:spChg>
        <pc:spChg chg="del">
          <ac:chgData name="Gonzalez Moyano, Ricardo" userId="5b44e8b1-3a70-41c8-8d8a-36b87a296b66" providerId="ADAL" clId="{30CCF742-B2BE-461F-9F48-7083068267CA}" dt="2024-09-30T10:29:52.478" v="2858" actId="478"/>
          <ac:spMkLst>
            <pc:docMk/>
            <pc:sldMk cId="725208723" sldId="357"/>
            <ac:spMk id="21" creationId="{F67FA93E-9B47-F56C-1D14-54766247FB60}"/>
          </ac:spMkLst>
        </pc:spChg>
        <pc:spChg chg="del">
          <ac:chgData name="Gonzalez Moyano, Ricardo" userId="5b44e8b1-3a70-41c8-8d8a-36b87a296b66" providerId="ADAL" clId="{30CCF742-B2BE-461F-9F48-7083068267CA}" dt="2024-09-30T10:29:52.478" v="2858" actId="478"/>
          <ac:spMkLst>
            <pc:docMk/>
            <pc:sldMk cId="725208723" sldId="357"/>
            <ac:spMk id="22" creationId="{29EA6371-664B-A8DD-7822-510FFCB982DF}"/>
          </ac:spMkLst>
        </pc:spChg>
        <pc:spChg chg="del">
          <ac:chgData name="Gonzalez Moyano, Ricardo" userId="5b44e8b1-3a70-41c8-8d8a-36b87a296b66" providerId="ADAL" clId="{30CCF742-B2BE-461F-9F48-7083068267CA}" dt="2024-09-30T10:29:52.478" v="2858" actId="478"/>
          <ac:spMkLst>
            <pc:docMk/>
            <pc:sldMk cId="725208723" sldId="357"/>
            <ac:spMk id="23" creationId="{D0575589-C4DA-0A89-9288-FFBEF126A4F6}"/>
          </ac:spMkLst>
        </pc:spChg>
        <pc:spChg chg="del">
          <ac:chgData name="Gonzalez Moyano, Ricardo" userId="5b44e8b1-3a70-41c8-8d8a-36b87a296b66" providerId="ADAL" clId="{30CCF742-B2BE-461F-9F48-7083068267CA}" dt="2024-09-30T10:29:52.478" v="2858" actId="478"/>
          <ac:spMkLst>
            <pc:docMk/>
            <pc:sldMk cId="725208723" sldId="357"/>
            <ac:spMk id="24" creationId="{FF4358BC-28FF-BD35-B569-53DB475788D8}"/>
          </ac:spMkLst>
        </pc:spChg>
        <pc:spChg chg="del">
          <ac:chgData name="Gonzalez Moyano, Ricardo" userId="5b44e8b1-3a70-41c8-8d8a-36b87a296b66" providerId="ADAL" clId="{30CCF742-B2BE-461F-9F48-7083068267CA}" dt="2024-09-30T10:29:52.478" v="2858" actId="478"/>
          <ac:spMkLst>
            <pc:docMk/>
            <pc:sldMk cId="725208723" sldId="357"/>
            <ac:spMk id="25" creationId="{B671664A-B770-B460-2C6C-78954B233652}"/>
          </ac:spMkLst>
        </pc:spChg>
        <pc:spChg chg="del">
          <ac:chgData name="Gonzalez Moyano, Ricardo" userId="5b44e8b1-3a70-41c8-8d8a-36b87a296b66" providerId="ADAL" clId="{30CCF742-B2BE-461F-9F48-7083068267CA}" dt="2024-09-30T10:29:52.478" v="2858" actId="478"/>
          <ac:spMkLst>
            <pc:docMk/>
            <pc:sldMk cId="725208723" sldId="357"/>
            <ac:spMk id="26" creationId="{3346CE18-ABD7-F902-009E-F3AE2204A5D2}"/>
          </ac:spMkLst>
        </pc:spChg>
        <pc:spChg chg="del">
          <ac:chgData name="Gonzalez Moyano, Ricardo" userId="5b44e8b1-3a70-41c8-8d8a-36b87a296b66" providerId="ADAL" clId="{30CCF742-B2BE-461F-9F48-7083068267CA}" dt="2024-09-30T10:29:52.478" v="2858" actId="478"/>
          <ac:spMkLst>
            <pc:docMk/>
            <pc:sldMk cId="725208723" sldId="357"/>
            <ac:spMk id="27" creationId="{114730DD-4847-D463-EE92-132228C039A3}"/>
          </ac:spMkLst>
        </pc:spChg>
        <pc:spChg chg="del">
          <ac:chgData name="Gonzalez Moyano, Ricardo" userId="5b44e8b1-3a70-41c8-8d8a-36b87a296b66" providerId="ADAL" clId="{30CCF742-B2BE-461F-9F48-7083068267CA}" dt="2024-09-30T10:29:52.478" v="2858" actId="478"/>
          <ac:spMkLst>
            <pc:docMk/>
            <pc:sldMk cId="725208723" sldId="357"/>
            <ac:spMk id="28" creationId="{39D412CB-C489-5EEE-0FB5-F4EC18F6A6DA}"/>
          </ac:spMkLst>
        </pc:spChg>
        <pc:spChg chg="del">
          <ac:chgData name="Gonzalez Moyano, Ricardo" userId="5b44e8b1-3a70-41c8-8d8a-36b87a296b66" providerId="ADAL" clId="{30CCF742-B2BE-461F-9F48-7083068267CA}" dt="2024-09-30T10:29:52.478" v="2858" actId="478"/>
          <ac:spMkLst>
            <pc:docMk/>
            <pc:sldMk cId="725208723" sldId="357"/>
            <ac:spMk id="29" creationId="{5495CE12-3427-3E7E-76B9-ADDF33465B5F}"/>
          </ac:spMkLst>
        </pc:spChg>
        <pc:spChg chg="del">
          <ac:chgData name="Gonzalez Moyano, Ricardo" userId="5b44e8b1-3a70-41c8-8d8a-36b87a296b66" providerId="ADAL" clId="{30CCF742-B2BE-461F-9F48-7083068267CA}" dt="2024-09-30T10:29:52.478" v="2858" actId="478"/>
          <ac:spMkLst>
            <pc:docMk/>
            <pc:sldMk cId="725208723" sldId="357"/>
            <ac:spMk id="30" creationId="{BF71D03F-202B-AAE2-5E31-89A298FD1EBE}"/>
          </ac:spMkLst>
        </pc:spChg>
        <pc:spChg chg="del">
          <ac:chgData name="Gonzalez Moyano, Ricardo" userId="5b44e8b1-3a70-41c8-8d8a-36b87a296b66" providerId="ADAL" clId="{30CCF742-B2BE-461F-9F48-7083068267CA}" dt="2024-09-30T10:29:52.478" v="2858" actId="478"/>
          <ac:spMkLst>
            <pc:docMk/>
            <pc:sldMk cId="725208723" sldId="357"/>
            <ac:spMk id="31" creationId="{77F8EC38-87B6-5082-5EE2-4A169F09C8DF}"/>
          </ac:spMkLst>
        </pc:spChg>
        <pc:spChg chg="del">
          <ac:chgData name="Gonzalez Moyano, Ricardo" userId="5b44e8b1-3a70-41c8-8d8a-36b87a296b66" providerId="ADAL" clId="{30CCF742-B2BE-461F-9F48-7083068267CA}" dt="2024-09-30T10:29:52.478" v="2858" actId="478"/>
          <ac:spMkLst>
            <pc:docMk/>
            <pc:sldMk cId="725208723" sldId="357"/>
            <ac:spMk id="32" creationId="{370C193C-ACC5-6F5A-8F9E-DB9E6016101F}"/>
          </ac:spMkLst>
        </pc:spChg>
        <pc:spChg chg="del">
          <ac:chgData name="Gonzalez Moyano, Ricardo" userId="5b44e8b1-3a70-41c8-8d8a-36b87a296b66" providerId="ADAL" clId="{30CCF742-B2BE-461F-9F48-7083068267CA}" dt="2024-09-30T10:29:52.478" v="2858" actId="478"/>
          <ac:spMkLst>
            <pc:docMk/>
            <pc:sldMk cId="725208723" sldId="357"/>
            <ac:spMk id="34" creationId="{EC449D0D-0243-9556-1093-3C021CE94208}"/>
          </ac:spMkLst>
        </pc:spChg>
        <pc:spChg chg="del">
          <ac:chgData name="Gonzalez Moyano, Ricardo" userId="5b44e8b1-3a70-41c8-8d8a-36b87a296b66" providerId="ADAL" clId="{30CCF742-B2BE-461F-9F48-7083068267CA}" dt="2024-09-30T10:29:52.478" v="2858" actId="478"/>
          <ac:spMkLst>
            <pc:docMk/>
            <pc:sldMk cId="725208723" sldId="357"/>
            <ac:spMk id="35" creationId="{4FBAFD51-5C5D-463C-52C8-322C19C43ED2}"/>
          </ac:spMkLst>
        </pc:spChg>
        <pc:spChg chg="del">
          <ac:chgData name="Gonzalez Moyano, Ricardo" userId="5b44e8b1-3a70-41c8-8d8a-36b87a296b66" providerId="ADAL" clId="{30CCF742-B2BE-461F-9F48-7083068267CA}" dt="2024-09-30T10:29:52.478" v="2858" actId="478"/>
          <ac:spMkLst>
            <pc:docMk/>
            <pc:sldMk cId="725208723" sldId="357"/>
            <ac:spMk id="36" creationId="{EBBB08EB-1DDE-8692-8A00-26E0EB14F2F9}"/>
          </ac:spMkLst>
        </pc:spChg>
        <pc:spChg chg="del">
          <ac:chgData name="Gonzalez Moyano, Ricardo" userId="5b44e8b1-3a70-41c8-8d8a-36b87a296b66" providerId="ADAL" clId="{30CCF742-B2BE-461F-9F48-7083068267CA}" dt="2024-09-30T10:29:52.478" v="2858" actId="478"/>
          <ac:spMkLst>
            <pc:docMk/>
            <pc:sldMk cId="725208723" sldId="357"/>
            <ac:spMk id="37" creationId="{2348AE6C-9F5B-19D4-F289-24CD89EABFED}"/>
          </ac:spMkLst>
        </pc:spChg>
      </pc:sldChg>
      <pc:sldChg chg="new del">
        <pc:chgData name="Gonzalez Moyano, Ricardo" userId="5b44e8b1-3a70-41c8-8d8a-36b87a296b66" providerId="ADAL" clId="{30CCF742-B2BE-461F-9F48-7083068267CA}" dt="2024-09-30T10:29:44.428" v="2856" actId="47"/>
        <pc:sldMkLst>
          <pc:docMk/>
          <pc:sldMk cId="1817289622" sldId="357"/>
        </pc:sldMkLst>
      </pc:sldChg>
      <pc:sldChg chg="modSp add mod">
        <pc:chgData name="Gonzalez Moyano, Ricardo" userId="5b44e8b1-3a70-41c8-8d8a-36b87a296b66" providerId="ADAL" clId="{30CCF742-B2BE-461F-9F48-7083068267CA}" dt="2024-09-30T10:36:31.484" v="2990" actId="20577"/>
        <pc:sldMkLst>
          <pc:docMk/>
          <pc:sldMk cId="3088146879" sldId="357"/>
        </pc:sldMkLst>
        <pc:spChg chg="mod">
          <ac:chgData name="Gonzalez Moyano, Ricardo" userId="5b44e8b1-3a70-41c8-8d8a-36b87a296b66" providerId="ADAL" clId="{30CCF742-B2BE-461F-9F48-7083068267CA}" dt="2024-09-30T10:36:31.484" v="2990" actId="20577"/>
          <ac:spMkLst>
            <pc:docMk/>
            <pc:sldMk cId="3088146879" sldId="357"/>
            <ac:spMk id="3" creationId="{4494177C-73C9-19D2-B33F-3A421F270BD1}"/>
          </ac:spMkLst>
        </pc:spChg>
      </pc:sldChg>
      <pc:sldChg chg="modSp add del mod ord">
        <pc:chgData name="Gonzalez Moyano, Ricardo" userId="5b44e8b1-3a70-41c8-8d8a-36b87a296b66" providerId="ADAL" clId="{30CCF742-B2BE-461F-9F48-7083068267CA}" dt="2024-09-30T10:35:25.717" v="2932" actId="2696"/>
        <pc:sldMkLst>
          <pc:docMk/>
          <pc:sldMk cId="3366478691" sldId="357"/>
        </pc:sldMkLst>
        <pc:spChg chg="mod">
          <ac:chgData name="Gonzalez Moyano, Ricardo" userId="5b44e8b1-3a70-41c8-8d8a-36b87a296b66" providerId="ADAL" clId="{30CCF742-B2BE-461F-9F48-7083068267CA}" dt="2024-09-30T10:30:18.031" v="2876" actId="20577"/>
          <ac:spMkLst>
            <pc:docMk/>
            <pc:sldMk cId="3366478691" sldId="357"/>
            <ac:spMk id="2" creationId="{90750DB4-7407-420E-84B6-A10D2F3B9D3E}"/>
          </ac:spMkLst>
        </pc:spChg>
        <pc:spChg chg="mod">
          <ac:chgData name="Gonzalez Moyano, Ricardo" userId="5b44e8b1-3a70-41c8-8d8a-36b87a296b66" providerId="ADAL" clId="{30CCF742-B2BE-461F-9F48-7083068267CA}" dt="2024-09-30T10:32:34.830" v="2927" actId="20577"/>
          <ac:spMkLst>
            <pc:docMk/>
            <pc:sldMk cId="3366478691" sldId="357"/>
            <ac:spMk id="3" creationId="{F2F9E890-B6DE-48DE-8F6A-A85504366140}"/>
          </ac:spMkLst>
        </pc:spChg>
      </pc:sldChg>
      <pc:sldChg chg="add del">
        <pc:chgData name="Gonzalez Moyano, Ricardo" userId="5b44e8b1-3a70-41c8-8d8a-36b87a296b66" providerId="ADAL" clId="{30CCF742-B2BE-461F-9F48-7083068267CA}" dt="2024-09-30T10:35:15.483" v="2930" actId="47"/>
        <pc:sldMkLst>
          <pc:docMk/>
          <pc:sldMk cId="3095779401" sldId="358"/>
        </pc:sldMkLst>
      </pc:sldChg>
    </pc:docChg>
  </pc:docChgLst>
</pc:chgInfo>
</file>

<file path=ppt/comments/modernComment_12C_4C7E9C53.xml><?xml version="1.0" encoding="utf-8"?>
<p188:cmLst xmlns:a="http://schemas.openxmlformats.org/drawingml/2006/main" xmlns:r="http://schemas.openxmlformats.org/officeDocument/2006/relationships" xmlns:p188="http://schemas.microsoft.com/office/powerpoint/2018/8/main">
  <p188:cm id="{C0F5775A-30F7-47B9-AEE2-D4BD5EA5D74E}" authorId="{AD82F804-0467-9EE2-E313-87232B6D2DD5}" created="2024-09-06T16:28:32.172">
    <ac:txMkLst xmlns:ac="http://schemas.microsoft.com/office/drawing/2013/main/command">
      <pc:docMk xmlns:pc="http://schemas.microsoft.com/office/powerpoint/2013/main/command"/>
      <pc:sldMk xmlns:pc="http://schemas.microsoft.com/office/powerpoint/2013/main/command" cId="1283365971" sldId="300"/>
      <ac:spMk id="13" creationId="{30D806A7-4CE4-4BDE-8B99-809F5475C089}"/>
      <ac:txMk cp="241" len="23">
        <ac:context len="294" hash="3381222391"/>
      </ac:txMk>
    </ac:txMkLst>
    <p188:pos x="14866076" y="4051062"/>
    <p188:txBody>
      <a:bodyPr/>
      <a:lstStyle/>
      <a:p>
        <a:r>
          <a:rPr lang="es-ES"/>
          <a:t>Justamente noto que no has comentado nada de esto. Hay que contar cómo calculamos eficiencia técnica aplicando el concepto de XAI y de método contrafactual porque si no, no tiene sentido el título del artículo.</a:t>
        </a:r>
      </a:p>
    </p188:txBody>
  </p188:cm>
</p188:cmLst>
</file>

<file path=ppt/comments/modernComment_15A_B4390D40.xml><?xml version="1.0" encoding="utf-8"?>
<p188:cmLst xmlns:a="http://schemas.openxmlformats.org/drawingml/2006/main" xmlns:r="http://schemas.openxmlformats.org/officeDocument/2006/relationships" xmlns:p188="http://schemas.microsoft.com/office/powerpoint/2018/8/main">
  <p188:cm id="{EB728658-F0FD-42AF-88B2-F588C02DA2A1}" authorId="{EFD86C24-0563-6C2E-921E-16B6C4D373A7}" created="2024-09-23T08:07:44.470">
    <ac:deMkLst xmlns:ac="http://schemas.microsoft.com/office/drawing/2013/main/command">
      <pc:docMk xmlns:pc="http://schemas.microsoft.com/office/powerpoint/2013/main/command"/>
      <pc:sldMk xmlns:pc="http://schemas.microsoft.com/office/powerpoint/2013/main/command" cId="3023637824" sldId="346"/>
      <ac:spMk id="3" creationId="{F2F9E890-B6DE-48DE-8F6A-A85504366140}"/>
    </ac:deMkLst>
    <p188:txBody>
      <a:bodyPr/>
      <a:lstStyle/>
      <a:p>
        <a:r>
          <a:rPr lang="es-ES"/>
          <a:t>Según el paper de Kondapaneni et al. (2007), el principal desafío de la visualización de modelos de caja negra radica en la complejidad de sus estructuras internas y la alta dimensionalidad del espacio de entrada, lo que complica su visualización. Aunque existen muchas técnicas para visualizar datos multidimensionales, solo una minoría de las publicaciones se enfoca en visualizar el comportamiento de los propios modelos​</a:t>
        </a:r>
      </a:p>
    </p188:txBody>
  </p188:cm>
</p188:cmLst>
</file>

<file path=ppt/comments/modernComment_15B_72270F43.xml><?xml version="1.0" encoding="utf-8"?>
<p188:cmLst xmlns:a="http://schemas.openxmlformats.org/drawingml/2006/main" xmlns:r="http://schemas.openxmlformats.org/officeDocument/2006/relationships" xmlns:p188="http://schemas.microsoft.com/office/powerpoint/2018/8/main">
  <p188:cm id="{EE1193A5-5CBA-4347-BE11-282E3127B0FB}" authorId="{EFD86C24-0563-6C2E-921E-16B6C4D373A7}" created="2024-09-27T09:10:28.466">
    <ac:txMkLst xmlns:ac="http://schemas.microsoft.com/office/drawing/2013/main/command">
      <pc:docMk xmlns:pc="http://schemas.microsoft.com/office/powerpoint/2013/main/command"/>
      <pc:sldMk xmlns:pc="http://schemas.microsoft.com/office/powerpoint/2013/main/command" cId="1915162435" sldId="347"/>
      <ac:spMk id="3" creationId="{F2F9E890-B6DE-48DE-8F6A-A85504366140}"/>
      <ac:txMk cp="315" len="56">
        <ac:context len="372" hash="4026441964"/>
      </ac:txMk>
    </ac:txMkLst>
    <p188:pos x="14287500" y="5129494"/>
    <p188:txBody>
      <a:bodyPr/>
      <a:lstStyle/>
      <a:p>
        <a:r>
          <a:rPr lang="es-ES"/>
          <a:t>Donde el método se utiliza para seleccionar la característica menos relevante que se elimina en cada iteración de una selección hacia atrás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79FB7-5658-4FB3-B98D-B463C580F970}" type="datetimeFigureOut">
              <a:rPr lang="es-ES" smtClean="0"/>
              <a:t>30/09/2024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6CDE8D-5C8C-4CEB-8086-70F298F6BBD0}" type="slidenum">
              <a:rPr lang="es-ES" smtClean="0"/>
              <a:t>‹Nº›</a:t>
            </a:fld>
            <a:endParaRPr lang="es-ES"/>
          </a:p>
        </p:txBody>
      </p:sp>
    </p:spTree>
    <p:extLst>
      <p:ext uri="{BB962C8B-B14F-4D97-AF65-F5344CB8AC3E}">
        <p14:creationId xmlns:p14="http://schemas.microsoft.com/office/powerpoint/2010/main" val="3832264854"/>
      </p:ext>
    </p:extLst>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mn-lt"/>
        <a:ea typeface="+mn-ea"/>
        <a:cs typeface="+mn-cs"/>
      </a:defRPr>
    </a:lvl1pPr>
    <a:lvl2pPr marL="685800" algn="l" defTabSz="1371600" rtl="0" eaLnBrk="1" latinLnBrk="0" hangingPunct="1">
      <a:defRPr sz="1800" kern="1200">
        <a:solidFill>
          <a:schemeClr val="tx1"/>
        </a:solidFill>
        <a:latin typeface="+mn-lt"/>
        <a:ea typeface="+mn-ea"/>
        <a:cs typeface="+mn-cs"/>
      </a:defRPr>
    </a:lvl2pPr>
    <a:lvl3pPr marL="1371600" algn="l" defTabSz="1371600" rtl="0" eaLnBrk="1" latinLnBrk="0" hangingPunct="1">
      <a:defRPr sz="1800" kern="1200">
        <a:solidFill>
          <a:schemeClr val="tx1"/>
        </a:solidFill>
        <a:latin typeface="+mn-lt"/>
        <a:ea typeface="+mn-ea"/>
        <a:cs typeface="+mn-cs"/>
      </a:defRPr>
    </a:lvl3pPr>
    <a:lvl4pPr marL="2057400" algn="l" defTabSz="1371600" rtl="0" eaLnBrk="1" latinLnBrk="0" hangingPunct="1">
      <a:defRPr sz="1800" kern="1200">
        <a:solidFill>
          <a:schemeClr val="tx1"/>
        </a:solidFill>
        <a:latin typeface="+mn-lt"/>
        <a:ea typeface="+mn-ea"/>
        <a:cs typeface="+mn-cs"/>
      </a:defRPr>
    </a:lvl4pPr>
    <a:lvl5pPr marL="2743200" algn="l" defTabSz="1371600" rtl="0" eaLnBrk="1" latinLnBrk="0" hangingPunct="1">
      <a:defRPr sz="1800" kern="1200">
        <a:solidFill>
          <a:schemeClr val="tx1"/>
        </a:solidFill>
        <a:latin typeface="+mn-lt"/>
        <a:ea typeface="+mn-ea"/>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CA6CDE8D-5C8C-4CEB-8086-70F298F6BBD0}" type="slidenum">
              <a:rPr lang="es-ES" smtClean="0"/>
              <a:t>1</a:t>
            </a:fld>
            <a:endParaRPr lang="es-ES"/>
          </a:p>
        </p:txBody>
      </p:sp>
    </p:spTree>
    <p:extLst>
      <p:ext uri="{BB962C8B-B14F-4D97-AF65-F5344CB8AC3E}">
        <p14:creationId xmlns:p14="http://schemas.microsoft.com/office/powerpoint/2010/main" val="1897833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18</a:t>
            </a:fld>
            <a:endParaRPr lang="es-ES"/>
          </a:p>
        </p:txBody>
      </p:sp>
    </p:spTree>
    <p:extLst>
      <p:ext uri="{BB962C8B-B14F-4D97-AF65-F5344CB8AC3E}">
        <p14:creationId xmlns:p14="http://schemas.microsoft.com/office/powerpoint/2010/main" val="1661730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28</a:t>
            </a:fld>
            <a:endParaRPr lang="es-ES"/>
          </a:p>
        </p:txBody>
      </p:sp>
    </p:spTree>
    <p:extLst>
      <p:ext uri="{BB962C8B-B14F-4D97-AF65-F5344CB8AC3E}">
        <p14:creationId xmlns:p14="http://schemas.microsoft.com/office/powerpoint/2010/main" val="687364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5</a:t>
            </a:fld>
            <a:endParaRPr lang="es-ES"/>
          </a:p>
        </p:txBody>
      </p:sp>
    </p:spTree>
    <p:extLst>
      <p:ext uri="{BB962C8B-B14F-4D97-AF65-F5344CB8AC3E}">
        <p14:creationId xmlns:p14="http://schemas.microsoft.com/office/powerpoint/2010/main" val="18957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6</a:t>
            </a:fld>
            <a:endParaRPr lang="es-ES"/>
          </a:p>
        </p:txBody>
      </p:sp>
    </p:spTree>
    <p:extLst>
      <p:ext uri="{BB962C8B-B14F-4D97-AF65-F5344CB8AC3E}">
        <p14:creationId xmlns:p14="http://schemas.microsoft.com/office/powerpoint/2010/main" val="1603814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7</a:t>
            </a:fld>
            <a:endParaRPr lang="es-ES"/>
          </a:p>
        </p:txBody>
      </p:sp>
    </p:spTree>
    <p:extLst>
      <p:ext uri="{BB962C8B-B14F-4D97-AF65-F5344CB8AC3E}">
        <p14:creationId xmlns:p14="http://schemas.microsoft.com/office/powerpoint/2010/main" val="2561115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9</a:t>
            </a:fld>
            <a:endParaRPr lang="es-ES"/>
          </a:p>
        </p:txBody>
      </p:sp>
    </p:spTree>
    <p:extLst>
      <p:ext uri="{BB962C8B-B14F-4D97-AF65-F5344CB8AC3E}">
        <p14:creationId xmlns:p14="http://schemas.microsoft.com/office/powerpoint/2010/main" val="1592663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10</a:t>
            </a:fld>
            <a:endParaRPr lang="es-ES"/>
          </a:p>
        </p:txBody>
      </p:sp>
    </p:spTree>
    <p:extLst>
      <p:ext uri="{BB962C8B-B14F-4D97-AF65-F5344CB8AC3E}">
        <p14:creationId xmlns:p14="http://schemas.microsoft.com/office/powerpoint/2010/main" val="321117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15</a:t>
            </a:fld>
            <a:endParaRPr lang="es-ES"/>
          </a:p>
        </p:txBody>
      </p:sp>
    </p:spTree>
    <p:extLst>
      <p:ext uri="{BB962C8B-B14F-4D97-AF65-F5344CB8AC3E}">
        <p14:creationId xmlns:p14="http://schemas.microsoft.com/office/powerpoint/2010/main" val="542614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16</a:t>
            </a:fld>
            <a:endParaRPr lang="es-ES"/>
          </a:p>
        </p:txBody>
      </p:sp>
    </p:spTree>
    <p:extLst>
      <p:ext uri="{BB962C8B-B14F-4D97-AF65-F5344CB8AC3E}">
        <p14:creationId xmlns:p14="http://schemas.microsoft.com/office/powerpoint/2010/main" val="1032049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17</a:t>
            </a:fld>
            <a:endParaRPr lang="es-ES"/>
          </a:p>
        </p:txBody>
      </p:sp>
    </p:spTree>
    <p:extLst>
      <p:ext uri="{BB962C8B-B14F-4D97-AF65-F5344CB8AC3E}">
        <p14:creationId xmlns:p14="http://schemas.microsoft.com/office/powerpoint/2010/main" val="37447643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solidFill>
          <a:srgbClr val="636B6F"/>
        </a:solidFill>
        <a:effectLst/>
      </p:bgPr>
    </p:bg>
    <p:spTree>
      <p:nvGrpSpPr>
        <p:cNvPr id="1" name=""/>
        <p:cNvGrpSpPr/>
        <p:nvPr/>
      </p:nvGrpSpPr>
      <p:grpSpPr>
        <a:xfrm>
          <a:off x="0" y="0"/>
          <a:ext cx="0" cy="0"/>
          <a:chOff x="0" y="0"/>
          <a:chExt cx="0" cy="0"/>
        </a:xfrm>
      </p:grpSpPr>
      <p:pic>
        <p:nvPicPr>
          <p:cNvPr id="18" name="Imagen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4"/>
            <a:ext cx="18288000" cy="10287000"/>
          </a:xfrm>
          <a:prstGeom prst="rect">
            <a:avLst/>
          </a:prstGeom>
        </p:spPr>
      </p:pic>
      <p:sp>
        <p:nvSpPr>
          <p:cNvPr id="12" name="Subtitle 2"/>
          <p:cNvSpPr>
            <a:spLocks noGrp="1"/>
          </p:cNvSpPr>
          <p:nvPr>
            <p:ph type="subTitle" idx="1" hasCustomPrompt="1"/>
          </p:nvPr>
        </p:nvSpPr>
        <p:spPr>
          <a:xfrm>
            <a:off x="17665" y="6325233"/>
            <a:ext cx="18270335" cy="1897041"/>
          </a:xfrm>
          <a:solidFill>
            <a:srgbClr val="921F30"/>
          </a:solidFill>
        </p:spPr>
        <p:txBody>
          <a:bodyPr anchor="ctr"/>
          <a:lstStyle>
            <a:lvl1pPr marL="0" indent="0" algn="ctr">
              <a:buNone/>
              <a:defRPr sz="3600" baseline="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TÍTULO DEL EVENTO</a:t>
            </a:r>
          </a:p>
          <a:p>
            <a:r>
              <a:rPr lang="es-ES" dirty="0"/>
              <a:t>Lugar y fecha</a:t>
            </a:r>
            <a:endParaRPr lang="en-US" dirty="0"/>
          </a:p>
        </p:txBody>
      </p:sp>
      <p:sp>
        <p:nvSpPr>
          <p:cNvPr id="16" name="Título 15"/>
          <p:cNvSpPr>
            <a:spLocks noGrp="1"/>
          </p:cNvSpPr>
          <p:nvPr>
            <p:ph type="title" hasCustomPrompt="1"/>
          </p:nvPr>
        </p:nvSpPr>
        <p:spPr>
          <a:xfrm>
            <a:off x="1257300" y="629661"/>
            <a:ext cx="15773400" cy="3294639"/>
          </a:xfrm>
        </p:spPr>
        <p:txBody>
          <a:bodyPr>
            <a:noAutofit/>
          </a:bodyPr>
          <a:lstStyle>
            <a:lvl1pPr algn="ctr">
              <a:defRPr sz="8000" b="1" baseline="0">
                <a:solidFill>
                  <a:schemeClr val="bg1"/>
                </a:solidFill>
              </a:defRPr>
            </a:lvl1pPr>
          </a:lstStyle>
          <a:p>
            <a:r>
              <a:rPr lang="es-ES" dirty="0"/>
              <a:t>TÍTULO DE LA PRESENTACIÓN EN DOS REGLONES</a:t>
            </a:r>
          </a:p>
        </p:txBody>
      </p:sp>
      <p:sp>
        <p:nvSpPr>
          <p:cNvPr id="26" name="Marcador de texto 25"/>
          <p:cNvSpPr>
            <a:spLocks noGrp="1"/>
          </p:cNvSpPr>
          <p:nvPr>
            <p:ph type="body" sz="quarter" idx="10" hasCustomPrompt="1"/>
          </p:nvPr>
        </p:nvSpPr>
        <p:spPr>
          <a:xfrm>
            <a:off x="1266132" y="3929536"/>
            <a:ext cx="15773400" cy="2395697"/>
          </a:xfrm>
        </p:spPr>
        <p:txBody>
          <a:bodyPr anchor="ctr">
            <a:normAutofit/>
          </a:bodyPr>
          <a:lstStyle>
            <a:lvl1pPr marL="0" indent="0" algn="ctr">
              <a:buNone/>
              <a:defRPr sz="3600">
                <a:solidFill>
                  <a:schemeClr val="bg1"/>
                </a:solidFill>
              </a:defRPr>
            </a:lvl1pPr>
          </a:lstStyle>
          <a:p>
            <a:pPr lvl="0"/>
            <a:r>
              <a:rPr lang="es-ES" dirty="0"/>
              <a:t>Autores/as</a:t>
            </a:r>
          </a:p>
        </p:txBody>
      </p:sp>
      <p:pic>
        <p:nvPicPr>
          <p:cNvPr id="3" name="Imagen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797" y="8427438"/>
            <a:ext cx="7888406" cy="1619167"/>
          </a:xfrm>
          <a:prstGeom prst="rect">
            <a:avLst/>
          </a:prstGeom>
        </p:spPr>
      </p:pic>
    </p:spTree>
    <p:extLst>
      <p:ext uri="{BB962C8B-B14F-4D97-AF65-F5344CB8AC3E}">
        <p14:creationId xmlns:p14="http://schemas.microsoft.com/office/powerpoint/2010/main" val="100213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lvl1pPr>
              <a:buClr>
                <a:srgbClr val="6A7276"/>
              </a:buClr>
              <a:defRPr/>
            </a:lvl1pPr>
            <a:lvl2pPr>
              <a:buClr>
                <a:srgbClr val="6A7276"/>
              </a:buClr>
              <a:defRPr/>
            </a:lvl2pPr>
            <a:lvl3pPr>
              <a:buClr>
                <a:srgbClr val="6A7276"/>
              </a:buClr>
              <a:defRPr/>
            </a:lvl3pPr>
            <a:lvl4pPr>
              <a:buClr>
                <a:srgbClr val="6A7276"/>
              </a:buClr>
              <a:defRPr/>
            </a:lvl4pPr>
            <a:lvl5pPr>
              <a:buClr>
                <a:srgbClr val="6A7276"/>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2" name="Conector recto 11"/>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4"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2692325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772"/>
            <a:ext cx="3943350" cy="8719103"/>
          </a:xfrm>
        </p:spPr>
        <p:txBody>
          <a:bodyPr vert="eaVert"/>
          <a:lstStyle>
            <a:lvl1pPr>
              <a:defRPr>
                <a:solidFill>
                  <a:srgbClr val="921F30"/>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547772"/>
            <a:ext cx="11601450" cy="8719103"/>
          </a:xfrm>
        </p:spPr>
        <p:txBody>
          <a:bodyPr vert="eaVert"/>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2"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3" name="Imagen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49984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FINAL">
    <p:bg>
      <p:bgPr>
        <a:solidFill>
          <a:srgbClr val="636B6F"/>
        </a:solidFill>
        <a:effectLst/>
      </p:bgPr>
    </p:bg>
    <p:spTree>
      <p:nvGrpSpPr>
        <p:cNvPr id="1" name=""/>
        <p:cNvGrpSpPr/>
        <p:nvPr/>
      </p:nvGrpSpPr>
      <p:grpSpPr>
        <a:xfrm>
          <a:off x="0" y="0"/>
          <a:ext cx="0" cy="0"/>
          <a:chOff x="0" y="0"/>
          <a:chExt cx="0" cy="0"/>
        </a:xfrm>
      </p:grpSpPr>
      <p:pic>
        <p:nvPicPr>
          <p:cNvPr id="6" name="Imagen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4"/>
            <a:ext cx="18288000" cy="10287000"/>
          </a:xfrm>
          <a:prstGeom prst="rect">
            <a:avLst/>
          </a:prstGeom>
        </p:spPr>
      </p:pic>
      <p:sp>
        <p:nvSpPr>
          <p:cNvPr id="7" name="Subtitle 2"/>
          <p:cNvSpPr>
            <a:spLocks noGrp="1"/>
          </p:cNvSpPr>
          <p:nvPr>
            <p:ph type="subTitle" idx="1" hasCustomPrompt="1"/>
          </p:nvPr>
        </p:nvSpPr>
        <p:spPr>
          <a:xfrm>
            <a:off x="17665" y="1848483"/>
            <a:ext cx="18270335" cy="1897041"/>
          </a:xfrm>
          <a:solidFill>
            <a:srgbClr val="921F30"/>
          </a:solidFill>
        </p:spPr>
        <p:txBody>
          <a:bodyPr anchor="ctr"/>
          <a:lstStyle>
            <a:lvl1pPr marL="0" indent="0" algn="ctr">
              <a:buNone/>
              <a:defRPr sz="3600" baseline="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TÍTULO DEL EVENTO</a:t>
            </a:r>
          </a:p>
          <a:p>
            <a:r>
              <a:rPr lang="es-ES" dirty="0"/>
              <a:t>Lugar y fecha</a:t>
            </a:r>
            <a:endParaRPr lang="en-US" dirty="0"/>
          </a:p>
        </p:txBody>
      </p:sp>
      <p:sp>
        <p:nvSpPr>
          <p:cNvPr id="10" name="Marcador de texto 9"/>
          <p:cNvSpPr>
            <a:spLocks noGrp="1"/>
          </p:cNvSpPr>
          <p:nvPr>
            <p:ph type="body" sz="quarter" idx="10" hasCustomPrompt="1"/>
          </p:nvPr>
        </p:nvSpPr>
        <p:spPr>
          <a:xfrm>
            <a:off x="676275" y="419100"/>
            <a:ext cx="16935450" cy="1428750"/>
          </a:xfrm>
        </p:spPr>
        <p:txBody>
          <a:bodyPr anchor="ctr"/>
          <a:lstStyle>
            <a:lvl1pPr marL="0" indent="0" algn="ctr">
              <a:buNone/>
              <a:defRPr baseline="0">
                <a:solidFill>
                  <a:schemeClr val="bg1"/>
                </a:solidFill>
              </a:defRPr>
            </a:lvl1pPr>
          </a:lstStyle>
          <a:p>
            <a:pPr lvl="0"/>
            <a:r>
              <a:rPr lang="es-ES" dirty="0" err="1"/>
              <a:t>Thank</a:t>
            </a:r>
            <a:r>
              <a:rPr lang="es-ES" dirty="0"/>
              <a:t> </a:t>
            </a:r>
            <a:r>
              <a:rPr lang="es-ES" dirty="0" err="1"/>
              <a:t>you</a:t>
            </a:r>
            <a:r>
              <a:rPr lang="es-ES" dirty="0"/>
              <a:t> </a:t>
            </a:r>
            <a:r>
              <a:rPr lang="es-ES" dirty="0" err="1"/>
              <a:t>for</a:t>
            </a:r>
            <a:r>
              <a:rPr lang="es-ES" dirty="0"/>
              <a:t> </a:t>
            </a:r>
            <a:r>
              <a:rPr lang="es-ES" dirty="0" err="1"/>
              <a:t>your</a:t>
            </a:r>
            <a:r>
              <a:rPr lang="es-ES" dirty="0"/>
              <a:t> </a:t>
            </a:r>
            <a:r>
              <a:rPr lang="es-ES" dirty="0" err="1"/>
              <a:t>attention</a:t>
            </a:r>
            <a:endParaRPr lang="es-ES" dirty="0"/>
          </a:p>
        </p:txBody>
      </p:sp>
      <p:sp>
        <p:nvSpPr>
          <p:cNvPr id="12" name="CuadroTexto 11"/>
          <p:cNvSpPr txBox="1"/>
          <p:nvPr userDrawn="1"/>
        </p:nvSpPr>
        <p:spPr>
          <a:xfrm>
            <a:off x="0" y="5753100"/>
            <a:ext cx="18288000" cy="3000821"/>
          </a:xfrm>
          <a:prstGeom prst="rect">
            <a:avLst/>
          </a:prstGeom>
          <a:noFill/>
        </p:spPr>
        <p:txBody>
          <a:bodyPr wrap="square" rtlCol="0">
            <a:spAutoFit/>
          </a:bodyPr>
          <a:lstStyle/>
          <a:p>
            <a:pPr algn="ctr" fontAlgn="base"/>
            <a:r>
              <a:rPr lang="en-US" sz="2700" b="0" i="0" kern="1200" baseline="0" dirty="0">
                <a:solidFill>
                  <a:schemeClr val="bg1">
                    <a:lumMod val="75000"/>
                  </a:schemeClr>
                </a:solidFill>
                <a:effectLst/>
                <a:latin typeface="DIN" pitchFamily="50" charset="0"/>
                <a:ea typeface="+mn-ea"/>
                <a:cs typeface="+mn-cs"/>
              </a:rPr>
              <a:t>Center of Operations Research University Institute</a:t>
            </a:r>
            <a:r>
              <a:rPr lang="es-ES" sz="2700" b="0" i="0" kern="1200" baseline="0" dirty="0">
                <a:solidFill>
                  <a:schemeClr val="bg1">
                    <a:lumMod val="75000"/>
                  </a:schemeClr>
                </a:solidFill>
                <a:effectLst/>
                <a:latin typeface="DIN" pitchFamily="50" charset="0"/>
                <a:ea typeface="+mn-ea"/>
                <a:cs typeface="+mn-cs"/>
              </a:rPr>
              <a:t> - </a:t>
            </a:r>
            <a:r>
              <a:rPr lang="en-US" sz="2700" b="0" i="0" kern="1200" dirty="0">
                <a:solidFill>
                  <a:schemeClr val="bg1">
                    <a:lumMod val="75000"/>
                  </a:schemeClr>
                </a:solidFill>
                <a:effectLst/>
                <a:latin typeface="DIN" pitchFamily="50" charset="0"/>
                <a:ea typeface="+mn-ea"/>
                <a:cs typeface="+mn-cs"/>
              </a:rPr>
              <a:t>Miguel Hernández University of Elche</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a:solidFill>
                  <a:schemeClr val="bg1">
                    <a:lumMod val="75000"/>
                  </a:schemeClr>
                </a:solidFill>
                <a:effectLst/>
                <a:latin typeface="DIN" pitchFamily="50" charset="0"/>
                <a:ea typeface="+mn-ea"/>
                <a:cs typeface="+mn-cs"/>
              </a:rPr>
              <a:t>Avda. de la Universidad s/n – Edificio </a:t>
            </a:r>
            <a:r>
              <a:rPr lang="es-ES" sz="2700" b="0" i="0" kern="1200" dirty="0" err="1">
                <a:solidFill>
                  <a:schemeClr val="bg1">
                    <a:lumMod val="75000"/>
                  </a:schemeClr>
                </a:solidFill>
                <a:effectLst/>
                <a:latin typeface="DIN" pitchFamily="50" charset="0"/>
                <a:ea typeface="+mn-ea"/>
                <a:cs typeface="+mn-cs"/>
              </a:rPr>
              <a:t>Torretamarit</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a:solidFill>
                  <a:schemeClr val="bg1">
                    <a:lumMod val="75000"/>
                  </a:schemeClr>
                </a:solidFill>
                <a:effectLst/>
                <a:latin typeface="DIN" pitchFamily="50" charset="0"/>
                <a:ea typeface="+mn-ea"/>
                <a:cs typeface="+mn-cs"/>
              </a:rPr>
              <a:t>03202 Elche (Alicante) - </a:t>
            </a:r>
            <a:r>
              <a:rPr lang="es-ES" sz="2700" b="0" i="0" kern="1200" dirty="0" err="1">
                <a:solidFill>
                  <a:schemeClr val="bg1">
                    <a:lumMod val="75000"/>
                  </a:schemeClr>
                </a:solidFill>
                <a:effectLst/>
                <a:latin typeface="DIN" pitchFamily="50" charset="0"/>
                <a:ea typeface="+mn-ea"/>
                <a:cs typeface="+mn-cs"/>
              </a:rPr>
              <a:t>Spain</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err="1">
                <a:solidFill>
                  <a:schemeClr val="bg1">
                    <a:lumMod val="75000"/>
                  </a:schemeClr>
                </a:solidFill>
                <a:effectLst/>
                <a:latin typeface="DIN" pitchFamily="50" charset="0"/>
                <a:ea typeface="+mn-ea"/>
                <a:cs typeface="+mn-cs"/>
              </a:rPr>
              <a:t>Phone</a:t>
            </a:r>
            <a:r>
              <a:rPr lang="es-ES" sz="2700" b="0" i="0" kern="1200" dirty="0">
                <a:solidFill>
                  <a:schemeClr val="bg1">
                    <a:lumMod val="75000"/>
                  </a:schemeClr>
                </a:solidFill>
                <a:effectLst/>
                <a:latin typeface="DIN" pitchFamily="50" charset="0"/>
                <a:ea typeface="+mn-ea"/>
                <a:cs typeface="+mn-cs"/>
              </a:rPr>
              <a:t>: (+34) </a:t>
            </a:r>
            <a:r>
              <a:rPr lang="es-ES" sz="2700" b="1" i="0" kern="1200" dirty="0">
                <a:solidFill>
                  <a:schemeClr val="bg1"/>
                </a:solidFill>
                <a:effectLst/>
                <a:latin typeface="DIN" pitchFamily="50" charset="0"/>
                <a:ea typeface="+mn-ea"/>
                <a:cs typeface="+mn-cs"/>
              </a:rPr>
              <a:t>96 665 85 72 </a:t>
            </a:r>
            <a:r>
              <a:rPr lang="es-ES" sz="2700" b="0" i="0" kern="1200" dirty="0">
                <a:solidFill>
                  <a:schemeClr val="bg1">
                    <a:lumMod val="75000"/>
                  </a:schemeClr>
                </a:solidFill>
                <a:effectLst/>
                <a:latin typeface="DIN" pitchFamily="50" charset="0"/>
                <a:ea typeface="+mn-ea"/>
                <a:cs typeface="+mn-cs"/>
              </a:rPr>
              <a:t>- Fax: (+34) 96 665 87 15</a:t>
            </a:r>
          </a:p>
          <a:p>
            <a:pPr algn="ctr" fontAlgn="base"/>
            <a:endParaRPr lang="es-ES" sz="2700" b="0" i="0" kern="1200" dirty="0">
              <a:solidFill>
                <a:schemeClr val="bg1">
                  <a:lumMod val="75000"/>
                </a:schemeClr>
              </a:solidFill>
              <a:effectLst/>
              <a:latin typeface="DIN" pitchFamily="50" charset="0"/>
              <a:ea typeface="+mn-ea"/>
              <a:cs typeface="+mn-cs"/>
            </a:endParaRPr>
          </a:p>
          <a:p>
            <a:pPr algn="ctr" fontAlgn="base"/>
            <a:r>
              <a:rPr lang="es-ES" sz="5400" b="0" i="0" u="sng" kern="1200" dirty="0">
                <a:solidFill>
                  <a:schemeClr val="bg1"/>
                </a:solidFill>
                <a:effectLst/>
                <a:latin typeface="DIN" pitchFamily="50" charset="0"/>
                <a:ea typeface="+mn-ea"/>
                <a:cs typeface="+mn-cs"/>
              </a:rPr>
              <a:t>cio</a:t>
            </a:r>
            <a:r>
              <a:rPr lang="es-ES" sz="5400" b="1" i="0" u="sng" kern="1200" dirty="0">
                <a:solidFill>
                  <a:schemeClr val="bg1"/>
                </a:solidFill>
                <a:effectLst/>
                <a:latin typeface="Candara" panose="020E0502030303020204" pitchFamily="34" charset="0"/>
                <a:ea typeface="+mn-ea"/>
                <a:cs typeface="+mn-cs"/>
              </a:rPr>
              <a:t>@</a:t>
            </a:r>
            <a:r>
              <a:rPr lang="es-ES" sz="5400" b="0" i="0" u="sng" kern="1200" dirty="0">
                <a:solidFill>
                  <a:schemeClr val="bg1"/>
                </a:solidFill>
                <a:effectLst/>
                <a:latin typeface="DIN" pitchFamily="50" charset="0"/>
                <a:ea typeface="+mn-ea"/>
                <a:cs typeface="+mn-cs"/>
              </a:rPr>
              <a:t>umh.es</a:t>
            </a:r>
            <a:r>
              <a:rPr lang="es-ES" sz="5400" b="0" i="0" u="none" kern="1200" baseline="0" dirty="0">
                <a:solidFill>
                  <a:schemeClr val="bg1"/>
                </a:solidFill>
                <a:effectLst/>
                <a:latin typeface="DIN" pitchFamily="50" charset="0"/>
                <a:ea typeface="+mn-ea"/>
                <a:cs typeface="+mn-cs"/>
              </a:rPr>
              <a:t>  -  </a:t>
            </a:r>
            <a:r>
              <a:rPr lang="es-ES" sz="5400" b="0" i="0" u="sng" kern="1200" dirty="0">
                <a:solidFill>
                  <a:schemeClr val="bg1"/>
                </a:solidFill>
                <a:effectLst/>
                <a:latin typeface="DIN" pitchFamily="50" charset="0"/>
                <a:ea typeface="+mn-ea"/>
                <a:cs typeface="+mn-cs"/>
              </a:rPr>
              <a:t>cio.umh.es</a:t>
            </a:r>
            <a:endParaRPr lang="es-ES" sz="5400" dirty="0">
              <a:latin typeface="DIN" pitchFamily="50" charset="0"/>
            </a:endParaRPr>
          </a:p>
        </p:txBody>
      </p:sp>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797" y="3987694"/>
            <a:ext cx="7888406" cy="1619167"/>
          </a:xfrm>
          <a:prstGeom prst="rect">
            <a:avLst/>
          </a:prstGeom>
        </p:spPr>
      </p:pic>
    </p:spTree>
    <p:extLst>
      <p:ext uri="{BB962C8B-B14F-4D97-AF65-F5344CB8AC3E}">
        <p14:creationId xmlns:p14="http://schemas.microsoft.com/office/powerpoint/2010/main" val="186537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921F30"/>
                </a:solidFill>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8"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pic>
        <p:nvPicPr>
          <p:cNvPr id="5" name="Imagen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992290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2286000" y="2843862"/>
            <a:ext cx="13716000" cy="3581953"/>
          </a:xfrm>
          <a:solidFill>
            <a:srgbClr val="636B6F"/>
          </a:solidFill>
        </p:spPr>
        <p:txBody>
          <a:bodyPr anchor="b">
            <a:normAutofit/>
          </a:bodyPr>
          <a:lstStyle>
            <a:lvl1pPr algn="ctr">
              <a:defRPr sz="8800">
                <a:solidFill>
                  <a:schemeClr val="bg1"/>
                </a:solidFill>
                <a:latin typeface="DIN" pitchFamily="50" charset="0"/>
              </a:defRPr>
            </a:lvl1pPr>
          </a:lstStyle>
          <a:p>
            <a:r>
              <a:rPr lang="es-ES" dirty="0"/>
              <a:t>Haga clic para modificar el estilo de título del patrón</a:t>
            </a:r>
            <a:endParaRPr lang="en-US" dirty="0"/>
          </a:p>
        </p:txBody>
      </p:sp>
      <p:sp>
        <p:nvSpPr>
          <p:cNvPr id="8" name="Subtitle 2"/>
          <p:cNvSpPr>
            <a:spLocks noGrp="1"/>
          </p:cNvSpPr>
          <p:nvPr>
            <p:ph type="subTitle" idx="1"/>
          </p:nvPr>
        </p:nvSpPr>
        <p:spPr>
          <a:xfrm>
            <a:off x="2286000" y="6564573"/>
            <a:ext cx="13716000" cy="1323344"/>
          </a:xfrm>
          <a:solidFill>
            <a:srgbClr val="921F30"/>
          </a:solidFill>
        </p:spPr>
        <p:txBody>
          <a:bodyPr anchor="ctr"/>
          <a:lstStyle>
            <a:lvl1pPr marL="0" indent="0" algn="ctr">
              <a:buNone/>
              <a:defRPr sz="360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Haga clic para editar el estilo de subtítulo del patrón</a:t>
            </a:r>
            <a:endParaRPr lang="en-US" dirty="0"/>
          </a:p>
        </p:txBody>
      </p:sp>
      <p:cxnSp>
        <p:nvCxnSpPr>
          <p:cNvPr id="12" name="Conector recto 11"/>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4"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90778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57300" y="2738860"/>
            <a:ext cx="7772400" cy="6528015"/>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3" name="Conector recto 12"/>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sz="half" idx="13"/>
          </p:nvPr>
        </p:nvSpPr>
        <p:spPr>
          <a:xfrm>
            <a:off x="9258300" y="2738859"/>
            <a:ext cx="7772400" cy="6528015"/>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5"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6"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7" name="Imagen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10" name="Imagen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527237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59683" y="2605306"/>
            <a:ext cx="7770017" cy="1207479"/>
          </a:xfrm>
          <a:solidFill>
            <a:srgbClr val="636B6F"/>
          </a:solidFill>
        </p:spPr>
        <p:txBody>
          <a:bodyPr anchor="b"/>
          <a:lstStyle>
            <a:lvl1pPr marL="0" indent="0">
              <a:buNone/>
              <a:defRPr sz="3600" b="1">
                <a:solidFill>
                  <a:schemeClr val="bg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dirty="0"/>
              <a:t>Editar el estilo de texto del patrón</a:t>
            </a:r>
          </a:p>
        </p:txBody>
      </p:sp>
      <p:sp>
        <p:nvSpPr>
          <p:cNvPr id="10"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2" name="Content Placeholder 2"/>
          <p:cNvSpPr>
            <a:spLocks noGrp="1"/>
          </p:cNvSpPr>
          <p:nvPr>
            <p:ph sz="half" idx="13"/>
          </p:nvPr>
        </p:nvSpPr>
        <p:spPr>
          <a:xfrm>
            <a:off x="1257300" y="3812785"/>
            <a:ext cx="7772400" cy="5454090"/>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3" name="Text Placeholder 2"/>
          <p:cNvSpPr>
            <a:spLocks noGrp="1"/>
          </p:cNvSpPr>
          <p:nvPr>
            <p:ph type="body" idx="14"/>
          </p:nvPr>
        </p:nvSpPr>
        <p:spPr>
          <a:xfrm>
            <a:off x="9260683" y="2605306"/>
            <a:ext cx="7770017" cy="1207479"/>
          </a:xfrm>
          <a:solidFill>
            <a:srgbClr val="636B6F"/>
          </a:solidFill>
        </p:spPr>
        <p:txBody>
          <a:bodyPr anchor="b"/>
          <a:lstStyle>
            <a:lvl1pPr marL="0" indent="0">
              <a:buNone/>
              <a:defRPr sz="3600" b="1">
                <a:solidFill>
                  <a:schemeClr val="bg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a:t>Editar el estilo de texto del patrón</a:t>
            </a:r>
          </a:p>
        </p:txBody>
      </p:sp>
      <p:sp>
        <p:nvSpPr>
          <p:cNvPr id="14" name="Content Placeholder 2"/>
          <p:cNvSpPr>
            <a:spLocks noGrp="1"/>
          </p:cNvSpPr>
          <p:nvPr>
            <p:ph sz="half" idx="15"/>
          </p:nvPr>
        </p:nvSpPr>
        <p:spPr>
          <a:xfrm>
            <a:off x="9258300" y="3812785"/>
            <a:ext cx="7772400" cy="5454090"/>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8" name="Conector recto 17"/>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9"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20"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21" name="Imagen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15" name="Imagen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4940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6"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3"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4" name="Imagen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97967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cxnSp>
        <p:nvCxnSpPr>
          <p:cNvPr id="8" name="Conector recto 7"/>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0"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6" name="Imagen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429832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906"/>
            <a:ext cx="5898356" cy="2400671"/>
          </a:xfrm>
          <a:solidFill>
            <a:srgbClr val="921F30"/>
          </a:solidFill>
        </p:spPr>
        <p:txBody>
          <a:bodyPr anchor="b"/>
          <a:lstStyle>
            <a:lvl1pPr>
              <a:defRPr sz="4800">
                <a:solidFill>
                  <a:schemeClr val="bg1"/>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774782" y="685906"/>
            <a:ext cx="9258300" cy="8107027"/>
          </a:xfrm>
        </p:spPr>
        <p:txBody>
          <a:bodyPr/>
          <a:lstStyle>
            <a:lvl1pPr>
              <a:buClr>
                <a:srgbClr val="636B6F"/>
              </a:buClr>
              <a:defRPr sz="4800"/>
            </a:lvl1pPr>
            <a:lvl2pPr>
              <a:buClr>
                <a:srgbClr val="636B6F"/>
              </a:buClr>
              <a:defRPr sz="4200"/>
            </a:lvl2pPr>
            <a:lvl3pPr>
              <a:buClr>
                <a:srgbClr val="636B6F"/>
              </a:buClr>
              <a:defRPr sz="3600"/>
            </a:lvl3pPr>
            <a:lvl4pPr>
              <a:buClr>
                <a:srgbClr val="636B6F"/>
              </a:buClr>
              <a:defRPr sz="3000"/>
            </a:lvl4pPr>
            <a:lvl5pPr>
              <a:buClr>
                <a:srgbClr val="636B6F"/>
              </a:buClr>
              <a:defRPr sz="3000"/>
            </a:lvl5pPr>
            <a:lvl6pPr>
              <a:defRPr sz="3000"/>
            </a:lvl6pPr>
            <a:lvl7pPr>
              <a:defRPr sz="3000"/>
            </a:lvl7pPr>
            <a:lvl8pPr>
              <a:defRPr sz="3000"/>
            </a:lvl8pPr>
            <a:lvl9pPr>
              <a:defRPr sz="3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Editar el estilo de texto del patrón</a:t>
            </a:r>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3"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4" name="Imagen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2625352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Editar el estilo de texto del patrón</a:t>
            </a:r>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259683" y="685906"/>
            <a:ext cx="5898356" cy="2400671"/>
          </a:xfrm>
          <a:solidFill>
            <a:srgbClr val="636B6F"/>
          </a:solidFill>
        </p:spPr>
        <p:txBody>
          <a:bodyPr anchor="b"/>
          <a:lstStyle>
            <a:lvl1pPr>
              <a:defRPr sz="4800">
                <a:solidFill>
                  <a:schemeClr val="bg1"/>
                </a:solidFill>
              </a:defRPr>
            </a:lvl1pPr>
          </a:lstStyle>
          <a:p>
            <a:r>
              <a:rPr lang="es-ES"/>
              <a:t>Haga clic para modificar el estilo de título del patrón</a:t>
            </a:r>
            <a:endParaRPr lang="en-US" dirty="0"/>
          </a:p>
        </p:txBody>
      </p:sp>
      <p:sp>
        <p:nvSpPr>
          <p:cNvPr id="13" name="Content Placeholder 2"/>
          <p:cNvSpPr>
            <a:spLocks noGrp="1"/>
          </p:cNvSpPr>
          <p:nvPr>
            <p:ph idx="1"/>
          </p:nvPr>
        </p:nvSpPr>
        <p:spPr>
          <a:xfrm>
            <a:off x="7774782" y="685906"/>
            <a:ext cx="9258300" cy="8107027"/>
          </a:xfrm>
        </p:spPr>
        <p:txBody>
          <a:bodyPr/>
          <a:lstStyle>
            <a:lvl1pPr>
              <a:buClr>
                <a:srgbClr val="636B6F"/>
              </a:buClr>
              <a:defRPr sz="4800"/>
            </a:lvl1pPr>
            <a:lvl2pPr>
              <a:buClr>
                <a:srgbClr val="636B6F"/>
              </a:buClr>
              <a:defRPr sz="4200"/>
            </a:lvl2pPr>
            <a:lvl3pPr>
              <a:buClr>
                <a:srgbClr val="636B6F"/>
              </a:buClr>
              <a:defRPr sz="3600"/>
            </a:lvl3pPr>
            <a:lvl4pPr>
              <a:buClr>
                <a:srgbClr val="636B6F"/>
              </a:buClr>
              <a:defRPr sz="3000"/>
            </a:lvl4pPr>
            <a:lvl5pPr>
              <a:buClr>
                <a:srgbClr val="636B6F"/>
              </a:buClr>
              <a:defRPr sz="3000"/>
            </a:lvl5pPr>
            <a:lvl6pPr>
              <a:defRPr sz="3000"/>
            </a:lvl6pPr>
            <a:lvl7pPr>
              <a:defRPr sz="3000"/>
            </a:lvl7pPr>
            <a:lvl8pPr>
              <a:defRPr sz="3000"/>
            </a:lvl8pPr>
            <a:lvl9pPr>
              <a:defRPr sz="3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4"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5"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6" name="Imagen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077080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773"/>
            <a:ext cx="15773400" cy="198865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7300" y="2738860"/>
            <a:ext cx="15773400" cy="6528015"/>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7300" y="9535998"/>
            <a:ext cx="4114800" cy="547772"/>
          </a:xfrm>
          <a:prstGeom prst="rect">
            <a:avLst/>
          </a:prstGeom>
        </p:spPr>
        <p:txBody>
          <a:bodyPr vert="horz" lIns="91440" tIns="45720" rIns="91440" bIns="45720" rtlCol="0" anchor="ctr"/>
          <a:lstStyle>
            <a:lvl1pPr algn="l">
              <a:defRPr sz="1800">
                <a:solidFill>
                  <a:srgbClr val="636B6F"/>
                </a:solidFill>
              </a:defRPr>
            </a:lvl1pPr>
          </a:lstStyle>
          <a:p>
            <a:endParaRPr lang="es-ES"/>
          </a:p>
        </p:txBody>
      </p:sp>
      <p:sp>
        <p:nvSpPr>
          <p:cNvPr id="5" name="Footer Placeholder 4"/>
          <p:cNvSpPr>
            <a:spLocks noGrp="1"/>
          </p:cNvSpPr>
          <p:nvPr>
            <p:ph type="ftr" sz="quarter" idx="3"/>
          </p:nvPr>
        </p:nvSpPr>
        <p:spPr>
          <a:xfrm>
            <a:off x="6057900" y="9535998"/>
            <a:ext cx="6172200" cy="547772"/>
          </a:xfrm>
          <a:prstGeom prst="rect">
            <a:avLst/>
          </a:prstGeom>
        </p:spPr>
        <p:txBody>
          <a:bodyPr vert="horz" lIns="91440" tIns="45720" rIns="91440" bIns="45720" rtlCol="0" anchor="ctr"/>
          <a:lstStyle>
            <a:lvl1pPr algn="ctr">
              <a:defRPr sz="1800">
                <a:solidFill>
                  <a:srgbClr val="636B6F"/>
                </a:solidFill>
                <a:latin typeface="DIN" pitchFamily="50" charset="0"/>
              </a:defRPr>
            </a:lvl1pPr>
          </a:lstStyle>
          <a:p>
            <a:r>
              <a:rPr lang="es-ES"/>
              <a:t>PIE DE PÁGINA</a:t>
            </a:r>
            <a:endParaRPr lang="es-ES" dirty="0"/>
          </a:p>
        </p:txBody>
      </p:sp>
      <p:sp>
        <p:nvSpPr>
          <p:cNvPr id="6" name="Slide Number Placeholder 5"/>
          <p:cNvSpPr>
            <a:spLocks noGrp="1"/>
          </p:cNvSpPr>
          <p:nvPr>
            <p:ph type="sldNum" sz="quarter" idx="4"/>
          </p:nvPr>
        </p:nvSpPr>
        <p:spPr>
          <a:xfrm>
            <a:off x="12915900" y="9535998"/>
            <a:ext cx="4114800" cy="547772"/>
          </a:xfrm>
          <a:prstGeom prst="rect">
            <a:avLst/>
          </a:prstGeom>
        </p:spPr>
        <p:txBody>
          <a:bodyPr vert="horz" lIns="91440" tIns="45720" rIns="91440" bIns="45720" rtlCol="0" anchor="ctr"/>
          <a:lstStyle>
            <a:lvl1pPr algn="r">
              <a:defRPr sz="1800">
                <a:solidFill>
                  <a:srgbClr val="636B6F"/>
                </a:solidFill>
                <a:latin typeface="DIN" pitchFamily="50" charset="0"/>
              </a:defRPr>
            </a:lvl1pPr>
          </a:lstStyle>
          <a:p>
            <a:fld id="{DBFF9636-A71C-488A-89F8-02E08556F10C}" type="slidenum">
              <a:rPr lang="es-ES" smtClean="0"/>
              <a:pPr/>
              <a:t>‹Nº›</a:t>
            </a:fld>
            <a:endParaRPr lang="es-ES"/>
          </a:p>
        </p:txBody>
      </p:sp>
    </p:spTree>
    <p:extLst>
      <p:ext uri="{BB962C8B-B14F-4D97-AF65-F5344CB8AC3E}">
        <p14:creationId xmlns:p14="http://schemas.microsoft.com/office/powerpoint/2010/main" val="2861485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1371600" rtl="0" eaLnBrk="1" latinLnBrk="0" hangingPunct="1">
        <a:lnSpc>
          <a:spcPct val="90000"/>
        </a:lnSpc>
        <a:spcBef>
          <a:spcPct val="0"/>
        </a:spcBef>
        <a:buNone/>
        <a:defRPr sz="6600" kern="1200">
          <a:solidFill>
            <a:schemeClr val="tx1"/>
          </a:solidFill>
          <a:latin typeface="DIN" pitchFamily="50" charset="0"/>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4.png"/><Relationship Id="rId2" Type="http://schemas.openxmlformats.org/officeDocument/2006/relationships/image" Target="../media/image21.png"/><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2.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18" Type="http://schemas.openxmlformats.org/officeDocument/2006/relationships/image" Target="../media/image42.png"/><Relationship Id="rId26" Type="http://schemas.openxmlformats.org/officeDocument/2006/relationships/image" Target="../media/image50.png"/><Relationship Id="rId3" Type="http://schemas.openxmlformats.org/officeDocument/2006/relationships/image" Target="../media/image27.png"/><Relationship Id="rId21" Type="http://schemas.openxmlformats.org/officeDocument/2006/relationships/image" Target="../media/image45.png"/><Relationship Id="rId7" Type="http://schemas.openxmlformats.org/officeDocument/2006/relationships/image" Target="../media/image31.png"/><Relationship Id="rId12" Type="http://schemas.openxmlformats.org/officeDocument/2006/relationships/image" Target="../media/image36.png"/><Relationship Id="rId17" Type="http://schemas.openxmlformats.org/officeDocument/2006/relationships/image" Target="../media/image41.png"/><Relationship Id="rId25" Type="http://schemas.openxmlformats.org/officeDocument/2006/relationships/image" Target="../media/image49.png"/><Relationship Id="rId2" Type="http://schemas.openxmlformats.org/officeDocument/2006/relationships/image" Target="../media/image260.png"/><Relationship Id="rId16" Type="http://schemas.openxmlformats.org/officeDocument/2006/relationships/image" Target="../media/image40.png"/><Relationship Id="rId20"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5.png"/><Relationship Id="rId24" Type="http://schemas.openxmlformats.org/officeDocument/2006/relationships/image" Target="../media/image48.png"/><Relationship Id="rId5" Type="http://schemas.openxmlformats.org/officeDocument/2006/relationships/image" Target="../media/image29.png"/><Relationship Id="rId15" Type="http://schemas.openxmlformats.org/officeDocument/2006/relationships/image" Target="../media/image39.png"/><Relationship Id="rId23" Type="http://schemas.openxmlformats.org/officeDocument/2006/relationships/image" Target="../media/image47.png"/><Relationship Id="rId10" Type="http://schemas.openxmlformats.org/officeDocument/2006/relationships/image" Target="../media/image34.png"/><Relationship Id="rId19" Type="http://schemas.openxmlformats.org/officeDocument/2006/relationships/image" Target="../media/image43.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 Id="rId22" Type="http://schemas.openxmlformats.org/officeDocument/2006/relationships/image" Target="../media/image46.png"/><Relationship Id="rId27" Type="http://schemas.openxmlformats.org/officeDocument/2006/relationships/image" Target="../media/image5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microsoft.com/office/2018/10/relationships/comments" Target="../comments/modernComment_12C_4C7E9C53.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ieeexplore.ieee.org/abstract/document/4419667" TargetMode="External"/><Relationship Id="rId2" Type="http://schemas.openxmlformats.org/officeDocument/2006/relationships/hyperlink" Target="https://doi.org/10.1016/j.ins.2012.10.039" TargetMode="External"/><Relationship Id="rId1" Type="http://schemas.openxmlformats.org/officeDocument/2006/relationships/slideLayout" Target="../slideLayouts/slideLayout2.xml"/><Relationship Id="rId4" Type="http://schemas.openxmlformats.org/officeDocument/2006/relationships/hyperlink" Target="https://ieeexplore.ieee.org/abstract/document/153282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18/10/relationships/comments" Target="../comments/modernComment_15A_B4390D40.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microsoft.com/office/2018/10/relationships/comments" Target="../comments/modernComment_15B_72270F43.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50D6C461-FDA0-4A80-8A95-CC7FF8CAE7F1}"/>
              </a:ext>
            </a:extLst>
          </p:cNvPr>
          <p:cNvSpPr>
            <a:spLocks noGrp="1"/>
          </p:cNvSpPr>
          <p:nvPr>
            <p:ph type="subTitle" idx="1"/>
          </p:nvPr>
        </p:nvSpPr>
        <p:spPr/>
        <p:txBody>
          <a:bodyPr>
            <a:normAutofit/>
          </a:bodyPr>
          <a:lstStyle/>
          <a:p>
            <a:r>
              <a:rPr lang="es-ES" dirty="0">
                <a:solidFill>
                  <a:schemeClr val="bg2">
                    <a:lumMod val="90000"/>
                  </a:schemeClr>
                </a:solidFill>
              </a:rPr>
              <a:t>Instituto Centro de Investigación Operativa (CIO)</a:t>
            </a:r>
          </a:p>
          <a:p>
            <a:r>
              <a:rPr lang="es-ES" sz="3200" dirty="0">
                <a:solidFill>
                  <a:schemeClr val="bg2">
                    <a:lumMod val="90000"/>
                  </a:schemeClr>
                </a:solidFill>
              </a:rPr>
              <a:t>Universidad Miguel Hernández de Elche</a:t>
            </a:r>
          </a:p>
          <a:p>
            <a:r>
              <a:rPr lang="es-ES" sz="2200" dirty="0"/>
              <a:t>Proyecto PID2022-136383NB-I00 financiado por MCIN/AEI /10.13039/501100011033 /10.13039/501100011033 y por FEDER, UE </a:t>
            </a:r>
            <a:endParaRPr lang="es-ES" sz="2200" dirty="0">
              <a:solidFill>
                <a:schemeClr val="bg2">
                  <a:lumMod val="90000"/>
                </a:schemeClr>
              </a:solidFill>
            </a:endParaRPr>
          </a:p>
        </p:txBody>
      </p:sp>
      <p:sp>
        <p:nvSpPr>
          <p:cNvPr id="3" name="Título 2">
            <a:extLst>
              <a:ext uri="{FF2B5EF4-FFF2-40B4-BE49-F238E27FC236}">
                <a16:creationId xmlns:a16="http://schemas.microsoft.com/office/drawing/2014/main" id="{1CE81823-6022-43A1-98EA-5EE08041387A}"/>
              </a:ext>
            </a:extLst>
          </p:cNvPr>
          <p:cNvSpPr>
            <a:spLocks noGrp="1"/>
          </p:cNvSpPr>
          <p:nvPr>
            <p:ph type="title"/>
          </p:nvPr>
        </p:nvSpPr>
        <p:spPr/>
        <p:txBody>
          <a:bodyPr/>
          <a:lstStyle/>
          <a:p>
            <a:pPr algn="ctr">
              <a:lnSpc>
                <a:spcPct val="150000"/>
              </a:lnSpc>
              <a:spcAft>
                <a:spcPts val="800"/>
              </a:spcAft>
            </a:pP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Using</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sensitivity</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analysis</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and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visualization</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techniques</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to</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open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black</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box data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mining</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models</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s-ES" sz="54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s-ES" sz="5400" b="1" kern="100" dirty="0" err="1">
                <a:effectLst/>
                <a:latin typeface="Times New Roman" panose="02020603050405020304" pitchFamily="18" charset="0"/>
                <a:ea typeface="Aptos" panose="020B0004020202020204" pitchFamily="34" charset="0"/>
                <a:cs typeface="Times New Roman" panose="02020603050405020304" pitchFamily="18" charset="0"/>
              </a:rPr>
              <a:t>example</a:t>
            </a:r>
            <a:endParaRPr lang="en-GB" sz="6600" dirty="0"/>
          </a:p>
        </p:txBody>
      </p:sp>
      <p:sp>
        <p:nvSpPr>
          <p:cNvPr id="4" name="Marcador de texto 3">
            <a:extLst>
              <a:ext uri="{FF2B5EF4-FFF2-40B4-BE49-F238E27FC236}">
                <a16:creationId xmlns:a16="http://schemas.microsoft.com/office/drawing/2014/main" id="{348D9ADA-7FA7-468D-857D-E19B2AC411FF}"/>
              </a:ext>
            </a:extLst>
          </p:cNvPr>
          <p:cNvSpPr>
            <a:spLocks noGrp="1"/>
          </p:cNvSpPr>
          <p:nvPr>
            <p:ph type="body" sz="quarter" idx="10"/>
          </p:nvPr>
        </p:nvSpPr>
        <p:spPr>
          <a:xfrm>
            <a:off x="1266132" y="4172816"/>
            <a:ext cx="15773400" cy="2395697"/>
          </a:xfrm>
        </p:spPr>
        <p:txBody>
          <a:bodyPr/>
          <a:lstStyle/>
          <a:p>
            <a:r>
              <a:rPr lang="en-GB" dirty="0"/>
              <a:t>Author:</a:t>
            </a:r>
            <a:r>
              <a:rPr lang="es-ES" dirty="0"/>
              <a:t> Ricardo González.</a:t>
            </a:r>
          </a:p>
        </p:txBody>
      </p:sp>
      <p:pic>
        <p:nvPicPr>
          <p:cNvPr id="6" name="Imagen 5" descr="Imagen que contiene Interfaz de usuario gráfica&#10;&#10;Descripción generada automáticamente">
            <a:extLst>
              <a:ext uri="{FF2B5EF4-FFF2-40B4-BE49-F238E27FC236}">
                <a16:creationId xmlns:a16="http://schemas.microsoft.com/office/drawing/2014/main" id="{451EAF99-B28E-A714-473C-49F012DDFB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75424" y="9095003"/>
            <a:ext cx="4839913" cy="937997"/>
          </a:xfrm>
          <a:prstGeom prst="rect">
            <a:avLst/>
          </a:prstGeom>
        </p:spPr>
      </p:pic>
    </p:spTree>
    <p:extLst>
      <p:ext uri="{BB962C8B-B14F-4D97-AF65-F5344CB8AC3E}">
        <p14:creationId xmlns:p14="http://schemas.microsoft.com/office/powerpoint/2010/main" val="988178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Sensitivity Analysis</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lnSpcReduction="10000"/>
              </a:bodyPr>
              <a:lstStyle/>
              <a:p>
                <a:pPr>
                  <a:spcAft>
                    <a:spcPts val="1200"/>
                  </a:spcAft>
                </a:pPr>
                <a:r>
                  <a:rPr lang="en-US" dirty="0"/>
                  <a:t>A dataset for a supervised DM model, or training data, made up of:</a:t>
                </a:r>
              </a:p>
              <a:p>
                <a:pPr lvl="1">
                  <a:spcAft>
                    <a:spcPts val="1200"/>
                  </a:spcAft>
                </a:pPr>
                <a14:m>
                  <m:oMath xmlns:m="http://schemas.openxmlformats.org/officeDocument/2006/math">
                    <m:r>
                      <a:rPr lang="es-ES" b="0" i="1" smtClean="0">
                        <a:latin typeface="Cambria Math" panose="02040503050406030204" pitchFamily="18" charset="0"/>
                      </a:rPr>
                      <m:t>𝑁</m:t>
                    </m:r>
                  </m:oMath>
                </a14:m>
                <a:r>
                  <a:rPr lang="en-US" dirty="0"/>
                  <a:t> examples.</a:t>
                </a:r>
              </a:p>
              <a:p>
                <a:pPr lvl="1">
                  <a:spcAft>
                    <a:spcPts val="1200"/>
                  </a:spcAft>
                </a:pPr>
                <a14:m>
                  <m:oMath xmlns:m="http://schemas.openxmlformats.org/officeDocument/2006/math">
                    <m:r>
                      <a:rPr lang="es-ES" b="0" i="1" smtClean="0">
                        <a:latin typeface="Cambria Math" panose="02040503050406030204" pitchFamily="18" charset="0"/>
                      </a:rPr>
                      <m:t>𝑀</m:t>
                    </m:r>
                  </m:oMath>
                </a14:m>
                <a:r>
                  <a:rPr lang="en-US" dirty="0"/>
                  <a:t> inputs (variables).</a:t>
                </a:r>
              </a:p>
              <a:p>
                <a:pPr lvl="1">
                  <a:spcAft>
                    <a:spcPts val="1200"/>
                  </a:spcAft>
                </a:pPr>
                <a14:m>
                  <m:oMath xmlns:m="http://schemas.openxmlformats.org/officeDocument/2006/math">
                    <m:r>
                      <a:rPr lang="es-ES" b="0" i="1" smtClean="0">
                        <a:latin typeface="Cambria Math" panose="02040503050406030204" pitchFamily="18" charset="0"/>
                      </a:rPr>
                      <m:t>𝑦</m:t>
                    </m:r>
                  </m:oMath>
                </a14:m>
                <a:r>
                  <a:rPr lang="en-US" dirty="0"/>
                  <a:t> one output target.</a:t>
                </a:r>
              </a:p>
              <a:p>
                <a:pPr>
                  <a:spcAft>
                    <a:spcPts val="1200"/>
                  </a:spcAft>
                </a:pPr>
                <a:r>
                  <a:rPr lang="en-US" dirty="0"/>
                  <a:t>Let </a:t>
                </a:r>
                <a14:m>
                  <m:oMath xmlns:m="http://schemas.openxmlformats.org/officeDocument/2006/math">
                    <m:acc>
                      <m:accPr>
                        <m:chr m:val="̂"/>
                        <m:ctrlPr>
                          <a:rPr lang="en-US" i="1" smtClean="0">
                            <a:latin typeface="Cambria Math" panose="02040503050406030204" pitchFamily="18" charset="0"/>
                          </a:rPr>
                        </m:ctrlPr>
                      </m:accPr>
                      <m:e>
                        <m:r>
                          <a:rPr lang="es-ES" b="0" i="1" smtClean="0">
                            <a:latin typeface="Cambria Math" panose="02040503050406030204" pitchFamily="18" charset="0"/>
                          </a:rPr>
                          <m:t>𝑦</m:t>
                        </m:r>
                      </m:e>
                    </m:acc>
                  </m:oMath>
                </a14:m>
                <a:r>
                  <a:rPr lang="en-US" dirty="0"/>
                  <a:t> denote the value predicted by the model for one example or data sample </a:t>
                </a:r>
                <a14:m>
                  <m:oMath xmlns:m="http://schemas.openxmlformats.org/officeDocument/2006/math">
                    <m:d>
                      <m:dPr>
                        <m:ctrlPr>
                          <a:rPr lang="en-US" i="1" smtClean="0">
                            <a:latin typeface="Cambria Math" panose="02040503050406030204" pitchFamily="18" charset="0"/>
                          </a:rPr>
                        </m:ctrlPr>
                      </m:dPr>
                      <m:e>
                        <m:r>
                          <a:rPr lang="es-ES" b="1" i="1" smtClean="0">
                            <a:latin typeface="Cambria Math" panose="02040503050406030204" pitchFamily="18" charset="0"/>
                          </a:rPr>
                          <m:t>𝒙</m:t>
                        </m:r>
                      </m:e>
                    </m:d>
                  </m:oMath>
                </a14:m>
                <a:r>
                  <a:rPr lang="en-US" dirty="0"/>
                  <a:t>.</a:t>
                </a:r>
              </a:p>
              <a:p>
                <a:pPr>
                  <a:spcAft>
                    <a:spcPts val="1200"/>
                  </a:spcAft>
                </a:pPr>
                <a:r>
                  <a:rPr lang="en-US" dirty="0"/>
                  <a:t>Let </a:t>
                </a:r>
                <a14:m>
                  <m:oMath xmlns:m="http://schemas.openxmlformats.org/officeDocument/2006/math">
                    <m:r>
                      <a:rPr lang="es-ES" b="0" i="1" smtClean="0">
                        <a:latin typeface="Cambria Math" panose="02040503050406030204" pitchFamily="18" charset="0"/>
                      </a:rPr>
                      <m:t>𝑃</m:t>
                    </m:r>
                  </m:oMath>
                </a14:m>
                <a:r>
                  <a:rPr lang="en-US" dirty="0"/>
                  <a:t> be the function used to build the model’s responses:</a:t>
                </a:r>
              </a:p>
              <a:p>
                <a:pPr lvl="1">
                  <a:spcAft>
                    <a:spcPts val="1200"/>
                  </a:spcAft>
                </a:pPr>
                <a14:m>
                  <m:oMath xmlns:m="http://schemas.openxmlformats.org/officeDocument/2006/math">
                    <m:acc>
                      <m:accPr>
                        <m:chr m:val="̂"/>
                        <m:ctrlPr>
                          <a:rPr lang="en-US" i="1" smtClean="0">
                            <a:latin typeface="Cambria Math" panose="02040503050406030204" pitchFamily="18" charset="0"/>
                          </a:rPr>
                        </m:ctrlPr>
                      </m:accPr>
                      <m:e>
                        <m:r>
                          <a:rPr lang="es-ES" b="0" i="1" smtClean="0">
                            <a:latin typeface="Cambria Math" panose="02040503050406030204" pitchFamily="18" charset="0"/>
                          </a:rPr>
                          <m:t>𝑦</m:t>
                        </m:r>
                      </m:e>
                    </m:acc>
                    <m:r>
                      <a:rPr lang="es-ES" b="0" i="1" smtClean="0">
                        <a:latin typeface="Cambria Math" panose="02040503050406030204" pitchFamily="18" charset="0"/>
                      </a:rPr>
                      <m:t>=</m:t>
                    </m:r>
                    <m:r>
                      <a:rPr lang="es-ES" b="0" i="1" smtClean="0">
                        <a:latin typeface="Cambria Math" panose="02040503050406030204" pitchFamily="18" charset="0"/>
                      </a:rPr>
                      <m:t>𝑃</m:t>
                    </m:r>
                    <m:d>
                      <m:dPr>
                        <m:ctrlPr>
                          <a:rPr lang="es-ES" b="0" i="1" smtClean="0">
                            <a:latin typeface="Cambria Math" panose="02040503050406030204" pitchFamily="18" charset="0"/>
                          </a:rPr>
                        </m:ctrlPr>
                      </m:dPr>
                      <m:e>
                        <m:r>
                          <a:rPr lang="es-ES" b="1" i="1" smtClean="0">
                            <a:latin typeface="Cambria Math" panose="02040503050406030204" pitchFamily="18" charset="0"/>
                          </a:rPr>
                          <m:t>𝒙</m:t>
                        </m:r>
                      </m:e>
                    </m:d>
                  </m:oMath>
                </a14:m>
                <a:r>
                  <a:rPr lang="en-US" dirty="0"/>
                  <a:t>.</a:t>
                </a:r>
              </a:p>
            </p:txBody>
          </p:sp>
        </mc:Choice>
        <mc:Fallback xmlns="">
          <p:sp>
            <p:nvSpPr>
              <p:cNvPr id="3" name="Marcador de contenido 2">
                <a:extLst>
                  <a:ext uri="{FF2B5EF4-FFF2-40B4-BE49-F238E27FC236}">
                    <a16:creationId xmlns:a16="http://schemas.microsoft.com/office/drawing/2014/main" id="{F2F9E890-B6DE-48DE-8F6A-A85504366140}"/>
                  </a:ext>
                </a:extLst>
              </p:cNvPr>
              <p:cNvSpPr>
                <a:spLocks noGrp="1" noRot="1" noChangeAspect="1" noMove="1" noResize="1" noEditPoints="1" noAdjustHandles="1" noChangeArrowheads="1" noChangeShapeType="1" noTextEdit="1"/>
              </p:cNvSpPr>
              <p:nvPr>
                <p:ph idx="1"/>
              </p:nvPr>
            </p:nvSpPr>
            <p:spPr>
              <a:xfrm>
                <a:off x="1257300" y="3382494"/>
                <a:ext cx="16595985" cy="5850074"/>
              </a:xfrm>
              <a:blipFill>
                <a:blip r:embed="rId3"/>
                <a:stretch>
                  <a:fillRect l="-1285" t="-4271"/>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10</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253111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err="1"/>
              <a:t>Sensitivity</a:t>
            </a:r>
            <a:r>
              <a:rPr lang="es-ES" dirty="0"/>
              <a:t> </a:t>
            </a:r>
            <a:r>
              <a:rPr lang="es-ES" dirty="0" err="1"/>
              <a:t>Analysis</a:t>
            </a:r>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p:txBody>
              <a:bodyPr/>
              <a:lstStyle/>
              <a:p>
                <a:r>
                  <a:rPr lang="en-US" dirty="0"/>
                  <a:t>Sensitivity methods work by varying an input variable </a:t>
                </a:r>
                <a14:m>
                  <m:oMath xmlns:m="http://schemas.openxmlformats.org/officeDocument/2006/math">
                    <m:sSub>
                      <m:sSubPr>
                        <m:ctrlPr>
                          <a:rPr lang="en-US"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𝑎</m:t>
                        </m:r>
                      </m:sub>
                    </m:sSub>
                  </m:oMath>
                </a14:m>
                <a:r>
                  <a:rPr lang="es-ES" dirty="0"/>
                  <a:t>.</a:t>
                </a:r>
              </a:p>
              <a:p>
                <a:r>
                  <a:rPr lang="en-US" dirty="0"/>
                  <a:t>Through its range with </a:t>
                </a:r>
                <a14:m>
                  <m:oMath xmlns:m="http://schemas.openxmlformats.org/officeDocument/2006/math">
                    <m:r>
                      <a:rPr lang="es-ES" b="0" i="1" smtClean="0">
                        <a:latin typeface="Cambria Math" panose="02040503050406030204" pitchFamily="18" charset="0"/>
                      </a:rPr>
                      <m:t>𝐿</m:t>
                    </m:r>
                  </m:oMath>
                </a14:m>
                <a:r>
                  <a:rPr lang="en-US" dirty="0"/>
                  <a:t> levels, under a regular sequence from the minimum to the maximum value.</a:t>
                </a:r>
              </a:p>
              <a:p>
                <a14:m>
                  <m:oMath xmlns:m="http://schemas.openxmlformats.org/officeDocument/2006/math">
                    <m:sSub>
                      <m:sSubPr>
                        <m:ctrlPr>
                          <a:rPr lang="en-U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oMath>
                </a14:m>
                <a:r>
                  <a:rPr lang="es-ES" dirty="0"/>
                  <a:t> </a:t>
                </a:r>
                <a:r>
                  <a:rPr lang="en-US" dirty="0"/>
                  <a:t>denote the jth level of input </a:t>
                </a:r>
                <a14:m>
                  <m:oMath xmlns:m="http://schemas.openxmlformats.org/officeDocument/2006/math">
                    <m:sSub>
                      <m:sSubPr>
                        <m:ctrlPr>
                          <a:rPr lang="en-US" i="1">
                            <a:latin typeface="Cambria Math" panose="02040503050406030204" pitchFamily="18" charset="0"/>
                          </a:rPr>
                        </m:ctrlPr>
                      </m:sSubPr>
                      <m:e>
                        <m:r>
                          <a:rPr lang="es-ES" b="1" i="1">
                            <a:latin typeface="Cambria Math" panose="02040503050406030204" pitchFamily="18" charset="0"/>
                          </a:rPr>
                          <m:t>𝒙</m:t>
                        </m:r>
                      </m:e>
                      <m:sub>
                        <m:r>
                          <a:rPr lang="es-ES" i="1">
                            <a:latin typeface="Cambria Math" panose="02040503050406030204" pitchFamily="18" charset="0"/>
                          </a:rPr>
                          <m:t>𝑎</m:t>
                        </m:r>
                      </m:sub>
                    </m:sSub>
                  </m:oMath>
                </a14:m>
                <a:r>
                  <a:rPr lang="es-ES" dirty="0"/>
                  <a:t>.</a:t>
                </a:r>
              </a:p>
              <a:p>
                <a:r>
                  <a:rPr lang="es-ES" dirty="0" err="1"/>
                  <a:t>Example</a:t>
                </a:r>
                <a:r>
                  <a:rPr lang="es-ES" dirty="0"/>
                  <a:t>:</a:t>
                </a:r>
              </a:p>
              <a:p>
                <a:pPr lvl="1"/>
                <a14:m>
                  <m:oMath xmlns:m="http://schemas.openxmlformats.org/officeDocument/2006/math">
                    <m:r>
                      <a:rPr lang="es-ES" b="0" i="1" smtClean="0">
                        <a:latin typeface="Cambria Math" panose="02040503050406030204" pitchFamily="18" charset="0"/>
                      </a:rPr>
                      <m:t>𝐿</m:t>
                    </m:r>
                    <m:r>
                      <a:rPr lang="es-ES" b="0" i="1" smtClean="0">
                        <a:latin typeface="Cambria Math" panose="02040503050406030204" pitchFamily="18" charset="0"/>
                      </a:rPr>
                      <m:t>=5</m:t>
                    </m:r>
                  </m:oMath>
                </a14:m>
                <a:endParaRPr lang="es-ES" b="0" i="1" dirty="0">
                  <a:latin typeface="Cambria Math" panose="02040503050406030204" pitchFamily="18" charset="0"/>
                </a:endParaRPr>
              </a:p>
              <a:p>
                <a:pPr lvl="1"/>
                <a14:m>
                  <m:oMath xmlns:m="http://schemas.openxmlformats.org/officeDocument/2006/math">
                    <m:sSub>
                      <m:sSubPr>
                        <m:ctrlPr>
                          <a:rPr lang="en-US" i="1">
                            <a:latin typeface="Cambria Math" panose="02040503050406030204" pitchFamily="18" charset="0"/>
                          </a:rPr>
                        </m:ctrlPr>
                      </m:sSubPr>
                      <m:e>
                        <m:r>
                          <a:rPr lang="es-ES" b="1" i="1">
                            <a:latin typeface="Cambria Math" panose="02040503050406030204" pitchFamily="18" charset="0"/>
                          </a:rPr>
                          <m:t>𝒙</m:t>
                        </m:r>
                      </m:e>
                      <m:sub>
                        <m:r>
                          <a:rPr lang="es-ES" i="1">
                            <a:latin typeface="Cambria Math" panose="02040503050406030204" pitchFamily="18" charset="0"/>
                          </a:rPr>
                          <m:t>𝑎</m:t>
                        </m:r>
                      </m:sub>
                    </m:sSub>
                  </m:oMath>
                </a14:m>
                <a:r>
                  <a:rPr lang="es-ES" dirty="0"/>
                  <a:t> </a:t>
                </a:r>
                <a:r>
                  <a:rPr lang="es-ES" dirty="0" err="1"/>
                  <a:t>ranges</a:t>
                </a:r>
                <a:r>
                  <a:rPr lang="es-ES" dirty="0"/>
                  <a:t> </a:t>
                </a:r>
                <a14:m>
                  <m:oMath xmlns:m="http://schemas.openxmlformats.org/officeDocument/2006/math">
                    <m:d>
                      <m:dPr>
                        <m:begChr m:val="["/>
                        <m:endChr m:val="]"/>
                        <m:ctrlPr>
                          <a:rPr lang="es-ES" i="1" smtClean="0">
                            <a:latin typeface="Cambria Math" panose="02040503050406030204" pitchFamily="18" charset="0"/>
                          </a:rPr>
                        </m:ctrlPr>
                      </m:dPr>
                      <m:e>
                        <m:r>
                          <a:rPr lang="es-ES" b="0" i="1" smtClean="0">
                            <a:latin typeface="Cambria Math" panose="02040503050406030204" pitchFamily="18" charset="0"/>
                          </a:rPr>
                          <m:t>0,1</m:t>
                        </m:r>
                      </m:e>
                    </m:d>
                  </m:oMath>
                </a14:m>
                <a:endParaRPr lang="es-ES" dirty="0"/>
              </a:p>
              <a:p>
                <a:pPr lvl="1"/>
                <a:endParaRPr lang="es-ES" dirty="0"/>
              </a:p>
              <a:p>
                <a:pPr lvl="1"/>
                <a14:m>
                  <m:oMath xmlns:m="http://schemas.openxmlformats.org/officeDocument/2006/math">
                    <m:sSub>
                      <m:sSubPr>
                        <m:ctrlPr>
                          <a:rPr lang="en-US" i="1" smtClean="0">
                            <a:latin typeface="Cambria Math" panose="02040503050406030204" pitchFamily="18" charset="0"/>
                          </a:rPr>
                        </m:ctrlPr>
                      </m:sSubPr>
                      <m:e>
                        <m:r>
                          <a:rPr lang="es-ES" b="1" i="1" smtClean="0">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r>
                      <a:rPr lang="es-ES" b="0" i="1" smtClean="0">
                        <a:latin typeface="Cambria Math" panose="02040503050406030204" pitchFamily="18" charset="0"/>
                        <a:ea typeface="Cambria Math" panose="02040503050406030204" pitchFamily="18" charset="0"/>
                      </a:rPr>
                      <m:t>∈</m:t>
                    </m:r>
                    <m:d>
                      <m:dPr>
                        <m:begChr m:val="{"/>
                        <m:endChr m:val=""/>
                        <m:ctrlPr>
                          <a:rPr lang="es-ES" b="0" i="1" smtClean="0">
                            <a:latin typeface="Cambria Math" panose="02040503050406030204" pitchFamily="18" charset="0"/>
                            <a:ea typeface="Cambria Math" panose="02040503050406030204" pitchFamily="18" charset="0"/>
                          </a:rPr>
                        </m:ctrlPr>
                      </m:dPr>
                      <m:e>
                        <m:d>
                          <m:dPr>
                            <m:begChr m:val=""/>
                            <m:endChr m:val="}"/>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0.0, 0.25, 0.5, 0.75, 1.0</m:t>
                            </m:r>
                          </m:e>
                        </m:d>
                      </m:e>
                    </m:d>
                  </m:oMath>
                </a14:m>
                <a:endParaRPr lang="es-ES" dirty="0"/>
              </a:p>
            </p:txBody>
          </p:sp>
        </mc:Choice>
        <mc:Fallback xmlns="">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blipFill>
                <a:blip r:embed="rId2"/>
                <a:stretch>
                  <a:fillRect l="-1352" t="-2894" r="-1005"/>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11</a:t>
            </a:fld>
            <a:endParaRPr lang="es-ES" dirty="0"/>
          </a:p>
        </p:txBody>
      </p:sp>
    </p:spTree>
    <p:extLst>
      <p:ext uri="{BB962C8B-B14F-4D97-AF65-F5344CB8AC3E}">
        <p14:creationId xmlns:p14="http://schemas.microsoft.com/office/powerpoint/2010/main" val="190797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89CA8-E0FB-B1B4-82B6-48FE8BB6C9EF}"/>
              </a:ext>
            </a:extLst>
          </p:cNvPr>
          <p:cNvSpPr>
            <a:spLocks noGrp="1"/>
          </p:cNvSpPr>
          <p:nvPr>
            <p:ph type="ctrTitle"/>
          </p:nvPr>
        </p:nvSpPr>
        <p:spPr/>
        <p:txBody>
          <a:bodyPr/>
          <a:lstStyle/>
          <a:p>
            <a:r>
              <a:rPr lang="en-GB" dirty="0"/>
              <a:t>Methods of SA</a:t>
            </a:r>
          </a:p>
        </p:txBody>
      </p:sp>
      <p:sp>
        <p:nvSpPr>
          <p:cNvPr id="3" name="Subtítulo 2">
            <a:extLst>
              <a:ext uri="{FF2B5EF4-FFF2-40B4-BE49-F238E27FC236}">
                <a16:creationId xmlns:a16="http://schemas.microsoft.com/office/drawing/2014/main" id="{EC9EC8A6-CC12-FC4C-481E-FE2514D5FF5A}"/>
              </a:ext>
            </a:extLst>
          </p:cNvPr>
          <p:cNvSpPr>
            <a:spLocks noGrp="1"/>
          </p:cNvSpPr>
          <p:nvPr>
            <p:ph type="subTitle" idx="1"/>
          </p:nvPr>
        </p:nvSpPr>
        <p:spPr/>
        <p:txBody>
          <a:bodyPr/>
          <a:lstStyle/>
          <a:p>
            <a:r>
              <a:rPr lang="en-GB" dirty="0"/>
              <a:t>Five sensitive methods</a:t>
            </a:r>
          </a:p>
        </p:txBody>
      </p:sp>
      <p:sp>
        <p:nvSpPr>
          <p:cNvPr id="4" name="Marcador de pie de página 3">
            <a:extLst>
              <a:ext uri="{FF2B5EF4-FFF2-40B4-BE49-F238E27FC236}">
                <a16:creationId xmlns:a16="http://schemas.microsoft.com/office/drawing/2014/main" id="{B4BE54DF-455C-F151-5BDA-84A3340CF64B}"/>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A211459-F8C1-7C82-00F8-90AE29AF5C35}"/>
              </a:ext>
            </a:extLst>
          </p:cNvPr>
          <p:cNvSpPr>
            <a:spLocks noGrp="1"/>
          </p:cNvSpPr>
          <p:nvPr>
            <p:ph type="sldNum" sz="quarter" idx="12"/>
          </p:nvPr>
        </p:nvSpPr>
        <p:spPr/>
        <p:txBody>
          <a:bodyPr/>
          <a:lstStyle/>
          <a:p>
            <a:fld id="{DBFF9636-A71C-488A-89F8-02E08556F10C}" type="slidenum">
              <a:rPr lang="es-ES" smtClean="0"/>
              <a:pPr/>
              <a:t>12</a:t>
            </a:fld>
            <a:endParaRPr lang="es-ES" dirty="0"/>
          </a:p>
        </p:txBody>
      </p:sp>
    </p:spTree>
    <p:extLst>
      <p:ext uri="{BB962C8B-B14F-4D97-AF65-F5344CB8AC3E}">
        <p14:creationId xmlns:p14="http://schemas.microsoft.com/office/powerpoint/2010/main" val="3015792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a:t>1D-SA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a:xfrm>
                <a:off x="1257300" y="2738860"/>
                <a:ext cx="9652000" cy="6528015"/>
              </a:xfrm>
            </p:spPr>
            <p:txBody>
              <a:bodyPr>
                <a:normAutofit/>
              </a:bodyPr>
              <a:lstStyle/>
              <a:p>
                <a:r>
                  <a:rPr lang="es-ES" dirty="0"/>
                  <a:t>Considering a </a:t>
                </a:r>
                <a:r>
                  <a:rPr lang="es-ES" dirty="0" err="1"/>
                  <a:t>given</a:t>
                </a:r>
                <a:r>
                  <a:rPr lang="es-ES" dirty="0"/>
                  <a:t> </a:t>
                </a:r>
                <a:r>
                  <a:rPr lang="es-ES" dirty="0" err="1"/>
                  <a:t>baseline</a:t>
                </a:r>
                <a:r>
                  <a:rPr lang="es-ES" dirty="0"/>
                  <a:t> vector </a:t>
                </a:r>
                <a14:m>
                  <m:oMath xmlns:m="http://schemas.openxmlformats.org/officeDocument/2006/math">
                    <m:r>
                      <a:rPr lang="es-ES" b="1" i="1" smtClean="0">
                        <a:latin typeface="Cambria Math" panose="02040503050406030204" pitchFamily="18" charset="0"/>
                      </a:rPr>
                      <m:t>𝒃</m:t>
                    </m:r>
                  </m:oMath>
                </a14:m>
                <a:r>
                  <a:rPr lang="es-ES" dirty="0"/>
                  <a:t>.</a:t>
                </a:r>
              </a:p>
              <a:p>
                <a:pPr lvl="1"/>
                <a:r>
                  <a:rPr lang="es-ES" dirty="0" err="1"/>
                  <a:t>Typically</a:t>
                </a:r>
                <a:r>
                  <a:rPr lang="es-ES" dirty="0"/>
                  <a:t>, </a:t>
                </a:r>
                <a14:m>
                  <m:oMath xmlns:m="http://schemas.openxmlformats.org/officeDocument/2006/math">
                    <m:r>
                      <a:rPr lang="es-ES" b="1" i="1" smtClean="0">
                        <a:latin typeface="Cambria Math" panose="02040503050406030204" pitchFamily="18" charset="0"/>
                      </a:rPr>
                      <m:t>𝒃</m:t>
                    </m:r>
                  </m:oMath>
                </a14:m>
                <a:r>
                  <a:rPr lang="es-ES" dirty="0"/>
                  <a:t> </a:t>
                </a:r>
                <a:r>
                  <a:rPr lang="es-ES" dirty="0" err="1"/>
                  <a:t>contains</a:t>
                </a:r>
                <a:r>
                  <a:rPr lang="es-ES" dirty="0"/>
                  <a:t> </a:t>
                </a:r>
                <a:r>
                  <a:rPr lang="es-ES" dirty="0" err="1"/>
                  <a:t>the</a:t>
                </a:r>
                <a:r>
                  <a:rPr lang="es-ES" dirty="0"/>
                  <a:t> mean </a:t>
                </a:r>
                <a:r>
                  <a:rPr lang="es-ES" dirty="0" err="1"/>
                  <a:t>or</a:t>
                </a:r>
                <a:r>
                  <a:rPr lang="es-ES" dirty="0"/>
                  <a:t> median.</a:t>
                </a:r>
              </a:p>
              <a:p>
                <a:pPr lvl="1"/>
                <a:r>
                  <a:rPr lang="es-ES" dirty="0" err="1"/>
                  <a:t>But</a:t>
                </a:r>
                <a:r>
                  <a:rPr lang="es-ES" dirty="0"/>
                  <a:t> </a:t>
                </a:r>
                <a:r>
                  <a:rPr lang="es-ES" dirty="0" err="1"/>
                  <a:t>any</a:t>
                </a:r>
                <a:r>
                  <a:rPr lang="es-ES" dirty="0"/>
                  <a:t> </a:t>
                </a:r>
                <a:r>
                  <a:rPr lang="es-ES" dirty="0" err="1"/>
                  <a:t>other</a:t>
                </a:r>
                <a:r>
                  <a:rPr lang="es-ES" dirty="0"/>
                  <a:t> vector can be </a:t>
                </a:r>
                <a:r>
                  <a:rPr lang="es-ES" dirty="0" err="1"/>
                  <a:t>used</a:t>
                </a:r>
                <a:r>
                  <a:rPr lang="es-ES" dirty="0"/>
                  <a:t>.</a:t>
                </a:r>
              </a:p>
              <a:p>
                <a:r>
                  <a:rPr lang="es-ES" dirty="0" err="1"/>
                  <a:t>Then</a:t>
                </a:r>
                <a:r>
                  <a:rPr lang="es-ES" dirty="0"/>
                  <a:t>, </a:t>
                </a:r>
                <a:r>
                  <a:rPr lang="es-ES" dirty="0" err="1"/>
                  <a:t>it</a:t>
                </a:r>
                <a:r>
                  <a:rPr lang="es-ES" dirty="0"/>
                  <a:t> </a:t>
                </a:r>
                <a:r>
                  <a:rPr lang="es-ES" dirty="0" err="1"/>
                  <a:t>cycles</a:t>
                </a:r>
                <a:r>
                  <a:rPr lang="es-ES" dirty="0"/>
                  <a:t> </a:t>
                </a:r>
                <a:r>
                  <a:rPr lang="es-ES" dirty="0" err="1"/>
                  <a:t>through</a:t>
                </a:r>
                <a:r>
                  <a:rPr lang="es-ES" dirty="0"/>
                  <a:t> </a:t>
                </a:r>
                <a:r>
                  <a:rPr lang="es-ES" dirty="0" err="1"/>
                  <a:t>all</a:t>
                </a:r>
                <a:r>
                  <a:rPr lang="es-ES" dirty="0"/>
                  <a:t> inputs: </a:t>
                </a:r>
                <a14:m>
                  <m:oMath xmlns:m="http://schemas.openxmlformats.org/officeDocument/2006/math">
                    <m:d>
                      <m:dPr>
                        <m:begChr m:val="{"/>
                        <m:endChr m:val=""/>
                        <m:ctrlPr>
                          <a:rPr lang="es-ES" i="1" smtClean="0">
                            <a:latin typeface="Cambria Math" panose="02040503050406030204" pitchFamily="18" charset="0"/>
                          </a:rPr>
                        </m:ctrlPr>
                      </m:dPr>
                      <m:e>
                        <m:d>
                          <m:dPr>
                            <m:begChr m:val=""/>
                            <m:endChr m:val="}"/>
                            <m:ctrlPr>
                              <a:rPr lang="es-ES" i="1" smtClean="0">
                                <a:latin typeface="Cambria Math" panose="02040503050406030204" pitchFamily="18" charset="0"/>
                              </a:rPr>
                            </m:ctrlPr>
                          </m:dPr>
                          <m:e>
                            <m:sSub>
                              <m:sSubPr>
                                <m:ctrlPr>
                                  <a:rPr lang="en-US" i="1">
                                    <a:latin typeface="Cambria Math" panose="02040503050406030204" pitchFamily="18" charset="0"/>
                                  </a:rPr>
                                </m:ctrlPr>
                              </m:sSubPr>
                              <m:e>
                                <m:r>
                                  <a:rPr lang="es-ES" b="1" i="1">
                                    <a:latin typeface="Cambria Math" panose="02040503050406030204" pitchFamily="18" charset="0"/>
                                  </a:rPr>
                                  <m:t>𝒙</m:t>
                                </m:r>
                              </m:e>
                              <m:sub>
                                <m:r>
                                  <a:rPr lang="es-ES" b="0" i="1" smtClean="0">
                                    <a:latin typeface="Cambria Math" panose="02040503050406030204" pitchFamily="18" charset="0"/>
                                  </a:rPr>
                                  <m:t>𝑎</m:t>
                                </m:r>
                              </m:sub>
                            </m:sSub>
                            <m:r>
                              <a:rPr lang="es-ES" b="0" i="1" smtClean="0">
                                <a:latin typeface="Cambria Math" panose="02040503050406030204" pitchFamily="18" charset="0"/>
                              </a:rPr>
                              <m:t>:</m:t>
                            </m:r>
                            <m:r>
                              <a:rPr lang="es-ES" b="0" i="1" smtClean="0">
                                <a:latin typeface="Cambria Math" panose="02040503050406030204" pitchFamily="18" charset="0"/>
                              </a:rPr>
                              <m:t>𝑎</m:t>
                            </m:r>
                            <m:r>
                              <a:rPr lang="es-ES" b="0" i="1" smtClean="0">
                                <a:latin typeface="Cambria Math" panose="02040503050406030204" pitchFamily="18" charset="0"/>
                                <a:ea typeface="Cambria Math" panose="02040503050406030204" pitchFamily="18" charset="0"/>
                              </a:rPr>
                              <m:t>∈</m:t>
                            </m:r>
                            <m:d>
                              <m:dPr>
                                <m:begChr m:val="{"/>
                                <m:endChr m:val=""/>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1,…,</m:t>
                                </m:r>
                                <m:r>
                                  <a:rPr lang="es-ES" b="0" i="1" smtClean="0">
                                    <a:latin typeface="Cambria Math" panose="02040503050406030204" pitchFamily="18" charset="0"/>
                                    <a:ea typeface="Cambria Math" panose="02040503050406030204" pitchFamily="18" charset="0"/>
                                  </a:rPr>
                                  <m:t>𝑀</m:t>
                                </m:r>
                              </m:e>
                            </m:d>
                          </m:e>
                        </m:d>
                      </m:e>
                    </m:d>
                  </m:oMath>
                </a14:m>
                <a:r>
                  <a:rPr lang="es-ES" dirty="0"/>
                  <a:t>.</a:t>
                </a:r>
              </a:p>
              <a:p>
                <a:r>
                  <a:rPr lang="en-US" dirty="0"/>
                  <a:t>For each input, </a:t>
                </a:r>
                <a14:m>
                  <m:oMath xmlns:m="http://schemas.openxmlformats.org/officeDocument/2006/math">
                    <m:r>
                      <a:rPr lang="es-ES" b="0" i="1" smtClean="0">
                        <a:latin typeface="Cambria Math" panose="02040503050406030204" pitchFamily="18" charset="0"/>
                      </a:rPr>
                      <m:t>𝐿</m:t>
                    </m:r>
                  </m:oMath>
                </a14:m>
                <a:r>
                  <a:rPr lang="en-US" dirty="0"/>
                  <a:t> input examples are built using all </a:t>
                </a:r>
                <a14:m>
                  <m:oMath xmlns:m="http://schemas.openxmlformats.org/officeDocument/2006/math">
                    <m:r>
                      <a:rPr lang="es-ES" b="1" i="1">
                        <a:latin typeface="Cambria Math" panose="02040503050406030204" pitchFamily="18" charset="0"/>
                      </a:rPr>
                      <m:t>𝒃</m:t>
                    </m:r>
                  </m:oMath>
                </a14:m>
                <a:r>
                  <a:rPr lang="en-US" dirty="0"/>
                  <a:t> values except </a:t>
                </a:r>
                <a14:m>
                  <m:oMath xmlns:m="http://schemas.openxmlformats.org/officeDocument/2006/math">
                    <m:d>
                      <m:dPr>
                        <m:begChr m:val="{"/>
                        <m:endChr m:val=""/>
                        <m:ctrlPr>
                          <a:rPr lang="es-ES" i="1">
                            <a:latin typeface="Cambria Math" panose="02040503050406030204" pitchFamily="18" charset="0"/>
                          </a:rPr>
                        </m:ctrlPr>
                      </m:dPr>
                      <m:e>
                        <m:d>
                          <m:dPr>
                            <m:begChr m:val=""/>
                            <m:endChr m:val="}"/>
                            <m:ctrlPr>
                              <a:rPr lang="es-ES" i="1">
                                <a:latin typeface="Cambria Math" panose="02040503050406030204" pitchFamily="18" charset="0"/>
                              </a:rPr>
                            </m:ctrlPr>
                          </m:dPr>
                          <m:e>
                            <m:sSub>
                              <m:sSubPr>
                                <m:ctrlPr>
                                  <a:rPr lang="en-US" i="1">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r>
                              <a:rPr lang="es-ES" i="1">
                                <a:latin typeface="Cambria Math" panose="02040503050406030204" pitchFamily="18" charset="0"/>
                              </a:rPr>
                              <m:t>:</m:t>
                            </m:r>
                            <m:r>
                              <a:rPr lang="es-ES" b="0" i="1" smtClean="0">
                                <a:latin typeface="Cambria Math" panose="02040503050406030204" pitchFamily="18" charset="0"/>
                              </a:rPr>
                              <m:t>𝑗</m:t>
                            </m:r>
                            <m:r>
                              <a:rPr lang="es-ES" i="1">
                                <a:latin typeface="Cambria Math" panose="02040503050406030204" pitchFamily="18" charset="0"/>
                                <a:ea typeface="Cambria Math" panose="02040503050406030204" pitchFamily="18" charset="0"/>
                              </a:rPr>
                              <m:t>∈</m:t>
                            </m:r>
                            <m:d>
                              <m:dPr>
                                <m:begChr m:val="{"/>
                                <m:endChr m:val=""/>
                                <m:ctrlPr>
                                  <a:rPr lang="es-ES" i="1">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1,…,</m:t>
                                </m:r>
                                <m:r>
                                  <a:rPr lang="es-ES" b="0" i="1" smtClean="0">
                                    <a:latin typeface="Cambria Math" panose="02040503050406030204" pitchFamily="18" charset="0"/>
                                    <a:ea typeface="Cambria Math" panose="02040503050406030204" pitchFamily="18" charset="0"/>
                                  </a:rPr>
                                  <m:t>𝐿</m:t>
                                </m:r>
                              </m:e>
                            </m:d>
                          </m:e>
                        </m:d>
                      </m:e>
                    </m:d>
                  </m:oMath>
                </a14:m>
                <a:r>
                  <a:rPr lang="es-ES" dirty="0"/>
                  <a:t>.</a:t>
                </a:r>
              </a:p>
            </p:txBody>
          </p:sp>
        </mc:Choice>
        <mc:Fallback xmlns="">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xfrm>
                <a:off x="1257300" y="2738860"/>
                <a:ext cx="9652000" cy="6528015"/>
              </a:xfrm>
              <a:blipFill>
                <a:blip r:embed="rId2"/>
                <a:stretch>
                  <a:fillRect l="-2210" t="-2894" r="-1831"/>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13</a:t>
            </a:fld>
            <a:endParaRPr lang="es-ES"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E44D4ED5-A4E0-D552-962C-E8E026F105F7}"/>
                  </a:ext>
                </a:extLst>
              </p:cNvPr>
              <p:cNvSpPr txBox="1"/>
              <p:nvPr/>
            </p:nvSpPr>
            <p:spPr>
              <a:xfrm>
                <a:off x="1090930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8" name="CuadroTexto 7">
                <a:extLst>
                  <a:ext uri="{FF2B5EF4-FFF2-40B4-BE49-F238E27FC236}">
                    <a16:creationId xmlns:a16="http://schemas.microsoft.com/office/drawing/2014/main" id="{E44D4ED5-A4E0-D552-962C-E8E026F105F7}"/>
                  </a:ext>
                </a:extLst>
              </p:cNvPr>
              <p:cNvSpPr txBox="1">
                <a:spLocks noRot="1" noChangeAspect="1" noMove="1" noResize="1" noEditPoints="1" noAdjustHandles="1" noChangeArrowheads="1" noChangeShapeType="1" noTextEdit="1"/>
              </p:cNvSpPr>
              <p:nvPr/>
            </p:nvSpPr>
            <p:spPr>
              <a:xfrm>
                <a:off x="10909300" y="4404426"/>
                <a:ext cx="2095500" cy="507831"/>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F53675F-0AB1-FC06-6CAE-621129C571CC}"/>
                  </a:ext>
                </a:extLst>
              </p:cNvPr>
              <p:cNvSpPr txBox="1"/>
              <p:nvPr/>
            </p:nvSpPr>
            <p:spPr>
              <a:xfrm>
                <a:off x="1090930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9" name="CuadroTexto 8">
                <a:extLst>
                  <a:ext uri="{FF2B5EF4-FFF2-40B4-BE49-F238E27FC236}">
                    <a16:creationId xmlns:a16="http://schemas.microsoft.com/office/drawing/2014/main" id="{1F53675F-0AB1-FC06-6CAE-621129C571CC}"/>
                  </a:ext>
                </a:extLst>
              </p:cNvPr>
              <p:cNvSpPr txBox="1">
                <a:spLocks noRot="1" noChangeAspect="1" noMove="1" noResize="1" noEditPoints="1" noAdjustHandles="1" noChangeArrowheads="1" noChangeShapeType="1" noTextEdit="1"/>
              </p:cNvSpPr>
              <p:nvPr/>
            </p:nvSpPr>
            <p:spPr>
              <a:xfrm>
                <a:off x="10909300" y="5230804"/>
                <a:ext cx="2095500" cy="507831"/>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50452F7C-7C3D-7C5F-A8DD-F3E2A7A2436C}"/>
                  </a:ext>
                </a:extLst>
              </p:cNvPr>
              <p:cNvSpPr txBox="1"/>
              <p:nvPr/>
            </p:nvSpPr>
            <p:spPr>
              <a:xfrm>
                <a:off x="1090930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10" name="CuadroTexto 9">
                <a:extLst>
                  <a:ext uri="{FF2B5EF4-FFF2-40B4-BE49-F238E27FC236}">
                    <a16:creationId xmlns:a16="http://schemas.microsoft.com/office/drawing/2014/main" id="{50452F7C-7C3D-7C5F-A8DD-F3E2A7A2436C}"/>
                  </a:ext>
                </a:extLst>
              </p:cNvPr>
              <p:cNvSpPr txBox="1">
                <a:spLocks noRot="1" noChangeAspect="1" noMove="1" noResize="1" noEditPoints="1" noAdjustHandles="1" noChangeArrowheads="1" noChangeShapeType="1" noTextEdit="1"/>
              </p:cNvSpPr>
              <p:nvPr/>
            </p:nvSpPr>
            <p:spPr>
              <a:xfrm>
                <a:off x="10909300" y="6089377"/>
                <a:ext cx="2095500" cy="507831"/>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937CA9B6-CAF8-CB03-CA42-35B382A8D0E4}"/>
                  </a:ext>
                </a:extLst>
              </p:cNvPr>
              <p:cNvSpPr txBox="1"/>
              <p:nvPr/>
            </p:nvSpPr>
            <p:spPr>
              <a:xfrm>
                <a:off x="10909300" y="6916882"/>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11" name="CuadroTexto 10">
                <a:extLst>
                  <a:ext uri="{FF2B5EF4-FFF2-40B4-BE49-F238E27FC236}">
                    <a16:creationId xmlns:a16="http://schemas.microsoft.com/office/drawing/2014/main" id="{937CA9B6-CAF8-CB03-CA42-35B382A8D0E4}"/>
                  </a:ext>
                </a:extLst>
              </p:cNvPr>
              <p:cNvSpPr txBox="1">
                <a:spLocks noRot="1" noChangeAspect="1" noMove="1" noResize="1" noEditPoints="1" noAdjustHandles="1" noChangeArrowheads="1" noChangeShapeType="1" noTextEdit="1"/>
              </p:cNvSpPr>
              <p:nvPr/>
            </p:nvSpPr>
            <p:spPr>
              <a:xfrm>
                <a:off x="10909300" y="6916882"/>
                <a:ext cx="2095500" cy="559833"/>
              </a:xfrm>
              <a:prstGeom prst="rect">
                <a:avLst/>
              </a:prstGeom>
              <a:blipFill>
                <a:blip r:embed="rId6"/>
                <a:stretch>
                  <a:fillRect/>
                </a:stretch>
              </a:blipFill>
            </p:spPr>
            <p:txBody>
              <a:bodyPr/>
              <a:lstStyle/>
              <a:p>
                <a:r>
                  <a:rPr lang="es-ES">
                    <a:noFill/>
                  </a:rPr>
                  <a:t> </a:t>
                </a:r>
              </a:p>
            </p:txBody>
          </p:sp>
        </mc:Fallback>
      </mc:AlternateContent>
      <p:sp>
        <p:nvSpPr>
          <p:cNvPr id="12" name="Abrir corchete 11">
            <a:extLst>
              <a:ext uri="{FF2B5EF4-FFF2-40B4-BE49-F238E27FC236}">
                <a16:creationId xmlns:a16="http://schemas.microsoft.com/office/drawing/2014/main" id="{201BD1CF-1B08-504C-8E62-6A3A3E964CEB}"/>
              </a:ext>
            </a:extLst>
          </p:cNvPr>
          <p:cNvSpPr/>
          <p:nvPr/>
        </p:nvSpPr>
        <p:spPr>
          <a:xfrm>
            <a:off x="1146492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9" name="CuadroTexto 18">
            <a:extLst>
              <a:ext uri="{FF2B5EF4-FFF2-40B4-BE49-F238E27FC236}">
                <a16:creationId xmlns:a16="http://schemas.microsoft.com/office/drawing/2014/main" id="{E9B27FBC-0CF0-C807-DF89-B4B967DA072D}"/>
              </a:ext>
            </a:extLst>
          </p:cNvPr>
          <p:cNvSpPr txBox="1"/>
          <p:nvPr/>
        </p:nvSpPr>
        <p:spPr>
          <a:xfrm>
            <a:off x="12428537" y="5715112"/>
            <a:ext cx="673100" cy="507831"/>
          </a:xfrm>
          <a:prstGeom prst="rect">
            <a:avLst/>
          </a:prstGeom>
          <a:noFill/>
        </p:spPr>
        <p:txBody>
          <a:bodyPr wrap="square" rtlCol="0">
            <a:spAutoFit/>
          </a:bodyPr>
          <a:lstStyle/>
          <a:p>
            <a:r>
              <a:rPr lang="es-ES" dirty="0"/>
              <a:t>…</a:t>
            </a:r>
          </a:p>
        </p:txBody>
      </p:sp>
      <p:sp>
        <p:nvSpPr>
          <p:cNvPr id="20" name="Abrir corchete 19">
            <a:extLst>
              <a:ext uri="{FF2B5EF4-FFF2-40B4-BE49-F238E27FC236}">
                <a16:creationId xmlns:a16="http://schemas.microsoft.com/office/drawing/2014/main" id="{B3B86253-FB5A-1575-7B74-C510C0AA27F4}"/>
              </a:ext>
            </a:extLst>
          </p:cNvPr>
          <p:cNvSpPr/>
          <p:nvPr/>
        </p:nvSpPr>
        <p:spPr>
          <a:xfrm rot="10800000">
            <a:off x="1211103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F67FA93E-9B47-F56C-1D14-54766247FB60}"/>
                  </a:ext>
                </a:extLst>
              </p:cNvPr>
              <p:cNvSpPr txBox="1"/>
              <p:nvPr/>
            </p:nvSpPr>
            <p:spPr>
              <a:xfrm>
                <a:off x="1258949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1" name="CuadroTexto 20">
                <a:extLst>
                  <a:ext uri="{FF2B5EF4-FFF2-40B4-BE49-F238E27FC236}">
                    <a16:creationId xmlns:a16="http://schemas.microsoft.com/office/drawing/2014/main" id="{F67FA93E-9B47-F56C-1D14-54766247FB60}"/>
                  </a:ext>
                </a:extLst>
              </p:cNvPr>
              <p:cNvSpPr txBox="1">
                <a:spLocks noRot="1" noChangeAspect="1" noMove="1" noResize="1" noEditPoints="1" noAdjustHandles="1" noChangeArrowheads="1" noChangeShapeType="1" noTextEdit="1"/>
              </p:cNvSpPr>
              <p:nvPr/>
            </p:nvSpPr>
            <p:spPr>
              <a:xfrm>
                <a:off x="12589490" y="4404426"/>
                <a:ext cx="2095500" cy="507831"/>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29EA6371-664B-A8DD-7822-510FFCB982DF}"/>
                  </a:ext>
                </a:extLst>
              </p:cNvPr>
              <p:cNvSpPr txBox="1"/>
              <p:nvPr/>
            </p:nvSpPr>
            <p:spPr>
              <a:xfrm>
                <a:off x="1258949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2" name="CuadroTexto 21">
                <a:extLst>
                  <a:ext uri="{FF2B5EF4-FFF2-40B4-BE49-F238E27FC236}">
                    <a16:creationId xmlns:a16="http://schemas.microsoft.com/office/drawing/2014/main" id="{29EA6371-664B-A8DD-7822-510FFCB982DF}"/>
                  </a:ext>
                </a:extLst>
              </p:cNvPr>
              <p:cNvSpPr txBox="1">
                <a:spLocks noRot="1" noChangeAspect="1" noMove="1" noResize="1" noEditPoints="1" noAdjustHandles="1" noChangeArrowheads="1" noChangeShapeType="1" noTextEdit="1"/>
              </p:cNvSpPr>
              <p:nvPr/>
            </p:nvSpPr>
            <p:spPr>
              <a:xfrm>
                <a:off x="12589490" y="5230804"/>
                <a:ext cx="2095500" cy="507831"/>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D0575589-C4DA-0A89-9288-FFBEF126A4F6}"/>
                  </a:ext>
                </a:extLst>
              </p:cNvPr>
              <p:cNvSpPr txBox="1"/>
              <p:nvPr/>
            </p:nvSpPr>
            <p:spPr>
              <a:xfrm>
                <a:off x="1258949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23" name="CuadroTexto 22">
                <a:extLst>
                  <a:ext uri="{FF2B5EF4-FFF2-40B4-BE49-F238E27FC236}">
                    <a16:creationId xmlns:a16="http://schemas.microsoft.com/office/drawing/2014/main" id="{D0575589-C4DA-0A89-9288-FFBEF126A4F6}"/>
                  </a:ext>
                </a:extLst>
              </p:cNvPr>
              <p:cNvSpPr txBox="1">
                <a:spLocks noRot="1" noChangeAspect="1" noMove="1" noResize="1" noEditPoints="1" noAdjustHandles="1" noChangeArrowheads="1" noChangeShapeType="1" noTextEdit="1"/>
              </p:cNvSpPr>
              <p:nvPr/>
            </p:nvSpPr>
            <p:spPr>
              <a:xfrm>
                <a:off x="12589490" y="6089377"/>
                <a:ext cx="2095500" cy="507831"/>
              </a:xfrm>
              <a:prstGeom prst="rect">
                <a:avLst/>
              </a:prstGeom>
              <a:blipFill>
                <a:blip r:embed="rId9"/>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FF4358BC-28FF-BD35-B569-53DB475788D8}"/>
                  </a:ext>
                </a:extLst>
              </p:cNvPr>
              <p:cNvSpPr txBox="1"/>
              <p:nvPr/>
            </p:nvSpPr>
            <p:spPr>
              <a:xfrm>
                <a:off x="12589490" y="6916882"/>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𝑗</m:t>
                              </m:r>
                            </m:sub>
                          </m:sSub>
                        </m:sub>
                      </m:sSub>
                    </m:oMath>
                  </m:oMathPara>
                </a14:m>
                <a:endParaRPr lang="es-ES" dirty="0"/>
              </a:p>
            </p:txBody>
          </p:sp>
        </mc:Choice>
        <mc:Fallback xmlns="">
          <p:sp>
            <p:nvSpPr>
              <p:cNvPr id="24" name="CuadroTexto 23">
                <a:extLst>
                  <a:ext uri="{FF2B5EF4-FFF2-40B4-BE49-F238E27FC236}">
                    <a16:creationId xmlns:a16="http://schemas.microsoft.com/office/drawing/2014/main" id="{FF4358BC-28FF-BD35-B569-53DB475788D8}"/>
                  </a:ext>
                </a:extLst>
              </p:cNvPr>
              <p:cNvSpPr txBox="1">
                <a:spLocks noRot="1" noChangeAspect="1" noMove="1" noResize="1" noEditPoints="1" noAdjustHandles="1" noChangeArrowheads="1" noChangeShapeType="1" noTextEdit="1"/>
              </p:cNvSpPr>
              <p:nvPr/>
            </p:nvSpPr>
            <p:spPr>
              <a:xfrm>
                <a:off x="12589490" y="6916882"/>
                <a:ext cx="2095500" cy="590098"/>
              </a:xfrm>
              <a:prstGeom prst="rect">
                <a:avLst/>
              </a:prstGeom>
              <a:blipFill>
                <a:blip r:embed="rId10"/>
                <a:stretch>
                  <a:fillRect/>
                </a:stretch>
              </a:blipFill>
            </p:spPr>
            <p:txBody>
              <a:bodyPr/>
              <a:lstStyle/>
              <a:p>
                <a:r>
                  <a:rPr lang="es-ES">
                    <a:noFill/>
                  </a:rPr>
                  <a:t> </a:t>
                </a:r>
              </a:p>
            </p:txBody>
          </p:sp>
        </mc:Fallback>
      </mc:AlternateContent>
      <p:sp>
        <p:nvSpPr>
          <p:cNvPr id="25" name="Abrir corchete 24">
            <a:extLst>
              <a:ext uri="{FF2B5EF4-FFF2-40B4-BE49-F238E27FC236}">
                <a16:creationId xmlns:a16="http://schemas.microsoft.com/office/drawing/2014/main" id="{B671664A-B770-B460-2C6C-78954B233652}"/>
              </a:ext>
            </a:extLst>
          </p:cNvPr>
          <p:cNvSpPr/>
          <p:nvPr/>
        </p:nvSpPr>
        <p:spPr>
          <a:xfrm>
            <a:off x="1314511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6" name="CuadroTexto 25">
            <a:extLst>
              <a:ext uri="{FF2B5EF4-FFF2-40B4-BE49-F238E27FC236}">
                <a16:creationId xmlns:a16="http://schemas.microsoft.com/office/drawing/2014/main" id="{3346CE18-ABD7-F902-009E-F3AE2204A5D2}"/>
              </a:ext>
            </a:extLst>
          </p:cNvPr>
          <p:cNvSpPr txBox="1"/>
          <p:nvPr/>
        </p:nvSpPr>
        <p:spPr>
          <a:xfrm>
            <a:off x="14108727" y="5715112"/>
            <a:ext cx="673100" cy="507831"/>
          </a:xfrm>
          <a:prstGeom prst="rect">
            <a:avLst/>
          </a:prstGeom>
          <a:noFill/>
        </p:spPr>
        <p:txBody>
          <a:bodyPr wrap="square" rtlCol="0">
            <a:spAutoFit/>
          </a:bodyPr>
          <a:lstStyle/>
          <a:p>
            <a:r>
              <a:rPr lang="es-ES" dirty="0"/>
              <a:t>…</a:t>
            </a:r>
          </a:p>
        </p:txBody>
      </p:sp>
      <p:sp>
        <p:nvSpPr>
          <p:cNvPr id="27" name="Abrir corchete 26">
            <a:extLst>
              <a:ext uri="{FF2B5EF4-FFF2-40B4-BE49-F238E27FC236}">
                <a16:creationId xmlns:a16="http://schemas.microsoft.com/office/drawing/2014/main" id="{114730DD-4847-D463-EE92-132228C039A3}"/>
              </a:ext>
            </a:extLst>
          </p:cNvPr>
          <p:cNvSpPr/>
          <p:nvPr/>
        </p:nvSpPr>
        <p:spPr>
          <a:xfrm rot="10800000">
            <a:off x="1379122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39D412CB-C489-5EEE-0FB5-F4EC18F6A6DA}"/>
                  </a:ext>
                </a:extLst>
              </p:cNvPr>
              <p:cNvSpPr txBox="1"/>
              <p:nvPr/>
            </p:nvSpPr>
            <p:spPr>
              <a:xfrm>
                <a:off x="14175042" y="4434732"/>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8" name="CuadroTexto 27">
                <a:extLst>
                  <a:ext uri="{FF2B5EF4-FFF2-40B4-BE49-F238E27FC236}">
                    <a16:creationId xmlns:a16="http://schemas.microsoft.com/office/drawing/2014/main" id="{39D412CB-C489-5EEE-0FB5-F4EC18F6A6DA}"/>
                  </a:ext>
                </a:extLst>
              </p:cNvPr>
              <p:cNvSpPr txBox="1">
                <a:spLocks noRot="1" noChangeAspect="1" noMove="1" noResize="1" noEditPoints="1" noAdjustHandles="1" noChangeArrowheads="1" noChangeShapeType="1" noTextEdit="1"/>
              </p:cNvSpPr>
              <p:nvPr/>
            </p:nvSpPr>
            <p:spPr>
              <a:xfrm>
                <a:off x="14175042" y="4434732"/>
                <a:ext cx="2095500" cy="507831"/>
              </a:xfrm>
              <a:prstGeom prst="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5495CE12-3427-3E7E-76B9-ADDF33465B5F}"/>
                  </a:ext>
                </a:extLst>
              </p:cNvPr>
              <p:cNvSpPr txBox="1"/>
              <p:nvPr/>
            </p:nvSpPr>
            <p:spPr>
              <a:xfrm>
                <a:off x="14175042" y="5261110"/>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9" name="CuadroTexto 28">
                <a:extLst>
                  <a:ext uri="{FF2B5EF4-FFF2-40B4-BE49-F238E27FC236}">
                    <a16:creationId xmlns:a16="http://schemas.microsoft.com/office/drawing/2014/main" id="{5495CE12-3427-3E7E-76B9-ADDF33465B5F}"/>
                  </a:ext>
                </a:extLst>
              </p:cNvPr>
              <p:cNvSpPr txBox="1">
                <a:spLocks noRot="1" noChangeAspect="1" noMove="1" noResize="1" noEditPoints="1" noAdjustHandles="1" noChangeArrowheads="1" noChangeShapeType="1" noTextEdit="1"/>
              </p:cNvSpPr>
              <p:nvPr/>
            </p:nvSpPr>
            <p:spPr>
              <a:xfrm>
                <a:off x="14175042" y="5261110"/>
                <a:ext cx="2095500" cy="507831"/>
              </a:xfrm>
              <a:prstGeom prst="rect">
                <a:avLst/>
              </a:prstGeom>
              <a:blipFill>
                <a:blip r:embed="rId1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BF71D03F-202B-AAE2-5E31-89A298FD1EBE}"/>
                  </a:ext>
                </a:extLst>
              </p:cNvPr>
              <p:cNvSpPr txBox="1"/>
              <p:nvPr/>
            </p:nvSpPr>
            <p:spPr>
              <a:xfrm>
                <a:off x="14175042" y="61196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30" name="CuadroTexto 29">
                <a:extLst>
                  <a:ext uri="{FF2B5EF4-FFF2-40B4-BE49-F238E27FC236}">
                    <a16:creationId xmlns:a16="http://schemas.microsoft.com/office/drawing/2014/main" id="{BF71D03F-202B-AAE2-5E31-89A298FD1EBE}"/>
                  </a:ext>
                </a:extLst>
              </p:cNvPr>
              <p:cNvSpPr txBox="1">
                <a:spLocks noRot="1" noChangeAspect="1" noMove="1" noResize="1" noEditPoints="1" noAdjustHandles="1" noChangeArrowheads="1" noChangeShapeType="1" noTextEdit="1"/>
              </p:cNvSpPr>
              <p:nvPr/>
            </p:nvSpPr>
            <p:spPr>
              <a:xfrm>
                <a:off x="14175042" y="6119683"/>
                <a:ext cx="2095500" cy="507831"/>
              </a:xfrm>
              <a:prstGeom prst="rect">
                <a:avLst/>
              </a:prstGeom>
              <a:blipFill>
                <a:blip r:embed="rId1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77F8EC38-87B6-5082-5EE2-4A169F09C8DF}"/>
                  </a:ext>
                </a:extLst>
              </p:cNvPr>
              <p:cNvSpPr txBox="1"/>
              <p:nvPr/>
            </p:nvSpPr>
            <p:spPr>
              <a:xfrm>
                <a:off x="14175042" y="6947188"/>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31" name="CuadroTexto 30">
                <a:extLst>
                  <a:ext uri="{FF2B5EF4-FFF2-40B4-BE49-F238E27FC236}">
                    <a16:creationId xmlns:a16="http://schemas.microsoft.com/office/drawing/2014/main" id="{77F8EC38-87B6-5082-5EE2-4A169F09C8DF}"/>
                  </a:ext>
                </a:extLst>
              </p:cNvPr>
              <p:cNvSpPr txBox="1">
                <a:spLocks noRot="1" noChangeAspect="1" noMove="1" noResize="1" noEditPoints="1" noAdjustHandles="1" noChangeArrowheads="1" noChangeShapeType="1" noTextEdit="1"/>
              </p:cNvSpPr>
              <p:nvPr/>
            </p:nvSpPr>
            <p:spPr>
              <a:xfrm>
                <a:off x="14175042" y="6947188"/>
                <a:ext cx="2095500" cy="559833"/>
              </a:xfrm>
              <a:prstGeom prst="rect">
                <a:avLst/>
              </a:prstGeom>
              <a:blipFill>
                <a:blip r:embed="rId14"/>
                <a:stretch>
                  <a:fillRect/>
                </a:stretch>
              </a:blipFill>
            </p:spPr>
            <p:txBody>
              <a:bodyPr/>
              <a:lstStyle/>
              <a:p>
                <a:r>
                  <a:rPr lang="es-ES">
                    <a:noFill/>
                  </a:rPr>
                  <a:t> </a:t>
                </a:r>
              </a:p>
            </p:txBody>
          </p:sp>
        </mc:Fallback>
      </mc:AlternateContent>
      <p:sp>
        <p:nvSpPr>
          <p:cNvPr id="32" name="Abrir corchete 31">
            <a:extLst>
              <a:ext uri="{FF2B5EF4-FFF2-40B4-BE49-F238E27FC236}">
                <a16:creationId xmlns:a16="http://schemas.microsoft.com/office/drawing/2014/main" id="{370C193C-ACC5-6F5A-8F9E-DB9E6016101F}"/>
              </a:ext>
            </a:extLst>
          </p:cNvPr>
          <p:cNvSpPr/>
          <p:nvPr/>
        </p:nvSpPr>
        <p:spPr>
          <a:xfrm>
            <a:off x="14730666"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4" name="Abrir corchete 33">
            <a:extLst>
              <a:ext uri="{FF2B5EF4-FFF2-40B4-BE49-F238E27FC236}">
                <a16:creationId xmlns:a16="http://schemas.microsoft.com/office/drawing/2014/main" id="{EC449D0D-0243-9556-1093-3C021CE94208}"/>
              </a:ext>
            </a:extLst>
          </p:cNvPr>
          <p:cNvSpPr/>
          <p:nvPr/>
        </p:nvSpPr>
        <p:spPr>
          <a:xfrm rot="10800000">
            <a:off x="15376779"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43" name="Elipse 42">
            <a:extLst>
              <a:ext uri="{FF2B5EF4-FFF2-40B4-BE49-F238E27FC236}">
                <a16:creationId xmlns:a16="http://schemas.microsoft.com/office/drawing/2014/main" id="{F98C2F85-BDB5-9F74-09B3-1245026D9D14}"/>
              </a:ext>
            </a:extLst>
          </p:cNvPr>
          <p:cNvSpPr/>
          <p:nvPr/>
        </p:nvSpPr>
        <p:spPr>
          <a:xfrm>
            <a:off x="10966344" y="6840871"/>
            <a:ext cx="5252424" cy="83454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4" name="CuadroTexto 43">
            <a:extLst>
              <a:ext uri="{FF2B5EF4-FFF2-40B4-BE49-F238E27FC236}">
                <a16:creationId xmlns:a16="http://schemas.microsoft.com/office/drawing/2014/main" id="{48AA2911-4A99-B2C4-A503-4B9E83CD4A19}"/>
              </a:ext>
            </a:extLst>
          </p:cNvPr>
          <p:cNvSpPr txBox="1"/>
          <p:nvPr/>
        </p:nvSpPr>
        <p:spPr>
          <a:xfrm>
            <a:off x="11820778" y="3188903"/>
            <a:ext cx="3402014" cy="400110"/>
          </a:xfrm>
          <a:prstGeom prst="rect">
            <a:avLst/>
          </a:prstGeom>
          <a:noFill/>
        </p:spPr>
        <p:txBody>
          <a:bodyPr wrap="square" rtlCol="0">
            <a:spAutoFit/>
          </a:bodyPr>
          <a:lstStyle/>
          <a:p>
            <a:pPr algn="ctr"/>
            <a:r>
              <a:rPr lang="es-ES" sz="2000" dirty="0">
                <a:latin typeface="DIN" pitchFamily="50" charset="0"/>
              </a:rPr>
              <a:t>5 </a:t>
            </a:r>
            <a:r>
              <a:rPr lang="es-ES" sz="2000" dirty="0" err="1">
                <a:latin typeface="DIN" pitchFamily="50" charset="0"/>
              </a:rPr>
              <a:t>Levels</a:t>
            </a:r>
            <a:endParaRPr lang="es-ES" sz="3600" dirty="0">
              <a:latin typeface="DIN" pitchFamily="50" charset="0"/>
            </a:endParaRPr>
          </a:p>
        </p:txBody>
      </p:sp>
      <p:cxnSp>
        <p:nvCxnSpPr>
          <p:cNvPr id="46" name="Conector recto de flecha 45">
            <a:extLst>
              <a:ext uri="{FF2B5EF4-FFF2-40B4-BE49-F238E27FC236}">
                <a16:creationId xmlns:a16="http://schemas.microsoft.com/office/drawing/2014/main" id="{6D1E6230-B107-421E-3C81-62E1FDCB0CFA}"/>
              </a:ext>
            </a:extLst>
          </p:cNvPr>
          <p:cNvCxnSpPr>
            <a:cxnSpLocks/>
          </p:cNvCxnSpPr>
          <p:nvPr/>
        </p:nvCxnSpPr>
        <p:spPr>
          <a:xfrm flipV="1">
            <a:off x="11541123" y="3669642"/>
            <a:ext cx="3911855" cy="27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CuadroTexto 47">
            <a:extLst>
              <a:ext uri="{FF2B5EF4-FFF2-40B4-BE49-F238E27FC236}">
                <a16:creationId xmlns:a16="http://schemas.microsoft.com/office/drawing/2014/main" id="{C65B6887-6DE4-6C5B-3675-F869D0478635}"/>
              </a:ext>
            </a:extLst>
          </p:cNvPr>
          <p:cNvSpPr txBox="1"/>
          <p:nvPr/>
        </p:nvSpPr>
        <p:spPr>
          <a:xfrm>
            <a:off x="11458574" y="3328103"/>
            <a:ext cx="817563" cy="307777"/>
          </a:xfrm>
          <a:prstGeom prst="rect">
            <a:avLst/>
          </a:prstGeom>
          <a:noFill/>
        </p:spPr>
        <p:txBody>
          <a:bodyPr wrap="square" rtlCol="0">
            <a:spAutoFit/>
          </a:bodyPr>
          <a:lstStyle/>
          <a:p>
            <a:pPr algn="ctr"/>
            <a:r>
              <a:rPr lang="es-ES" sz="1400" dirty="0">
                <a:latin typeface="DIN" panose="020B0604020202020204" charset="0"/>
              </a:rPr>
              <a:t>min</a:t>
            </a:r>
          </a:p>
        </p:txBody>
      </p:sp>
      <p:sp>
        <p:nvSpPr>
          <p:cNvPr id="49" name="CuadroTexto 48">
            <a:extLst>
              <a:ext uri="{FF2B5EF4-FFF2-40B4-BE49-F238E27FC236}">
                <a16:creationId xmlns:a16="http://schemas.microsoft.com/office/drawing/2014/main" id="{A4543042-2368-4F23-1075-C9EB40433382}"/>
              </a:ext>
            </a:extLst>
          </p:cNvPr>
          <p:cNvSpPr txBox="1"/>
          <p:nvPr/>
        </p:nvSpPr>
        <p:spPr>
          <a:xfrm>
            <a:off x="14684990" y="3277567"/>
            <a:ext cx="817563" cy="307777"/>
          </a:xfrm>
          <a:prstGeom prst="rect">
            <a:avLst/>
          </a:prstGeom>
          <a:noFill/>
        </p:spPr>
        <p:txBody>
          <a:bodyPr wrap="square" rtlCol="0">
            <a:spAutoFit/>
          </a:bodyPr>
          <a:lstStyle/>
          <a:p>
            <a:pPr algn="ctr"/>
            <a:r>
              <a:rPr lang="es-ES" sz="1400" dirty="0" err="1">
                <a:latin typeface="DIN" panose="020B0604020202020204" charset="0"/>
              </a:rPr>
              <a:t>max</a:t>
            </a:r>
            <a:endParaRPr lang="es-ES" sz="1400" dirty="0">
              <a:latin typeface="DIN" panose="020B0604020202020204" charset="0"/>
            </a:endParaRPr>
          </a:p>
        </p:txBody>
      </p:sp>
    </p:spTree>
    <p:extLst>
      <p:ext uri="{BB962C8B-B14F-4D97-AF65-F5344CB8AC3E}">
        <p14:creationId xmlns:p14="http://schemas.microsoft.com/office/powerpoint/2010/main" val="173314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a:t>1D-SA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a:xfrm>
                <a:off x="1257300" y="2738860"/>
                <a:ext cx="9652000" cy="6528015"/>
              </a:xfrm>
            </p:spPr>
            <p:txBody>
              <a:bodyPr>
                <a:normAutofit/>
              </a:bodyPr>
              <a:lstStyle/>
              <a:p>
                <a:r>
                  <a:rPr lang="es-ES" dirty="0"/>
                  <a:t>Model responses be </a:t>
                </a:r>
                <a:r>
                  <a:rPr lang="es-ES" dirty="0" err="1"/>
                  <a:t>denoted</a:t>
                </a:r>
                <a:r>
                  <a:rPr lang="es-ES" dirty="0"/>
                  <a:t> </a:t>
                </a:r>
                <a:r>
                  <a:rPr lang="es-ES" dirty="0" err="1"/>
                  <a:t>by</a:t>
                </a:r>
                <a:endParaRPr lang="es-ES" dirty="0"/>
              </a:p>
              <a:p>
                <a:pPr marL="0" indent="0">
                  <a:buNone/>
                </a:pPr>
                <a:r>
                  <a:rPr lang="es-ES" dirty="0"/>
                  <a:t>   </a:t>
                </a:r>
                <a14:m>
                  <m:oMath xmlns:m="http://schemas.openxmlformats.org/officeDocument/2006/math">
                    <m:sSub>
                      <m:sSubPr>
                        <m:ctrlPr>
                          <a:rPr lang="es-ES" i="1">
                            <a:latin typeface="Cambria Math" panose="02040503050406030204" pitchFamily="18" charset="0"/>
                          </a:rPr>
                        </m:ctrlPr>
                      </m:sSubPr>
                      <m:e>
                        <m:acc>
                          <m:accPr>
                            <m:chr m:val="̂"/>
                            <m:ctrlPr>
                              <a:rPr lang="es-ES" i="1">
                                <a:latin typeface="Cambria Math" panose="02040503050406030204" pitchFamily="18" charset="0"/>
                              </a:rPr>
                            </m:ctrlPr>
                          </m:accPr>
                          <m:e>
                            <m:r>
                              <a:rPr lang="es-ES" i="1">
                                <a:latin typeface="Cambria Math" panose="02040503050406030204" pitchFamily="18" charset="0"/>
                              </a:rPr>
                              <m:t>𝑦</m:t>
                            </m:r>
                          </m:e>
                        </m:acc>
                      </m:e>
                      <m:sub>
                        <m:r>
                          <a:rPr lang="es-ES" i="1">
                            <a:latin typeface="Cambria Math" panose="02040503050406030204" pitchFamily="18" charset="0"/>
                          </a:rPr>
                          <m:t>𝑎</m:t>
                        </m:r>
                      </m:sub>
                    </m:sSub>
                    <m:r>
                      <a:rPr lang="es-ES" i="1">
                        <a:latin typeface="Cambria Math" panose="02040503050406030204" pitchFamily="18" charset="0"/>
                      </a:rPr>
                      <m:t>=</m:t>
                    </m:r>
                  </m:oMath>
                </a14:m>
                <a:r>
                  <a:rPr lang="es-ES" dirty="0"/>
                  <a:t> </a:t>
                </a:r>
                <a14:m>
                  <m:oMath xmlns:m="http://schemas.openxmlformats.org/officeDocument/2006/math">
                    <m:d>
                      <m:dPr>
                        <m:begChr m:val="{"/>
                        <m:endChr m:val=""/>
                        <m:ctrlPr>
                          <a:rPr lang="es-ES" i="1">
                            <a:latin typeface="Cambria Math" panose="02040503050406030204" pitchFamily="18" charset="0"/>
                          </a:rPr>
                        </m:ctrlPr>
                      </m:dPr>
                      <m:e>
                        <m:d>
                          <m:dPr>
                            <m:begChr m:val=""/>
                            <m:endChr m:val="}"/>
                            <m:ctrlPr>
                              <a:rPr lang="es-E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𝑗</m:t>
                                    </m:r>
                                  </m:sub>
                                </m:sSub>
                              </m:sub>
                            </m:sSub>
                            <m:r>
                              <a:rPr lang="es-ES" i="1">
                                <a:latin typeface="Cambria Math" panose="02040503050406030204" pitchFamily="18" charset="0"/>
                              </a:rPr>
                              <m:t>:</m:t>
                            </m:r>
                            <m:r>
                              <a:rPr lang="es-ES" i="1">
                                <a:latin typeface="Cambria Math" panose="02040503050406030204" pitchFamily="18" charset="0"/>
                              </a:rPr>
                              <m:t>𝑗</m:t>
                            </m:r>
                            <m:r>
                              <a:rPr lang="es-ES" i="1">
                                <a:latin typeface="Cambria Math" panose="02040503050406030204" pitchFamily="18" charset="0"/>
                                <a:ea typeface="Cambria Math" panose="02040503050406030204" pitchFamily="18" charset="0"/>
                              </a:rPr>
                              <m:t>∈</m:t>
                            </m:r>
                            <m:d>
                              <m:dPr>
                                <m:begChr m:val="{"/>
                                <m:endChr m:val=""/>
                                <m:ctrlPr>
                                  <a:rPr lang="es-ES" i="1">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1,…,</m:t>
                                </m:r>
                                <m:r>
                                  <a:rPr lang="es-ES" i="1">
                                    <a:latin typeface="Cambria Math" panose="02040503050406030204" pitchFamily="18" charset="0"/>
                                    <a:ea typeface="Cambria Math" panose="02040503050406030204" pitchFamily="18" charset="0"/>
                                  </a:rPr>
                                  <m:t>𝐿</m:t>
                                </m:r>
                              </m:e>
                            </m:d>
                          </m:e>
                        </m:d>
                      </m:e>
                    </m:d>
                  </m:oMath>
                </a14:m>
                <a:r>
                  <a:rPr lang="es-ES" dirty="0"/>
                  <a:t>.</a:t>
                </a:r>
              </a:p>
              <a:p>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𝑗</m:t>
                            </m:r>
                          </m:sub>
                        </m:sSub>
                      </m:sub>
                    </m:sSub>
                  </m:oMath>
                </a14:m>
                <a:r>
                  <a:rPr lang="es-ES" dirty="0"/>
                  <a:t> </a:t>
                </a:r>
                <a:r>
                  <a:rPr lang="es-ES" dirty="0" err="1"/>
                  <a:t>represents</a:t>
                </a:r>
                <a:r>
                  <a:rPr lang="es-ES" dirty="0"/>
                  <a:t> </a:t>
                </a:r>
                <a:r>
                  <a:rPr lang="es-ES" dirty="0" err="1"/>
                  <a:t>the</a:t>
                </a:r>
                <a:r>
                  <a:rPr lang="es-ES" dirty="0"/>
                  <a:t> response </a:t>
                </a:r>
                <a:r>
                  <a:rPr lang="es-ES" dirty="0" err="1"/>
                  <a:t>for</a:t>
                </a:r>
                <a:r>
                  <a:rPr lang="es-ES" dirty="0"/>
                  <a:t> </a:t>
                </a:r>
                <a14:m>
                  <m:oMath xmlns:m="http://schemas.openxmlformats.org/officeDocument/2006/math">
                    <m:sSub>
                      <m:sSubPr>
                        <m:ctrlPr>
                          <a:rPr lang="en-US" i="1">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𝑗</m:t>
                            </m:r>
                          </m:sub>
                        </m:sSub>
                      </m:sub>
                    </m:sSub>
                  </m:oMath>
                </a14:m>
                <a:r>
                  <a:rPr lang="es-ES" dirty="0"/>
                  <a:t>.</a:t>
                </a:r>
              </a:p>
              <a:p>
                <a:r>
                  <a:rPr lang="en-US" dirty="0"/>
                  <a:t>Responses are stored and used to:</a:t>
                </a:r>
              </a:p>
              <a:p>
                <a:pPr lvl="1"/>
                <a:r>
                  <a:rPr lang="en-US" dirty="0"/>
                  <a:t>Compute a sensitivity measure of the input.</a:t>
                </a:r>
              </a:p>
              <a:p>
                <a:pPr lvl="1"/>
                <a:r>
                  <a:rPr lang="en-US" dirty="0"/>
                  <a:t>Visualization purposes.</a:t>
                </a:r>
              </a:p>
              <a:p>
                <a:r>
                  <a:rPr lang="es-ES" dirty="0" err="1"/>
                  <a:t>Computational</a:t>
                </a:r>
                <a:r>
                  <a:rPr lang="es-ES" dirty="0"/>
                  <a:t> </a:t>
                </a:r>
                <a:r>
                  <a:rPr lang="es-ES" dirty="0" err="1"/>
                  <a:t>complexity</a:t>
                </a:r>
                <a:r>
                  <a:rPr lang="es-ES" dirty="0"/>
                  <a:t> </a:t>
                </a:r>
                <a:r>
                  <a:rPr lang="es-ES" dirty="0" err="1"/>
                  <a:t>is</a:t>
                </a:r>
                <a:r>
                  <a:rPr lang="es-ES" dirty="0"/>
                  <a:t> </a:t>
                </a:r>
                <a14:m>
                  <m:oMath xmlns:m="http://schemas.openxmlformats.org/officeDocument/2006/math">
                    <m:r>
                      <a:rPr lang="es-ES" i="1" smtClean="0">
                        <a:latin typeface="Cambria Math" panose="02040503050406030204" pitchFamily="18" charset="0"/>
                        <a:ea typeface="Cambria Math" panose="02040503050406030204" pitchFamily="18" charset="0"/>
                      </a:rPr>
                      <m:t>𝒪</m:t>
                    </m:r>
                    <m:d>
                      <m:dPr>
                        <m:ctrlPr>
                          <a:rPr lang="es-ES"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𝑀</m:t>
                        </m:r>
                        <m:r>
                          <a:rPr lang="es-ES" b="0" i="1" smtClean="0">
                            <a:latin typeface="Cambria Math" panose="02040503050406030204" pitchFamily="18" charset="0"/>
                            <a:ea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0"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𝐿</m:t>
                        </m:r>
                        <m:r>
                          <a:rPr lang="es-ES" b="0" i="1" smtClean="0">
                            <a:latin typeface="Cambria Math" panose="02040503050406030204" pitchFamily="18" charset="0"/>
                            <a:ea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0"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𝑃</m:t>
                        </m:r>
                      </m:e>
                    </m:d>
                  </m:oMath>
                </a14:m>
                <a:r>
                  <a:rPr lang="es-ES" dirty="0"/>
                  <a:t>.</a:t>
                </a:r>
              </a:p>
              <a:p>
                <a:endParaRPr lang="es-ES" dirty="0"/>
              </a:p>
            </p:txBody>
          </p:sp>
        </mc:Choice>
        <mc:Fallback xmlns="">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xfrm>
                <a:off x="1257300" y="2738860"/>
                <a:ext cx="9652000" cy="6528015"/>
              </a:xfrm>
              <a:blipFill>
                <a:blip r:embed="rId2"/>
                <a:stretch>
                  <a:fillRect l="-2210" t="-2801" b="-2148"/>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14</a:t>
            </a:fld>
            <a:endParaRPr lang="es-ES"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E44D4ED5-A4E0-D552-962C-E8E026F105F7}"/>
                  </a:ext>
                </a:extLst>
              </p:cNvPr>
              <p:cNvSpPr txBox="1"/>
              <p:nvPr/>
            </p:nvSpPr>
            <p:spPr>
              <a:xfrm>
                <a:off x="1090930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8" name="CuadroTexto 7">
                <a:extLst>
                  <a:ext uri="{FF2B5EF4-FFF2-40B4-BE49-F238E27FC236}">
                    <a16:creationId xmlns:a16="http://schemas.microsoft.com/office/drawing/2014/main" id="{E44D4ED5-A4E0-D552-962C-E8E026F105F7}"/>
                  </a:ext>
                </a:extLst>
              </p:cNvPr>
              <p:cNvSpPr txBox="1">
                <a:spLocks noRot="1" noChangeAspect="1" noMove="1" noResize="1" noEditPoints="1" noAdjustHandles="1" noChangeArrowheads="1" noChangeShapeType="1" noTextEdit="1"/>
              </p:cNvSpPr>
              <p:nvPr/>
            </p:nvSpPr>
            <p:spPr>
              <a:xfrm>
                <a:off x="10909300" y="4404426"/>
                <a:ext cx="2095500" cy="507831"/>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F53675F-0AB1-FC06-6CAE-621129C571CC}"/>
                  </a:ext>
                </a:extLst>
              </p:cNvPr>
              <p:cNvSpPr txBox="1"/>
              <p:nvPr/>
            </p:nvSpPr>
            <p:spPr>
              <a:xfrm>
                <a:off x="1090930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9" name="CuadroTexto 8">
                <a:extLst>
                  <a:ext uri="{FF2B5EF4-FFF2-40B4-BE49-F238E27FC236}">
                    <a16:creationId xmlns:a16="http://schemas.microsoft.com/office/drawing/2014/main" id="{1F53675F-0AB1-FC06-6CAE-621129C571CC}"/>
                  </a:ext>
                </a:extLst>
              </p:cNvPr>
              <p:cNvSpPr txBox="1">
                <a:spLocks noRot="1" noChangeAspect="1" noMove="1" noResize="1" noEditPoints="1" noAdjustHandles="1" noChangeArrowheads="1" noChangeShapeType="1" noTextEdit="1"/>
              </p:cNvSpPr>
              <p:nvPr/>
            </p:nvSpPr>
            <p:spPr>
              <a:xfrm>
                <a:off x="10909300" y="5230804"/>
                <a:ext cx="2095500" cy="507831"/>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50452F7C-7C3D-7C5F-A8DD-F3E2A7A2436C}"/>
                  </a:ext>
                </a:extLst>
              </p:cNvPr>
              <p:cNvSpPr txBox="1"/>
              <p:nvPr/>
            </p:nvSpPr>
            <p:spPr>
              <a:xfrm>
                <a:off x="1090930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10" name="CuadroTexto 9">
                <a:extLst>
                  <a:ext uri="{FF2B5EF4-FFF2-40B4-BE49-F238E27FC236}">
                    <a16:creationId xmlns:a16="http://schemas.microsoft.com/office/drawing/2014/main" id="{50452F7C-7C3D-7C5F-A8DD-F3E2A7A2436C}"/>
                  </a:ext>
                </a:extLst>
              </p:cNvPr>
              <p:cNvSpPr txBox="1">
                <a:spLocks noRot="1" noChangeAspect="1" noMove="1" noResize="1" noEditPoints="1" noAdjustHandles="1" noChangeArrowheads="1" noChangeShapeType="1" noTextEdit="1"/>
              </p:cNvSpPr>
              <p:nvPr/>
            </p:nvSpPr>
            <p:spPr>
              <a:xfrm>
                <a:off x="10909300" y="6089377"/>
                <a:ext cx="2095500" cy="507831"/>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937CA9B6-CAF8-CB03-CA42-35B382A8D0E4}"/>
                  </a:ext>
                </a:extLst>
              </p:cNvPr>
              <p:cNvSpPr txBox="1"/>
              <p:nvPr/>
            </p:nvSpPr>
            <p:spPr>
              <a:xfrm>
                <a:off x="10909300" y="6916882"/>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11" name="CuadroTexto 10">
                <a:extLst>
                  <a:ext uri="{FF2B5EF4-FFF2-40B4-BE49-F238E27FC236}">
                    <a16:creationId xmlns:a16="http://schemas.microsoft.com/office/drawing/2014/main" id="{937CA9B6-CAF8-CB03-CA42-35B382A8D0E4}"/>
                  </a:ext>
                </a:extLst>
              </p:cNvPr>
              <p:cNvSpPr txBox="1">
                <a:spLocks noRot="1" noChangeAspect="1" noMove="1" noResize="1" noEditPoints="1" noAdjustHandles="1" noChangeArrowheads="1" noChangeShapeType="1" noTextEdit="1"/>
              </p:cNvSpPr>
              <p:nvPr/>
            </p:nvSpPr>
            <p:spPr>
              <a:xfrm>
                <a:off x="10909300" y="6916882"/>
                <a:ext cx="2095500" cy="559833"/>
              </a:xfrm>
              <a:prstGeom prst="rect">
                <a:avLst/>
              </a:prstGeom>
              <a:blipFill>
                <a:blip r:embed="rId6"/>
                <a:stretch>
                  <a:fillRect/>
                </a:stretch>
              </a:blipFill>
            </p:spPr>
            <p:txBody>
              <a:bodyPr/>
              <a:lstStyle/>
              <a:p>
                <a:r>
                  <a:rPr lang="es-ES">
                    <a:noFill/>
                  </a:rPr>
                  <a:t> </a:t>
                </a:r>
              </a:p>
            </p:txBody>
          </p:sp>
        </mc:Fallback>
      </mc:AlternateContent>
      <p:sp>
        <p:nvSpPr>
          <p:cNvPr id="12" name="Abrir corchete 11">
            <a:extLst>
              <a:ext uri="{FF2B5EF4-FFF2-40B4-BE49-F238E27FC236}">
                <a16:creationId xmlns:a16="http://schemas.microsoft.com/office/drawing/2014/main" id="{201BD1CF-1B08-504C-8E62-6A3A3E964CEB}"/>
              </a:ext>
            </a:extLst>
          </p:cNvPr>
          <p:cNvSpPr/>
          <p:nvPr/>
        </p:nvSpPr>
        <p:spPr>
          <a:xfrm>
            <a:off x="1146492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9" name="CuadroTexto 18">
            <a:extLst>
              <a:ext uri="{FF2B5EF4-FFF2-40B4-BE49-F238E27FC236}">
                <a16:creationId xmlns:a16="http://schemas.microsoft.com/office/drawing/2014/main" id="{E9B27FBC-0CF0-C807-DF89-B4B967DA072D}"/>
              </a:ext>
            </a:extLst>
          </p:cNvPr>
          <p:cNvSpPr txBox="1"/>
          <p:nvPr/>
        </p:nvSpPr>
        <p:spPr>
          <a:xfrm>
            <a:off x="12428537" y="5715112"/>
            <a:ext cx="673100" cy="507831"/>
          </a:xfrm>
          <a:prstGeom prst="rect">
            <a:avLst/>
          </a:prstGeom>
          <a:noFill/>
        </p:spPr>
        <p:txBody>
          <a:bodyPr wrap="square" rtlCol="0">
            <a:spAutoFit/>
          </a:bodyPr>
          <a:lstStyle/>
          <a:p>
            <a:r>
              <a:rPr lang="es-ES" dirty="0"/>
              <a:t>…</a:t>
            </a:r>
          </a:p>
        </p:txBody>
      </p:sp>
      <p:sp>
        <p:nvSpPr>
          <p:cNvPr id="20" name="Abrir corchete 19">
            <a:extLst>
              <a:ext uri="{FF2B5EF4-FFF2-40B4-BE49-F238E27FC236}">
                <a16:creationId xmlns:a16="http://schemas.microsoft.com/office/drawing/2014/main" id="{B3B86253-FB5A-1575-7B74-C510C0AA27F4}"/>
              </a:ext>
            </a:extLst>
          </p:cNvPr>
          <p:cNvSpPr/>
          <p:nvPr/>
        </p:nvSpPr>
        <p:spPr>
          <a:xfrm rot="10800000">
            <a:off x="1211103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F67FA93E-9B47-F56C-1D14-54766247FB60}"/>
                  </a:ext>
                </a:extLst>
              </p:cNvPr>
              <p:cNvSpPr txBox="1"/>
              <p:nvPr/>
            </p:nvSpPr>
            <p:spPr>
              <a:xfrm>
                <a:off x="1258949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1" name="CuadroTexto 20">
                <a:extLst>
                  <a:ext uri="{FF2B5EF4-FFF2-40B4-BE49-F238E27FC236}">
                    <a16:creationId xmlns:a16="http://schemas.microsoft.com/office/drawing/2014/main" id="{F67FA93E-9B47-F56C-1D14-54766247FB60}"/>
                  </a:ext>
                </a:extLst>
              </p:cNvPr>
              <p:cNvSpPr txBox="1">
                <a:spLocks noRot="1" noChangeAspect="1" noMove="1" noResize="1" noEditPoints="1" noAdjustHandles="1" noChangeArrowheads="1" noChangeShapeType="1" noTextEdit="1"/>
              </p:cNvSpPr>
              <p:nvPr/>
            </p:nvSpPr>
            <p:spPr>
              <a:xfrm>
                <a:off x="12589490" y="4404426"/>
                <a:ext cx="2095500" cy="507831"/>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29EA6371-664B-A8DD-7822-510FFCB982DF}"/>
                  </a:ext>
                </a:extLst>
              </p:cNvPr>
              <p:cNvSpPr txBox="1"/>
              <p:nvPr/>
            </p:nvSpPr>
            <p:spPr>
              <a:xfrm>
                <a:off x="1258949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2" name="CuadroTexto 21">
                <a:extLst>
                  <a:ext uri="{FF2B5EF4-FFF2-40B4-BE49-F238E27FC236}">
                    <a16:creationId xmlns:a16="http://schemas.microsoft.com/office/drawing/2014/main" id="{29EA6371-664B-A8DD-7822-510FFCB982DF}"/>
                  </a:ext>
                </a:extLst>
              </p:cNvPr>
              <p:cNvSpPr txBox="1">
                <a:spLocks noRot="1" noChangeAspect="1" noMove="1" noResize="1" noEditPoints="1" noAdjustHandles="1" noChangeArrowheads="1" noChangeShapeType="1" noTextEdit="1"/>
              </p:cNvSpPr>
              <p:nvPr/>
            </p:nvSpPr>
            <p:spPr>
              <a:xfrm>
                <a:off x="12589490" y="5230804"/>
                <a:ext cx="2095500" cy="507831"/>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D0575589-C4DA-0A89-9288-FFBEF126A4F6}"/>
                  </a:ext>
                </a:extLst>
              </p:cNvPr>
              <p:cNvSpPr txBox="1"/>
              <p:nvPr/>
            </p:nvSpPr>
            <p:spPr>
              <a:xfrm>
                <a:off x="1258949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23" name="CuadroTexto 22">
                <a:extLst>
                  <a:ext uri="{FF2B5EF4-FFF2-40B4-BE49-F238E27FC236}">
                    <a16:creationId xmlns:a16="http://schemas.microsoft.com/office/drawing/2014/main" id="{D0575589-C4DA-0A89-9288-FFBEF126A4F6}"/>
                  </a:ext>
                </a:extLst>
              </p:cNvPr>
              <p:cNvSpPr txBox="1">
                <a:spLocks noRot="1" noChangeAspect="1" noMove="1" noResize="1" noEditPoints="1" noAdjustHandles="1" noChangeArrowheads="1" noChangeShapeType="1" noTextEdit="1"/>
              </p:cNvSpPr>
              <p:nvPr/>
            </p:nvSpPr>
            <p:spPr>
              <a:xfrm>
                <a:off x="12589490" y="6089377"/>
                <a:ext cx="2095500" cy="507831"/>
              </a:xfrm>
              <a:prstGeom prst="rect">
                <a:avLst/>
              </a:prstGeom>
              <a:blipFill>
                <a:blip r:embed="rId9"/>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FF4358BC-28FF-BD35-B569-53DB475788D8}"/>
                  </a:ext>
                </a:extLst>
              </p:cNvPr>
              <p:cNvSpPr txBox="1"/>
              <p:nvPr/>
            </p:nvSpPr>
            <p:spPr>
              <a:xfrm>
                <a:off x="12589490" y="6916882"/>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𝑗</m:t>
                              </m:r>
                            </m:sub>
                          </m:sSub>
                        </m:sub>
                      </m:sSub>
                    </m:oMath>
                  </m:oMathPara>
                </a14:m>
                <a:endParaRPr lang="es-ES" dirty="0"/>
              </a:p>
            </p:txBody>
          </p:sp>
        </mc:Choice>
        <mc:Fallback xmlns="">
          <p:sp>
            <p:nvSpPr>
              <p:cNvPr id="24" name="CuadroTexto 23">
                <a:extLst>
                  <a:ext uri="{FF2B5EF4-FFF2-40B4-BE49-F238E27FC236}">
                    <a16:creationId xmlns:a16="http://schemas.microsoft.com/office/drawing/2014/main" id="{FF4358BC-28FF-BD35-B569-53DB475788D8}"/>
                  </a:ext>
                </a:extLst>
              </p:cNvPr>
              <p:cNvSpPr txBox="1">
                <a:spLocks noRot="1" noChangeAspect="1" noMove="1" noResize="1" noEditPoints="1" noAdjustHandles="1" noChangeArrowheads="1" noChangeShapeType="1" noTextEdit="1"/>
              </p:cNvSpPr>
              <p:nvPr/>
            </p:nvSpPr>
            <p:spPr>
              <a:xfrm>
                <a:off x="12589490" y="6916882"/>
                <a:ext cx="2095500" cy="590098"/>
              </a:xfrm>
              <a:prstGeom prst="rect">
                <a:avLst/>
              </a:prstGeom>
              <a:blipFill>
                <a:blip r:embed="rId10"/>
                <a:stretch>
                  <a:fillRect/>
                </a:stretch>
              </a:blipFill>
            </p:spPr>
            <p:txBody>
              <a:bodyPr/>
              <a:lstStyle/>
              <a:p>
                <a:r>
                  <a:rPr lang="es-ES">
                    <a:noFill/>
                  </a:rPr>
                  <a:t> </a:t>
                </a:r>
              </a:p>
            </p:txBody>
          </p:sp>
        </mc:Fallback>
      </mc:AlternateContent>
      <p:sp>
        <p:nvSpPr>
          <p:cNvPr id="25" name="Abrir corchete 24">
            <a:extLst>
              <a:ext uri="{FF2B5EF4-FFF2-40B4-BE49-F238E27FC236}">
                <a16:creationId xmlns:a16="http://schemas.microsoft.com/office/drawing/2014/main" id="{B671664A-B770-B460-2C6C-78954B233652}"/>
              </a:ext>
            </a:extLst>
          </p:cNvPr>
          <p:cNvSpPr/>
          <p:nvPr/>
        </p:nvSpPr>
        <p:spPr>
          <a:xfrm>
            <a:off x="1314511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6" name="CuadroTexto 25">
            <a:extLst>
              <a:ext uri="{FF2B5EF4-FFF2-40B4-BE49-F238E27FC236}">
                <a16:creationId xmlns:a16="http://schemas.microsoft.com/office/drawing/2014/main" id="{3346CE18-ABD7-F902-009E-F3AE2204A5D2}"/>
              </a:ext>
            </a:extLst>
          </p:cNvPr>
          <p:cNvSpPr txBox="1"/>
          <p:nvPr/>
        </p:nvSpPr>
        <p:spPr>
          <a:xfrm>
            <a:off x="14108727" y="5715112"/>
            <a:ext cx="673100" cy="507831"/>
          </a:xfrm>
          <a:prstGeom prst="rect">
            <a:avLst/>
          </a:prstGeom>
          <a:noFill/>
        </p:spPr>
        <p:txBody>
          <a:bodyPr wrap="square" rtlCol="0">
            <a:spAutoFit/>
          </a:bodyPr>
          <a:lstStyle/>
          <a:p>
            <a:r>
              <a:rPr lang="es-ES" dirty="0"/>
              <a:t>…</a:t>
            </a:r>
          </a:p>
        </p:txBody>
      </p:sp>
      <p:sp>
        <p:nvSpPr>
          <p:cNvPr id="27" name="Abrir corchete 26">
            <a:extLst>
              <a:ext uri="{FF2B5EF4-FFF2-40B4-BE49-F238E27FC236}">
                <a16:creationId xmlns:a16="http://schemas.microsoft.com/office/drawing/2014/main" id="{114730DD-4847-D463-EE92-132228C039A3}"/>
              </a:ext>
            </a:extLst>
          </p:cNvPr>
          <p:cNvSpPr/>
          <p:nvPr/>
        </p:nvSpPr>
        <p:spPr>
          <a:xfrm rot="10800000">
            <a:off x="1379122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39D412CB-C489-5EEE-0FB5-F4EC18F6A6DA}"/>
                  </a:ext>
                </a:extLst>
              </p:cNvPr>
              <p:cNvSpPr txBox="1"/>
              <p:nvPr/>
            </p:nvSpPr>
            <p:spPr>
              <a:xfrm>
                <a:off x="14175042" y="4434732"/>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8" name="CuadroTexto 27">
                <a:extLst>
                  <a:ext uri="{FF2B5EF4-FFF2-40B4-BE49-F238E27FC236}">
                    <a16:creationId xmlns:a16="http://schemas.microsoft.com/office/drawing/2014/main" id="{39D412CB-C489-5EEE-0FB5-F4EC18F6A6DA}"/>
                  </a:ext>
                </a:extLst>
              </p:cNvPr>
              <p:cNvSpPr txBox="1">
                <a:spLocks noRot="1" noChangeAspect="1" noMove="1" noResize="1" noEditPoints="1" noAdjustHandles="1" noChangeArrowheads="1" noChangeShapeType="1" noTextEdit="1"/>
              </p:cNvSpPr>
              <p:nvPr/>
            </p:nvSpPr>
            <p:spPr>
              <a:xfrm>
                <a:off x="14175042" y="4434732"/>
                <a:ext cx="2095500" cy="507831"/>
              </a:xfrm>
              <a:prstGeom prst="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5495CE12-3427-3E7E-76B9-ADDF33465B5F}"/>
                  </a:ext>
                </a:extLst>
              </p:cNvPr>
              <p:cNvSpPr txBox="1"/>
              <p:nvPr/>
            </p:nvSpPr>
            <p:spPr>
              <a:xfrm>
                <a:off x="14175042" y="5261110"/>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9" name="CuadroTexto 28">
                <a:extLst>
                  <a:ext uri="{FF2B5EF4-FFF2-40B4-BE49-F238E27FC236}">
                    <a16:creationId xmlns:a16="http://schemas.microsoft.com/office/drawing/2014/main" id="{5495CE12-3427-3E7E-76B9-ADDF33465B5F}"/>
                  </a:ext>
                </a:extLst>
              </p:cNvPr>
              <p:cNvSpPr txBox="1">
                <a:spLocks noRot="1" noChangeAspect="1" noMove="1" noResize="1" noEditPoints="1" noAdjustHandles="1" noChangeArrowheads="1" noChangeShapeType="1" noTextEdit="1"/>
              </p:cNvSpPr>
              <p:nvPr/>
            </p:nvSpPr>
            <p:spPr>
              <a:xfrm>
                <a:off x="14175042" y="5261110"/>
                <a:ext cx="2095500" cy="507831"/>
              </a:xfrm>
              <a:prstGeom prst="rect">
                <a:avLst/>
              </a:prstGeom>
              <a:blipFill>
                <a:blip r:embed="rId1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BF71D03F-202B-AAE2-5E31-89A298FD1EBE}"/>
                  </a:ext>
                </a:extLst>
              </p:cNvPr>
              <p:cNvSpPr txBox="1"/>
              <p:nvPr/>
            </p:nvSpPr>
            <p:spPr>
              <a:xfrm>
                <a:off x="14175042" y="61196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30" name="CuadroTexto 29">
                <a:extLst>
                  <a:ext uri="{FF2B5EF4-FFF2-40B4-BE49-F238E27FC236}">
                    <a16:creationId xmlns:a16="http://schemas.microsoft.com/office/drawing/2014/main" id="{BF71D03F-202B-AAE2-5E31-89A298FD1EBE}"/>
                  </a:ext>
                </a:extLst>
              </p:cNvPr>
              <p:cNvSpPr txBox="1">
                <a:spLocks noRot="1" noChangeAspect="1" noMove="1" noResize="1" noEditPoints="1" noAdjustHandles="1" noChangeArrowheads="1" noChangeShapeType="1" noTextEdit="1"/>
              </p:cNvSpPr>
              <p:nvPr/>
            </p:nvSpPr>
            <p:spPr>
              <a:xfrm>
                <a:off x="14175042" y="6119683"/>
                <a:ext cx="2095500" cy="507831"/>
              </a:xfrm>
              <a:prstGeom prst="rect">
                <a:avLst/>
              </a:prstGeom>
              <a:blipFill>
                <a:blip r:embed="rId1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77F8EC38-87B6-5082-5EE2-4A169F09C8DF}"/>
                  </a:ext>
                </a:extLst>
              </p:cNvPr>
              <p:cNvSpPr txBox="1"/>
              <p:nvPr/>
            </p:nvSpPr>
            <p:spPr>
              <a:xfrm>
                <a:off x="14175042" y="6947188"/>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31" name="CuadroTexto 30">
                <a:extLst>
                  <a:ext uri="{FF2B5EF4-FFF2-40B4-BE49-F238E27FC236}">
                    <a16:creationId xmlns:a16="http://schemas.microsoft.com/office/drawing/2014/main" id="{77F8EC38-87B6-5082-5EE2-4A169F09C8DF}"/>
                  </a:ext>
                </a:extLst>
              </p:cNvPr>
              <p:cNvSpPr txBox="1">
                <a:spLocks noRot="1" noChangeAspect="1" noMove="1" noResize="1" noEditPoints="1" noAdjustHandles="1" noChangeArrowheads="1" noChangeShapeType="1" noTextEdit="1"/>
              </p:cNvSpPr>
              <p:nvPr/>
            </p:nvSpPr>
            <p:spPr>
              <a:xfrm>
                <a:off x="14175042" y="6947188"/>
                <a:ext cx="2095500" cy="559833"/>
              </a:xfrm>
              <a:prstGeom prst="rect">
                <a:avLst/>
              </a:prstGeom>
              <a:blipFill>
                <a:blip r:embed="rId14"/>
                <a:stretch>
                  <a:fillRect/>
                </a:stretch>
              </a:blipFill>
            </p:spPr>
            <p:txBody>
              <a:bodyPr/>
              <a:lstStyle/>
              <a:p>
                <a:r>
                  <a:rPr lang="es-ES">
                    <a:noFill/>
                  </a:rPr>
                  <a:t> </a:t>
                </a:r>
              </a:p>
            </p:txBody>
          </p:sp>
        </mc:Fallback>
      </mc:AlternateContent>
      <p:sp>
        <p:nvSpPr>
          <p:cNvPr id="32" name="Abrir corchete 31">
            <a:extLst>
              <a:ext uri="{FF2B5EF4-FFF2-40B4-BE49-F238E27FC236}">
                <a16:creationId xmlns:a16="http://schemas.microsoft.com/office/drawing/2014/main" id="{370C193C-ACC5-6F5A-8F9E-DB9E6016101F}"/>
              </a:ext>
            </a:extLst>
          </p:cNvPr>
          <p:cNvSpPr/>
          <p:nvPr/>
        </p:nvSpPr>
        <p:spPr>
          <a:xfrm>
            <a:off x="14730666"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4" name="Abrir corchete 33">
            <a:extLst>
              <a:ext uri="{FF2B5EF4-FFF2-40B4-BE49-F238E27FC236}">
                <a16:creationId xmlns:a16="http://schemas.microsoft.com/office/drawing/2014/main" id="{EC449D0D-0243-9556-1093-3C021CE94208}"/>
              </a:ext>
            </a:extLst>
          </p:cNvPr>
          <p:cNvSpPr/>
          <p:nvPr/>
        </p:nvSpPr>
        <p:spPr>
          <a:xfrm rot="10800000">
            <a:off x="15376779"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5" name="Flecha: hacia abajo 34">
            <a:extLst>
              <a:ext uri="{FF2B5EF4-FFF2-40B4-BE49-F238E27FC236}">
                <a16:creationId xmlns:a16="http://schemas.microsoft.com/office/drawing/2014/main" id="{4FBAFD51-5C5D-463C-52C8-322C19C43ED2}"/>
              </a:ext>
            </a:extLst>
          </p:cNvPr>
          <p:cNvSpPr/>
          <p:nvPr/>
        </p:nvSpPr>
        <p:spPr>
          <a:xfrm>
            <a:off x="11819732" y="8110847"/>
            <a:ext cx="274636" cy="355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6" name="Flecha: hacia abajo 35">
            <a:extLst>
              <a:ext uri="{FF2B5EF4-FFF2-40B4-BE49-F238E27FC236}">
                <a16:creationId xmlns:a16="http://schemas.microsoft.com/office/drawing/2014/main" id="{EBBB08EB-1DDE-8692-8A00-26E0EB14F2F9}"/>
              </a:ext>
            </a:extLst>
          </p:cNvPr>
          <p:cNvSpPr/>
          <p:nvPr/>
        </p:nvSpPr>
        <p:spPr>
          <a:xfrm>
            <a:off x="13499126" y="8110847"/>
            <a:ext cx="274636" cy="355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7" name="Flecha: hacia abajo 36">
            <a:extLst>
              <a:ext uri="{FF2B5EF4-FFF2-40B4-BE49-F238E27FC236}">
                <a16:creationId xmlns:a16="http://schemas.microsoft.com/office/drawing/2014/main" id="{2348AE6C-9F5B-19D4-F289-24CD89EABFED}"/>
              </a:ext>
            </a:extLst>
          </p:cNvPr>
          <p:cNvSpPr/>
          <p:nvPr/>
        </p:nvSpPr>
        <p:spPr>
          <a:xfrm>
            <a:off x="15085474" y="8110847"/>
            <a:ext cx="274636" cy="355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E8BD2AD1-85CB-6F11-D191-BA93BA550B7D}"/>
                  </a:ext>
                </a:extLst>
              </p:cNvPr>
              <p:cNvSpPr txBox="1"/>
              <p:nvPr/>
            </p:nvSpPr>
            <p:spPr>
              <a:xfrm>
                <a:off x="11692334" y="8639207"/>
                <a:ext cx="529432" cy="5598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7" name="CuadroTexto 6">
                <a:extLst>
                  <a:ext uri="{FF2B5EF4-FFF2-40B4-BE49-F238E27FC236}">
                    <a16:creationId xmlns:a16="http://schemas.microsoft.com/office/drawing/2014/main" id="{E8BD2AD1-85CB-6F11-D191-BA93BA550B7D}"/>
                  </a:ext>
                </a:extLst>
              </p:cNvPr>
              <p:cNvSpPr txBox="1">
                <a:spLocks noRot="1" noChangeAspect="1" noMove="1" noResize="1" noEditPoints="1" noAdjustHandles="1" noChangeArrowheads="1" noChangeShapeType="1" noTextEdit="1"/>
              </p:cNvSpPr>
              <p:nvPr/>
            </p:nvSpPr>
            <p:spPr>
              <a:xfrm>
                <a:off x="11692334" y="8639207"/>
                <a:ext cx="529432" cy="559833"/>
              </a:xfrm>
              <a:prstGeom prst="rect">
                <a:avLst/>
              </a:prstGeom>
              <a:blipFill>
                <a:blip r:embed="rId1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B054B137-0CD4-45CF-88C6-08D65CC2D618}"/>
                  </a:ext>
                </a:extLst>
              </p:cNvPr>
              <p:cNvSpPr txBox="1"/>
              <p:nvPr/>
            </p:nvSpPr>
            <p:spPr>
              <a:xfrm>
                <a:off x="13371728" y="8639207"/>
                <a:ext cx="529432" cy="5900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b="0" i="1" smtClean="0">
                                  <a:latin typeface="Cambria Math" panose="02040503050406030204" pitchFamily="18" charset="0"/>
                                </a:rPr>
                                <m:t>4</m:t>
                              </m:r>
                            </m:e>
                            <m:sub>
                              <m:r>
                                <a:rPr lang="es-ES" i="1">
                                  <a:latin typeface="Cambria Math" panose="02040503050406030204" pitchFamily="18" charset="0"/>
                                </a:rPr>
                                <m:t>𝑗</m:t>
                              </m:r>
                            </m:sub>
                          </m:sSub>
                        </m:sub>
                      </m:sSub>
                    </m:oMath>
                  </m:oMathPara>
                </a14:m>
                <a:endParaRPr lang="es-ES" dirty="0"/>
              </a:p>
            </p:txBody>
          </p:sp>
        </mc:Choice>
        <mc:Fallback xmlns="">
          <p:sp>
            <p:nvSpPr>
              <p:cNvPr id="15" name="CuadroTexto 14">
                <a:extLst>
                  <a:ext uri="{FF2B5EF4-FFF2-40B4-BE49-F238E27FC236}">
                    <a16:creationId xmlns:a16="http://schemas.microsoft.com/office/drawing/2014/main" id="{B054B137-0CD4-45CF-88C6-08D65CC2D618}"/>
                  </a:ext>
                </a:extLst>
              </p:cNvPr>
              <p:cNvSpPr txBox="1">
                <a:spLocks noRot="1" noChangeAspect="1" noMove="1" noResize="1" noEditPoints="1" noAdjustHandles="1" noChangeArrowheads="1" noChangeShapeType="1" noTextEdit="1"/>
              </p:cNvSpPr>
              <p:nvPr/>
            </p:nvSpPr>
            <p:spPr>
              <a:xfrm>
                <a:off x="13371728" y="8639207"/>
                <a:ext cx="529432" cy="590098"/>
              </a:xfrm>
              <a:prstGeom prst="rect">
                <a:avLst/>
              </a:prstGeom>
              <a:blipFill>
                <a:blip r:embed="rId1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6" name="CuadroTexto 15">
                <a:extLst>
                  <a:ext uri="{FF2B5EF4-FFF2-40B4-BE49-F238E27FC236}">
                    <a16:creationId xmlns:a16="http://schemas.microsoft.com/office/drawing/2014/main" id="{7B4BEED7-46E6-D677-93F7-19EC97A69BAE}"/>
                  </a:ext>
                </a:extLst>
              </p:cNvPr>
              <p:cNvSpPr txBox="1"/>
              <p:nvPr/>
            </p:nvSpPr>
            <p:spPr>
              <a:xfrm>
                <a:off x="14971171" y="8639207"/>
                <a:ext cx="529432" cy="5598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16" name="CuadroTexto 15">
                <a:extLst>
                  <a:ext uri="{FF2B5EF4-FFF2-40B4-BE49-F238E27FC236}">
                    <a16:creationId xmlns:a16="http://schemas.microsoft.com/office/drawing/2014/main" id="{7B4BEED7-46E6-D677-93F7-19EC97A69BAE}"/>
                  </a:ext>
                </a:extLst>
              </p:cNvPr>
              <p:cNvSpPr txBox="1">
                <a:spLocks noRot="1" noChangeAspect="1" noMove="1" noResize="1" noEditPoints="1" noAdjustHandles="1" noChangeArrowheads="1" noChangeShapeType="1" noTextEdit="1"/>
              </p:cNvSpPr>
              <p:nvPr/>
            </p:nvSpPr>
            <p:spPr>
              <a:xfrm>
                <a:off x="14971171" y="8639207"/>
                <a:ext cx="529432" cy="559833"/>
              </a:xfrm>
              <a:prstGeom prst="rect">
                <a:avLst/>
              </a:prstGeom>
              <a:blipFill>
                <a:blip r:embed="rId17"/>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946948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15</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GB" dirty="0"/>
                  <a:t>Set of Decision Making Units (DMUs), where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𝐷𝑀𝑈</m:t>
                        </m:r>
                      </m:e>
                      <m:sub>
                        <m:r>
                          <a:rPr lang="es-ES" b="0" i="1" smtClean="0">
                            <a:latin typeface="Cambria Math" panose="02040503050406030204" pitchFamily="18" charset="0"/>
                          </a:rPr>
                          <m:t>𝑘</m:t>
                        </m:r>
                      </m:sub>
                    </m:sSub>
                  </m:oMath>
                </a14:m>
                <a:r>
                  <a:rPr lang="es-ES" b="0" i="1" dirty="0">
                    <a:latin typeface="Cambria Math" panose="02040503050406030204" pitchFamily="18" charset="0"/>
                  </a:rPr>
                  <a:t> </a:t>
                </a:r>
                <a:r>
                  <a:rPr lang="es-ES" dirty="0"/>
                  <a:t>consumes    </a:t>
                </a:r>
                <a14:m>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𝑘</m:t>
                        </m:r>
                      </m:sub>
                    </m:sSub>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𝑥</m:t>
                        </m:r>
                      </m:e>
                      <m:sub>
                        <m:r>
                          <a:rPr lang="es-ES" b="0" i="1" smtClean="0">
                            <a:latin typeface="Cambria Math" panose="02040503050406030204" pitchFamily="18" charset="0"/>
                          </a:rPr>
                          <m:t>𝑘</m:t>
                        </m:r>
                      </m:sub>
                      <m:sup>
                        <m:d>
                          <m:dPr>
                            <m:ctrlPr>
                              <a:rPr lang="es-ES" b="0" i="1" smtClean="0">
                                <a:latin typeface="Cambria Math" panose="02040503050406030204" pitchFamily="18" charset="0"/>
                              </a:rPr>
                            </m:ctrlPr>
                          </m:dPr>
                          <m:e>
                            <m:r>
                              <a:rPr lang="es-ES" b="0" i="1" smtClean="0">
                                <a:latin typeface="Cambria Math" panose="02040503050406030204" pitchFamily="18" charset="0"/>
                              </a:rPr>
                              <m:t>1</m:t>
                            </m:r>
                          </m:e>
                        </m:d>
                      </m:sup>
                    </m:sSubSup>
                    <m:r>
                      <a:rPr lang="es-ES" b="0" i="1" smtClean="0">
                        <a:latin typeface="Cambria Math" panose="02040503050406030204" pitchFamily="18" charset="0"/>
                      </a:rPr>
                      <m:t>,…,</m:t>
                    </m:r>
                    <m:sSubSup>
                      <m:sSubSupPr>
                        <m:ctrlPr>
                          <a:rPr lang="es-ES" i="1">
                            <a:latin typeface="Cambria Math" panose="02040503050406030204" pitchFamily="18" charset="0"/>
                          </a:rPr>
                        </m:ctrlPr>
                      </m:sSubSupPr>
                      <m:e>
                        <m:r>
                          <a:rPr lang="es-ES" i="1">
                            <a:latin typeface="Cambria Math" panose="02040503050406030204" pitchFamily="18" charset="0"/>
                          </a:rPr>
                          <m:t>𝑥</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b="0" i="1" smtClean="0">
                                <a:latin typeface="Cambria Math" panose="02040503050406030204" pitchFamily="18" charset="0"/>
                              </a:rPr>
                              <m:t>𝑚</m:t>
                            </m:r>
                          </m:e>
                        </m:d>
                      </m:sup>
                    </m:sSubSup>
                    <m:r>
                      <a:rPr lang="es-ES" b="0" i="1" smtClean="0">
                        <a:latin typeface="Cambria Math" panose="02040503050406030204" pitchFamily="18" charset="0"/>
                      </a:rPr>
                      <m:t>)</m:t>
                    </m:r>
                    <m:r>
                      <a:rPr lang="es-ES" b="0" i="1" smtClean="0">
                        <a:latin typeface="Cambria Math" panose="02040503050406030204" pitchFamily="18" charset="0"/>
                        <a:ea typeface="Cambria Math" panose="02040503050406030204" pitchFamily="18" charset="0"/>
                      </a:rPr>
                      <m:t>∈</m:t>
                    </m:r>
                    <m:sSubSup>
                      <m:sSubSupPr>
                        <m:ctrlPr>
                          <a:rPr lang="es-ES" b="0"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𝑅</m:t>
                        </m:r>
                      </m:e>
                      <m:sub>
                        <m:r>
                          <a:rPr lang="es-ES" b="0" i="1" smtClean="0">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𝑚</m:t>
                        </m:r>
                      </m:sup>
                    </m:sSubSup>
                  </m:oMath>
                </a14:m>
                <a:r>
                  <a:rPr lang="en-GB" dirty="0"/>
                  <a:t> to produce</a:t>
                </a:r>
                <a14:m>
                  <m:oMath xmlns:m="http://schemas.openxmlformats.org/officeDocument/2006/math">
                    <m:sSub>
                      <m:sSubPr>
                        <m:ctrlPr>
                          <a:rPr lang="es-ES" i="1">
                            <a:latin typeface="Cambria Math" panose="02040503050406030204" pitchFamily="18" charset="0"/>
                          </a:rPr>
                        </m:ctrlPr>
                      </m:sSubPr>
                      <m:e>
                        <m:r>
                          <a:rPr lang="es-ES" b="1" i="1" smtClean="0">
                            <a:latin typeface="Cambria Math" panose="02040503050406030204" pitchFamily="18" charset="0"/>
                          </a:rPr>
                          <m:t> </m:t>
                        </m:r>
                        <m:r>
                          <a:rPr lang="es-ES" b="1" i="1" smtClean="0">
                            <a:latin typeface="Cambria Math" panose="02040503050406030204" pitchFamily="18" charset="0"/>
                          </a:rPr>
                          <m:t>𝒚</m:t>
                        </m:r>
                      </m:e>
                      <m:sub>
                        <m:r>
                          <a:rPr lang="es-ES" i="1">
                            <a:latin typeface="Cambria Math" panose="02040503050406030204" pitchFamily="18" charset="0"/>
                          </a:rPr>
                          <m:t>𝑘</m:t>
                        </m:r>
                      </m:sub>
                    </m:sSub>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i="1">
                                <a:latin typeface="Cambria Math" panose="02040503050406030204" pitchFamily="18" charset="0"/>
                              </a:rPr>
                              <m:t>1</m:t>
                            </m:r>
                          </m:e>
                        </m:d>
                      </m:sup>
                    </m:sSubSup>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b="0" i="1" smtClean="0">
                                <a:latin typeface="Cambria Math" panose="02040503050406030204" pitchFamily="18" charset="0"/>
                              </a:rPr>
                              <m:t>𝑠</m:t>
                            </m:r>
                          </m:e>
                        </m:d>
                      </m:sup>
                    </m:sSubSup>
                    <m:r>
                      <a:rPr lang="es-ES" i="1">
                        <a:latin typeface="Cambria Math" panose="02040503050406030204" pitchFamily="18" charset="0"/>
                      </a:rPr>
                      <m:t>)</m:t>
                    </m:r>
                    <m:r>
                      <a:rPr lang="es-ES" i="1">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𝑠</m:t>
                        </m:r>
                      </m:sup>
                    </m:sSubSup>
                  </m:oMath>
                </a14:m>
                <a:endParaRPr lang="en-GB" dirty="0"/>
              </a:p>
              <a:p>
                <a:endParaRPr lang="en-GB" sz="1000" dirty="0"/>
              </a:p>
              <a:p>
                <a:r>
                  <a:rPr lang="en-GB" dirty="0"/>
                  <a:t>DMUs are generated from some Data Generation Process (DPG) with the form of an unknown </a:t>
                </a:r>
                <a:r>
                  <a:rPr lang="en-GB" u="sng" dirty="0"/>
                  <a:t>non-decreasing function</a:t>
                </a:r>
                <a:r>
                  <a:rPr lang="en-GB" dirty="0"/>
                  <a:t> (usually   also </a:t>
                </a:r>
                <a:r>
                  <a:rPr lang="en-GB" u="sng" dirty="0"/>
                  <a:t>concave</a:t>
                </a:r>
                <a:r>
                  <a:rPr lang="en-GB" dirty="0"/>
                  <a:t>)    </a:t>
                </a:r>
                <a14:m>
                  <m:oMath xmlns:m="http://schemas.openxmlformats.org/officeDocument/2006/math">
                    <m:sSubSup>
                      <m:sSubSupPr>
                        <m:ctrlPr>
                          <a:rPr lang="es-ES"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𝑓</m:t>
                        </m:r>
                        <m:d>
                          <m:dPr>
                            <m:ctrlPr>
                              <a:rPr lang="es-ES" b="0" i="1" smtClean="0">
                                <a:latin typeface="Cambria Math" panose="02040503050406030204" pitchFamily="18" charset="0"/>
                                <a:ea typeface="Cambria Math" panose="02040503050406030204" pitchFamily="18" charset="0"/>
                              </a:rPr>
                            </m:ctrlPr>
                          </m:dPr>
                          <m:e>
                            <m:r>
                              <a:rPr lang="es-ES" b="1" i="1" smtClean="0">
                                <a:latin typeface="Cambria Math" panose="02040503050406030204" pitchFamily="18" charset="0"/>
                                <a:ea typeface="Cambria Math" panose="02040503050406030204" pitchFamily="18" charset="0"/>
                              </a:rPr>
                              <m:t>𝒙</m:t>
                            </m:r>
                          </m:e>
                        </m:d>
                        <m:r>
                          <a:rPr lang="es-ES" b="0" i="1" smtClean="0">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i="1">
                            <a:latin typeface="Cambria Math" panose="02040503050406030204" pitchFamily="18" charset="0"/>
                            <a:ea typeface="Cambria Math" panose="02040503050406030204" pitchFamily="18" charset="0"/>
                          </a:rPr>
                          <m:t>𝑚</m:t>
                        </m:r>
                      </m:sup>
                    </m:sSubSup>
                    <m:r>
                      <a:rPr lang="es-ES" b="0" i="1" smtClean="0">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sSubSup>
                  </m:oMath>
                </a14:m>
                <a:endParaRPr lang="en-GB" dirty="0"/>
              </a:p>
              <a:p>
                <a:endParaRPr lang="en-GB" sz="1000" dirty="0"/>
              </a:p>
              <a:p>
                <a:r>
                  <a:rPr lang="en-GB" dirty="0"/>
                  <a:t>Technical inefficiency occurs  </a:t>
                </a:r>
                <a:r>
                  <a:rPr lang="en-GB" dirty="0">
                    <a:sym typeface="Wingdings" panose="05000000000000000000" pitchFamily="2" charset="2"/>
                  </a:rPr>
                  <a:t>      </a:t>
                </a:r>
                <a14:m>
                  <m:oMath xmlns:m="http://schemas.openxmlformats.org/officeDocument/2006/math">
                    <m:r>
                      <a:rPr lang="es-ES" b="1" i="1" smtClean="0">
                        <a:latin typeface="Cambria Math" panose="02040503050406030204" pitchFamily="18" charset="0"/>
                        <a:sym typeface="Wingdings" panose="05000000000000000000" pitchFamily="2" charset="2"/>
                      </a:rPr>
                      <m:t>𝒚</m:t>
                    </m:r>
                    <m:r>
                      <a:rPr lang="es-ES" b="0" i="1" smtClean="0">
                        <a:latin typeface="Cambria Math" panose="02040503050406030204" pitchFamily="18" charset="0"/>
                        <a:sym typeface="Wingdings" panose="05000000000000000000" pitchFamily="2" charset="2"/>
                      </a:rPr>
                      <m:t>=</m:t>
                    </m:r>
                    <m:r>
                      <a:rPr lang="es-ES" b="0" i="1" smtClean="0">
                        <a:latin typeface="Cambria Math" panose="02040503050406030204" pitchFamily="18" charset="0"/>
                        <a:sym typeface="Wingdings" panose="05000000000000000000" pitchFamily="2" charset="2"/>
                      </a:rPr>
                      <m:t>𝑓</m:t>
                    </m:r>
                    <m:d>
                      <m:dPr>
                        <m:ctrlPr>
                          <a:rPr lang="es-ES" b="0" i="1" smtClean="0">
                            <a:latin typeface="Cambria Math" panose="02040503050406030204" pitchFamily="18" charset="0"/>
                            <a:sym typeface="Wingdings" panose="05000000000000000000" pitchFamily="2" charset="2"/>
                          </a:rPr>
                        </m:ctrlPr>
                      </m:dPr>
                      <m:e>
                        <m:r>
                          <a:rPr lang="es-ES" b="1" i="1" smtClean="0">
                            <a:latin typeface="Cambria Math" panose="02040503050406030204" pitchFamily="18" charset="0"/>
                            <a:sym typeface="Wingdings" panose="05000000000000000000" pitchFamily="2" charset="2"/>
                          </a:rPr>
                          <m:t>𝒙</m:t>
                        </m:r>
                      </m:e>
                    </m:d>
                    <m:r>
                      <a:rPr lang="es-ES" b="0"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𝒖</m:t>
                    </m:r>
                  </m:oMath>
                </a14:m>
                <a:r>
                  <a:rPr lang="en-GB" dirty="0"/>
                  <a:t>, </a:t>
                </a:r>
                <a14:m>
                  <m:oMath xmlns:m="http://schemas.openxmlformats.org/officeDocument/2006/math">
                    <m:r>
                      <a:rPr lang="es-ES" b="1" i="1">
                        <a:latin typeface="Cambria Math" panose="02040503050406030204" pitchFamily="18" charset="0"/>
                        <a:sym typeface="Wingdings" panose="05000000000000000000" pitchFamily="2" charset="2"/>
                      </a:rPr>
                      <m:t>𝒖</m:t>
                    </m:r>
                    <m:r>
                      <a:rPr lang="es-ES" b="1"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𝟎</m:t>
                    </m:r>
                  </m:oMath>
                </a14:m>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285" t="-3229"/>
                </a:stretch>
              </a:blipFill>
            </p:spPr>
            <p:txBody>
              <a:bodyPr/>
              <a:lstStyle/>
              <a:p>
                <a:r>
                  <a:rPr lang="es-ES">
                    <a:noFill/>
                  </a:rPr>
                  <a:t> </a:t>
                </a:r>
              </a:p>
            </p:txBody>
          </p:sp>
        </mc:Fallback>
      </mc:AlternateContent>
    </p:spTree>
    <p:extLst>
      <p:ext uri="{BB962C8B-B14F-4D97-AF65-F5344CB8AC3E}">
        <p14:creationId xmlns:p14="http://schemas.microsoft.com/office/powerpoint/2010/main" val="3591219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16</a:t>
            </a:fld>
            <a:endParaRPr lang="es-ES"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GB" dirty="0"/>
                  <a:t>Create a dataset of 30 DMUs</a:t>
                </a:r>
              </a:p>
              <a:p>
                <a:r>
                  <a:rPr lang="en-GB" dirty="0"/>
                  <a:t>Input: x1</a:t>
                </a:r>
              </a:p>
              <a:p>
                <a:r>
                  <a:rPr lang="en-GB" dirty="0"/>
                  <a:t>Output: y</a:t>
                </a:r>
              </a:p>
              <a:p>
                <a:endParaRPr lang="en-GB" dirty="0"/>
              </a:p>
              <a:p>
                <a:r>
                  <a:rPr lang="en-GB" dirty="0"/>
                  <a:t>Fitted model: SVM with </a:t>
                </a:r>
                <a:r>
                  <a:rPr lang="en-GB" dirty="0" err="1"/>
                  <a:t>polynomical</a:t>
                </a:r>
                <a:r>
                  <a:rPr lang="en-GB" dirty="0"/>
                  <a:t> kernel.</a:t>
                </a:r>
              </a:p>
              <a:p>
                <a:r>
                  <a:rPr lang="en-GB" dirty="0"/>
                  <a:t>Hyperparameters</a:t>
                </a:r>
                <a:r>
                  <a:rPr lang="en-GB" sz="4400" dirty="0">
                    <a:effectLst/>
                    <a:latin typeface="DIN" panose="020B0604020202020204" charset="0"/>
                    <a:ea typeface="Aptos" panose="020B0004020202020204" pitchFamily="34" charset="0"/>
                    <a:cs typeface="Times New Roman" panose="02020603050405020304" pitchFamily="18" charset="0"/>
                  </a:rPr>
                  <a:t>:</a:t>
                </a:r>
                <a:r>
                  <a:rPr lang="es-ES" sz="4400" i="1" dirty="0">
                    <a:latin typeface="Cambria Math" panose="02040503050406030204" pitchFamily="18" charset="0"/>
                    <a:ea typeface="Aptos" panose="020B0004020202020204" pitchFamily="34" charset="0"/>
                    <a:cs typeface="Times New Roman" panose="02020603050405020304" pitchFamily="18" charset="0"/>
                  </a:rPr>
                  <a:t> </a:t>
                </a:r>
                <a14:m>
                  <m:oMath xmlns:m="http://schemas.openxmlformats.org/officeDocument/2006/math">
                    <m:r>
                      <a:rPr lang="en-US" sz="4400" i="1" smtClean="0">
                        <a:effectLst/>
                        <a:latin typeface="Cambria Math" panose="02040503050406030204" pitchFamily="18" charset="0"/>
                        <a:ea typeface="Aptos" panose="020B0004020202020204" pitchFamily="34" charset="0"/>
                        <a:cs typeface="Times New Roman" panose="02020603050405020304" pitchFamily="18" charset="0"/>
                      </a:rPr>
                      <m:t>𝑑𝑒𝑔𝑟𝑒𝑒</m:t>
                    </m:r>
                    <m:r>
                      <a:rPr lang="es-ES" sz="4400" b="0" i="1" smtClean="0">
                        <a:effectLst/>
                        <a:latin typeface="Cambria Math" panose="02040503050406030204" pitchFamily="18" charset="0"/>
                        <a:ea typeface="Aptos" panose="020B0004020202020204" pitchFamily="34" charset="0"/>
                        <a:cs typeface="Times New Roman" panose="02020603050405020304" pitchFamily="18" charset="0"/>
                      </a:rPr>
                      <m:t>=</m:t>
                    </m:r>
                    <m:r>
                      <a:rPr lang="en-US" sz="4400" i="1" smtClean="0">
                        <a:effectLst/>
                        <a:latin typeface="Cambria Math" panose="02040503050406030204" pitchFamily="18" charset="0"/>
                        <a:ea typeface="Aptos" panose="020B0004020202020204" pitchFamily="34" charset="0"/>
                        <a:cs typeface="Times New Roman" panose="02020603050405020304" pitchFamily="18" charset="0"/>
                      </a:rPr>
                      <m:t>3</m:t>
                    </m:r>
                  </m:oMath>
                </a14:m>
                <a:r>
                  <a:rPr lang="en-US" sz="4400" dirty="0">
                    <a:effectLst/>
                    <a:latin typeface="Times New Roman" panose="02020603050405020304" pitchFamily="18" charset="0"/>
                    <a:ea typeface="Times New Roman" panose="02020603050405020304" pitchFamily="18" charset="0"/>
                  </a:rPr>
                  <a:t>, </a:t>
                </a:r>
                <a14:m>
                  <m:oMath xmlns:m="http://schemas.openxmlformats.org/officeDocument/2006/math">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𝑑𝑎𝑡𝑎</m:t>
                    </m:r>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𝑠𝑐𝑎𝑙𝑖𝑛𝑔</m:t>
                    </m:r>
                    <m:r>
                      <a:rPr lang="es-ES" sz="4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0.1</m:t>
                    </m:r>
                  </m:oMath>
                </a14:m>
                <a:r>
                  <a:rPr lang="en-US" sz="4400" dirty="0">
                    <a:effectLst/>
                    <a:latin typeface="Times New Roman" panose="02020603050405020304" pitchFamily="18" charset="0"/>
                    <a:ea typeface="Times New Roman" panose="02020603050405020304" pitchFamily="18" charset="0"/>
                  </a:rPr>
                  <a:t> and </a:t>
                </a:r>
                <a14:m>
                  <m:oMath xmlns:m="http://schemas.openxmlformats.org/officeDocument/2006/math">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𝑐𝑜𝑠𝑡</m:t>
                    </m:r>
                    <m:r>
                      <a:rPr lang="es-ES" sz="4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4400" i="1">
                        <a:effectLst/>
                        <a:latin typeface="Cambria Math" panose="02040503050406030204" pitchFamily="18" charset="0"/>
                        <a:ea typeface="Times New Roman" panose="02020603050405020304" pitchFamily="18" charset="0"/>
                        <a:cs typeface="Times New Roman" panose="02020603050405020304" pitchFamily="18" charset="0"/>
                      </a:rPr>
                      <m:t>1</m:t>
                    </m:r>
                  </m:oMath>
                </a14:m>
                <a:r>
                  <a:rPr lang="en-US" sz="4400" dirty="0">
                    <a:effectLst/>
                    <a:latin typeface="Times New Roman" panose="02020603050405020304" pitchFamily="18" charset="0"/>
                    <a:ea typeface="Aptos" panose="020B0004020202020204" pitchFamily="34" charset="0"/>
                  </a:rPr>
                  <a:t>.</a:t>
                </a:r>
              </a:p>
              <a:p>
                <a:endParaRPr lang="en-GB" dirty="0"/>
              </a:p>
            </p:txBody>
          </p:sp>
        </mc:Choice>
        <mc:Fallback>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285" t="-3125"/>
                </a:stretch>
              </a:blipFill>
            </p:spPr>
            <p:txBody>
              <a:bodyPr/>
              <a:lstStyle/>
              <a:p>
                <a:r>
                  <a:rPr lang="es-ES">
                    <a:noFill/>
                  </a:rPr>
                  <a:t> </a:t>
                </a:r>
              </a:p>
            </p:txBody>
          </p:sp>
        </mc:Fallback>
      </mc:AlternateContent>
    </p:spTree>
    <p:extLst>
      <p:ext uri="{BB962C8B-B14F-4D97-AF65-F5344CB8AC3E}">
        <p14:creationId xmlns:p14="http://schemas.microsoft.com/office/powerpoint/2010/main" val="3088146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17</a:t>
            </a:fld>
            <a:endParaRPr lang="es-ES" dirty="0"/>
          </a:p>
        </p:txBody>
      </p:sp>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s-ES" sz="4400" dirty="0" err="1">
                <a:latin typeface="DIN" panose="020B0604020202020204" charset="0"/>
                <a:ea typeface="Aptos" panose="020B0004020202020204" pitchFamily="34" charset="0"/>
              </a:rPr>
              <a:t>Inside</a:t>
            </a:r>
            <a:r>
              <a:rPr lang="es-ES" sz="4400" dirty="0">
                <a:latin typeface="DIN" panose="020B0604020202020204" charset="0"/>
                <a:ea typeface="Aptos" panose="020B0004020202020204" pitchFamily="34" charset="0"/>
              </a:rPr>
              <a:t> </a:t>
            </a:r>
            <a:r>
              <a:rPr lang="es-ES" sz="4400" dirty="0" err="1">
                <a:latin typeface="DIN" panose="020B0604020202020204" charset="0"/>
                <a:ea typeface="Aptos" panose="020B0004020202020204" pitchFamily="34" charset="0"/>
              </a:rPr>
              <a:t>of</a:t>
            </a:r>
            <a:r>
              <a:rPr lang="es-ES" sz="4400" dirty="0">
                <a:latin typeface="DIN" panose="020B0604020202020204" charset="0"/>
                <a:ea typeface="Aptos" panose="020B0004020202020204" pitchFamily="34" charset="0"/>
              </a:rPr>
              <a:t> 1D-SA in </a:t>
            </a:r>
            <a:r>
              <a:rPr lang="es-ES" sz="4400" dirty="0" err="1">
                <a:latin typeface="DIN" panose="020B0604020202020204" charset="0"/>
                <a:ea typeface="Aptos" panose="020B0004020202020204" pitchFamily="34" charset="0"/>
              </a:rPr>
              <a:t>rminer</a:t>
            </a:r>
            <a:r>
              <a:rPr lang="es-ES" sz="4400" dirty="0">
                <a:latin typeface="DIN" panose="020B0604020202020204" charset="0"/>
                <a:ea typeface="Aptos" panose="020B0004020202020204" pitchFamily="34" charset="0"/>
              </a:rPr>
              <a:t>:</a:t>
            </a:r>
          </a:p>
          <a:p>
            <a:r>
              <a:rPr lang="en-US" sz="4400" dirty="0">
                <a:effectLst/>
                <a:latin typeface="DIN" panose="020B0604020202020204" charset="0"/>
                <a:ea typeface="Aptos" panose="020B0004020202020204" pitchFamily="34" charset="0"/>
              </a:rPr>
              <a:t>5 Levels</a:t>
            </a:r>
          </a:p>
          <a:p>
            <a:endParaRPr lang="en-GB" dirty="0"/>
          </a:p>
        </p:txBody>
      </p:sp>
      <p:graphicFrame>
        <p:nvGraphicFramePr>
          <p:cNvPr id="7" name="Tabla 6">
            <a:extLst>
              <a:ext uri="{FF2B5EF4-FFF2-40B4-BE49-F238E27FC236}">
                <a16:creationId xmlns:a16="http://schemas.microsoft.com/office/drawing/2014/main" id="{C855300D-4EC3-A30A-DA28-AEF12564D44C}"/>
              </a:ext>
            </a:extLst>
          </p:cNvPr>
          <p:cNvGraphicFramePr>
            <a:graphicFrameLocks noGrp="1"/>
          </p:cNvGraphicFramePr>
          <p:nvPr>
            <p:extLst>
              <p:ext uri="{D42A27DB-BD31-4B8C-83A1-F6EECF244321}">
                <p14:modId xmlns:p14="http://schemas.microsoft.com/office/powerpoint/2010/main" val="3980734931"/>
              </p:ext>
            </p:extLst>
          </p:nvPr>
        </p:nvGraphicFramePr>
        <p:xfrm>
          <a:off x="3157415" y="4800417"/>
          <a:ext cx="12192000" cy="3520440"/>
        </p:xfrm>
        <a:graphic>
          <a:graphicData uri="http://schemas.openxmlformats.org/drawingml/2006/table">
            <a:tbl>
              <a:tblPr firstRow="1" bandRow="1">
                <a:tableStyleId>{9D7B26C5-4107-4FEC-AEDC-1716B250A1EF}</a:tableStyleId>
              </a:tblPr>
              <a:tblGrid>
                <a:gridCol w="4064000">
                  <a:extLst>
                    <a:ext uri="{9D8B030D-6E8A-4147-A177-3AD203B41FA5}">
                      <a16:colId xmlns:a16="http://schemas.microsoft.com/office/drawing/2014/main" val="3943066496"/>
                    </a:ext>
                  </a:extLst>
                </a:gridCol>
                <a:gridCol w="4064000">
                  <a:extLst>
                    <a:ext uri="{9D8B030D-6E8A-4147-A177-3AD203B41FA5}">
                      <a16:colId xmlns:a16="http://schemas.microsoft.com/office/drawing/2014/main" val="465688363"/>
                    </a:ext>
                  </a:extLst>
                </a:gridCol>
                <a:gridCol w="4064000">
                  <a:extLst>
                    <a:ext uri="{9D8B030D-6E8A-4147-A177-3AD203B41FA5}">
                      <a16:colId xmlns:a16="http://schemas.microsoft.com/office/drawing/2014/main" val="3387116903"/>
                    </a:ext>
                  </a:extLst>
                </a:gridCol>
              </a:tblGrid>
              <a:tr h="370840">
                <a:tc>
                  <a:txBody>
                    <a:bodyPr/>
                    <a:lstStyle/>
                    <a:p>
                      <a:endParaRPr lang="es-ES" dirty="0"/>
                    </a:p>
                  </a:txBody>
                  <a:tcPr/>
                </a:tc>
                <a:tc>
                  <a:txBody>
                    <a:bodyPr/>
                    <a:lstStyle/>
                    <a:p>
                      <a:pPr algn="ctr"/>
                      <a:r>
                        <a:rPr lang="es-ES" dirty="0"/>
                        <a:t>x1</a:t>
                      </a:r>
                    </a:p>
                  </a:txBody>
                  <a:tcPr/>
                </a:tc>
                <a:tc>
                  <a:txBody>
                    <a:bodyPr/>
                    <a:lstStyle/>
                    <a:p>
                      <a:pPr algn="ctr"/>
                      <a:r>
                        <a:rPr lang="es-ES" dirty="0"/>
                        <a:t>y</a:t>
                      </a:r>
                    </a:p>
                  </a:txBody>
                  <a:tcPr/>
                </a:tc>
                <a:extLst>
                  <a:ext uri="{0D108BD9-81ED-4DB2-BD59-A6C34878D82A}">
                    <a16:rowId xmlns:a16="http://schemas.microsoft.com/office/drawing/2014/main" val="2368775951"/>
                  </a:ext>
                </a:extLst>
              </a:tr>
              <a:tr h="370840">
                <a:tc>
                  <a:txBody>
                    <a:bodyPr/>
                    <a:lstStyle/>
                    <a:p>
                      <a:r>
                        <a:rPr lang="es-ES" dirty="0"/>
                        <a:t>Min.</a:t>
                      </a:r>
                    </a:p>
                  </a:txBody>
                  <a:tcPr/>
                </a:tc>
                <a:tc>
                  <a:txBody>
                    <a:bodyPr/>
                    <a:lstStyle/>
                    <a:p>
                      <a:pPr algn="ctr"/>
                      <a:r>
                        <a:rPr lang="es-ES" dirty="0"/>
                        <a:t>1.010</a:t>
                      </a:r>
                    </a:p>
                  </a:txBody>
                  <a:tcPr/>
                </a:tc>
                <a:tc>
                  <a:txBody>
                    <a:bodyPr/>
                    <a:lstStyle/>
                    <a:p>
                      <a:pPr algn="ctr"/>
                      <a:r>
                        <a:rPr lang="es-ES" dirty="0"/>
                        <a:t>2.822</a:t>
                      </a:r>
                    </a:p>
                  </a:txBody>
                  <a:tcPr/>
                </a:tc>
                <a:extLst>
                  <a:ext uri="{0D108BD9-81ED-4DB2-BD59-A6C34878D82A}">
                    <a16:rowId xmlns:a16="http://schemas.microsoft.com/office/drawing/2014/main" val="1438970243"/>
                  </a:ext>
                </a:extLst>
              </a:tr>
              <a:tr h="370840">
                <a:tc>
                  <a:txBody>
                    <a:bodyPr/>
                    <a:lstStyle/>
                    <a:p>
                      <a:r>
                        <a:rPr lang="es-ES" dirty="0"/>
                        <a:t>1st Qu.</a:t>
                      </a:r>
                    </a:p>
                  </a:txBody>
                  <a:tcPr/>
                </a:tc>
                <a:tc>
                  <a:txBody>
                    <a:bodyPr/>
                    <a:lstStyle/>
                    <a:p>
                      <a:pPr algn="ctr"/>
                      <a:r>
                        <a:rPr lang="es-ES" dirty="0"/>
                        <a:t>2.748</a:t>
                      </a:r>
                    </a:p>
                  </a:txBody>
                  <a:tcPr/>
                </a:tc>
                <a:tc>
                  <a:txBody>
                    <a:bodyPr/>
                    <a:lstStyle/>
                    <a:p>
                      <a:pPr algn="ctr"/>
                      <a:r>
                        <a:rPr lang="es-ES" dirty="0"/>
                        <a:t>3.255</a:t>
                      </a:r>
                    </a:p>
                  </a:txBody>
                  <a:tcPr/>
                </a:tc>
                <a:extLst>
                  <a:ext uri="{0D108BD9-81ED-4DB2-BD59-A6C34878D82A}">
                    <a16:rowId xmlns:a16="http://schemas.microsoft.com/office/drawing/2014/main" val="601093408"/>
                  </a:ext>
                </a:extLst>
              </a:tr>
              <a:tr h="370840">
                <a:tc>
                  <a:txBody>
                    <a:bodyPr/>
                    <a:lstStyle/>
                    <a:p>
                      <a:r>
                        <a:rPr lang="es-ES" dirty="0"/>
                        <a:t>Median</a:t>
                      </a:r>
                    </a:p>
                  </a:txBody>
                  <a:tcPr/>
                </a:tc>
                <a:tc>
                  <a:txBody>
                    <a:bodyPr/>
                    <a:lstStyle/>
                    <a:p>
                      <a:pPr algn="ctr"/>
                      <a:r>
                        <a:rPr lang="es-ES" dirty="0"/>
                        <a:t>5.368</a:t>
                      </a:r>
                    </a:p>
                  </a:txBody>
                  <a:tcPr/>
                </a:tc>
                <a:tc>
                  <a:txBody>
                    <a:bodyPr/>
                    <a:lstStyle/>
                    <a:p>
                      <a:pPr algn="ctr"/>
                      <a:r>
                        <a:rPr lang="es-ES" dirty="0"/>
                        <a:t>3.878</a:t>
                      </a:r>
                    </a:p>
                  </a:txBody>
                  <a:tcPr/>
                </a:tc>
                <a:extLst>
                  <a:ext uri="{0D108BD9-81ED-4DB2-BD59-A6C34878D82A}">
                    <a16:rowId xmlns:a16="http://schemas.microsoft.com/office/drawing/2014/main" val="2583113639"/>
                  </a:ext>
                </a:extLst>
              </a:tr>
              <a:tr h="370840">
                <a:tc>
                  <a:txBody>
                    <a:bodyPr/>
                    <a:lstStyle/>
                    <a:p>
                      <a:r>
                        <a:rPr lang="es-ES" dirty="0"/>
                        <a:t>Mean</a:t>
                      </a:r>
                    </a:p>
                  </a:txBody>
                  <a:tcPr/>
                </a:tc>
                <a:tc>
                  <a:txBody>
                    <a:bodyPr/>
                    <a:lstStyle/>
                    <a:p>
                      <a:pPr algn="ctr"/>
                      <a:r>
                        <a:rPr lang="es-ES" dirty="0">
                          <a:highlight>
                            <a:srgbClr val="FFFF00"/>
                          </a:highlight>
                        </a:rPr>
                        <a:t>5.245</a:t>
                      </a:r>
                    </a:p>
                  </a:txBody>
                  <a:tcPr/>
                </a:tc>
                <a:tc>
                  <a:txBody>
                    <a:bodyPr/>
                    <a:lstStyle/>
                    <a:p>
                      <a:pPr algn="ctr"/>
                      <a:r>
                        <a:rPr lang="es-ES" dirty="0">
                          <a:highlight>
                            <a:srgbClr val="FFFF00"/>
                          </a:highlight>
                        </a:rPr>
                        <a:t>4.606</a:t>
                      </a:r>
                    </a:p>
                  </a:txBody>
                  <a:tcPr/>
                </a:tc>
                <a:extLst>
                  <a:ext uri="{0D108BD9-81ED-4DB2-BD59-A6C34878D82A}">
                    <a16:rowId xmlns:a16="http://schemas.microsoft.com/office/drawing/2014/main" val="143781526"/>
                  </a:ext>
                </a:extLst>
              </a:tr>
              <a:tr h="370840">
                <a:tc>
                  <a:txBody>
                    <a:bodyPr/>
                    <a:lstStyle/>
                    <a:p>
                      <a:r>
                        <a:rPr lang="es-ES" dirty="0"/>
                        <a:t>3rd Qu.</a:t>
                      </a:r>
                    </a:p>
                  </a:txBody>
                  <a:tcPr/>
                </a:tc>
                <a:tc>
                  <a:txBody>
                    <a:bodyPr/>
                    <a:lstStyle/>
                    <a:p>
                      <a:pPr algn="ctr"/>
                      <a:r>
                        <a:rPr lang="es-ES" dirty="0"/>
                        <a:t>7.508</a:t>
                      </a:r>
                    </a:p>
                  </a:txBody>
                  <a:tcPr/>
                </a:tc>
                <a:tc>
                  <a:txBody>
                    <a:bodyPr/>
                    <a:lstStyle/>
                    <a:p>
                      <a:pPr algn="ctr"/>
                      <a:r>
                        <a:rPr lang="es-ES" dirty="0"/>
                        <a:t>5.458</a:t>
                      </a:r>
                    </a:p>
                  </a:txBody>
                  <a:tcPr/>
                </a:tc>
                <a:extLst>
                  <a:ext uri="{0D108BD9-81ED-4DB2-BD59-A6C34878D82A}">
                    <a16:rowId xmlns:a16="http://schemas.microsoft.com/office/drawing/2014/main" val="126782558"/>
                  </a:ext>
                </a:extLst>
              </a:tr>
              <a:tr h="370840">
                <a:tc>
                  <a:txBody>
                    <a:bodyPr/>
                    <a:lstStyle/>
                    <a:p>
                      <a:r>
                        <a:rPr lang="es-ES" dirty="0"/>
                        <a:t>Max.</a:t>
                      </a:r>
                    </a:p>
                  </a:txBody>
                  <a:tcPr/>
                </a:tc>
                <a:tc>
                  <a:txBody>
                    <a:bodyPr/>
                    <a:lstStyle/>
                    <a:p>
                      <a:pPr algn="ctr"/>
                      <a:r>
                        <a:rPr lang="es-ES" dirty="0"/>
                        <a:t>9.065</a:t>
                      </a:r>
                    </a:p>
                  </a:txBody>
                  <a:tcPr/>
                </a:tc>
                <a:tc>
                  <a:txBody>
                    <a:bodyPr/>
                    <a:lstStyle/>
                    <a:p>
                      <a:pPr algn="ctr"/>
                      <a:r>
                        <a:rPr lang="es-ES" dirty="0"/>
                        <a:t>8.905</a:t>
                      </a:r>
                    </a:p>
                  </a:txBody>
                  <a:tcPr/>
                </a:tc>
                <a:extLst>
                  <a:ext uri="{0D108BD9-81ED-4DB2-BD59-A6C34878D82A}">
                    <a16:rowId xmlns:a16="http://schemas.microsoft.com/office/drawing/2014/main" val="2317857307"/>
                  </a:ext>
                </a:extLst>
              </a:tr>
            </a:tbl>
          </a:graphicData>
        </a:graphic>
      </p:graphicFrame>
    </p:spTree>
    <p:extLst>
      <p:ext uri="{BB962C8B-B14F-4D97-AF65-F5344CB8AC3E}">
        <p14:creationId xmlns:p14="http://schemas.microsoft.com/office/powerpoint/2010/main" val="2718312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s-ES" dirty="0"/>
              <a:t>1D-SA: </a:t>
            </a:r>
            <a:r>
              <a:rPr lang="es-ES" dirty="0" err="1"/>
              <a:t>Example</a:t>
            </a:r>
            <a:endParaRPr lang="en-GB" dirty="0"/>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18</a:t>
            </a:fld>
            <a:endParaRPr lang="es-ES" dirty="0"/>
          </a:p>
        </p:txBody>
      </p:sp>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US" sz="4400" dirty="0">
                <a:effectLst/>
                <a:latin typeface="DIN" panose="020B0604020202020204" charset="0"/>
                <a:ea typeface="Aptos" panose="020B0004020202020204" pitchFamily="34" charset="0"/>
              </a:rPr>
              <a:t>5 Levels for x1:</a:t>
            </a:r>
          </a:p>
          <a:p>
            <a:endParaRPr lang="en-GB" dirty="0"/>
          </a:p>
        </p:txBody>
      </p:sp>
      <mc:AlternateContent xmlns:mc="http://schemas.openxmlformats.org/markup-compatibility/2006">
        <mc:Choice xmlns:a14="http://schemas.microsoft.com/office/drawing/2010/main" Requires="a14">
          <p:graphicFrame>
            <p:nvGraphicFramePr>
              <p:cNvPr id="8" name="Tabla 7">
                <a:extLst>
                  <a:ext uri="{FF2B5EF4-FFF2-40B4-BE49-F238E27FC236}">
                    <a16:creationId xmlns:a16="http://schemas.microsoft.com/office/drawing/2014/main" id="{4A5A667A-8600-BF3F-E1B5-5DE17A9F5BEF}"/>
                  </a:ext>
                </a:extLst>
              </p:cNvPr>
              <p:cNvGraphicFramePr>
                <a:graphicFrameLocks noGrp="1"/>
              </p:cNvGraphicFramePr>
              <p:nvPr>
                <p:extLst>
                  <p:ext uri="{D42A27DB-BD31-4B8C-83A1-F6EECF244321}">
                    <p14:modId xmlns:p14="http://schemas.microsoft.com/office/powerpoint/2010/main" val="2959815007"/>
                  </p:ext>
                </p:extLst>
              </p:nvPr>
            </p:nvGraphicFramePr>
            <p:xfrm>
              <a:off x="3048000" y="4397753"/>
              <a:ext cx="12192000" cy="3017520"/>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val="1141248781"/>
                        </a:ext>
                      </a:extLst>
                    </a:gridCol>
                    <a:gridCol w="3048000">
                      <a:extLst>
                        <a:ext uri="{9D8B030D-6E8A-4147-A177-3AD203B41FA5}">
                          <a16:colId xmlns:a16="http://schemas.microsoft.com/office/drawing/2014/main" val="2109301291"/>
                        </a:ext>
                      </a:extLst>
                    </a:gridCol>
                    <a:gridCol w="3048000">
                      <a:extLst>
                        <a:ext uri="{9D8B030D-6E8A-4147-A177-3AD203B41FA5}">
                          <a16:colId xmlns:a16="http://schemas.microsoft.com/office/drawing/2014/main" val="4117115380"/>
                        </a:ext>
                      </a:extLst>
                    </a:gridCol>
                    <a:gridCol w="3048000">
                      <a:extLst>
                        <a:ext uri="{9D8B030D-6E8A-4147-A177-3AD203B41FA5}">
                          <a16:colId xmlns:a16="http://schemas.microsoft.com/office/drawing/2014/main" val="970864078"/>
                        </a:ext>
                      </a:extLst>
                    </a:gridCol>
                  </a:tblGrid>
                  <a:tr h="370840">
                    <a:tc>
                      <a:txBody>
                        <a:bodyPr/>
                        <a:lstStyle/>
                        <a:p>
                          <a:r>
                            <a:rPr lang="es-ES" dirty="0" err="1"/>
                            <a:t>Levels</a:t>
                          </a:r>
                          <a:endParaRPr lang="es-ES" dirty="0"/>
                        </a:p>
                      </a:txBody>
                      <a:tcPr/>
                    </a:tc>
                    <a:tc>
                      <a:txBody>
                        <a:bodyPr/>
                        <a:lstStyle/>
                        <a:p>
                          <a:r>
                            <a:rPr lang="es-ES" dirty="0"/>
                            <a:t>X1 </a:t>
                          </a:r>
                          <a:r>
                            <a:rPr lang="es-ES" dirty="0" err="1"/>
                            <a:t>values</a:t>
                          </a:r>
                          <a:endParaRPr lang="es-ES" dirty="0"/>
                        </a:p>
                      </a:txBody>
                      <a:tcPr/>
                    </a:tc>
                    <a:tc>
                      <a:txBody>
                        <a:bodyPr/>
                        <a:lstStyle/>
                        <a:p>
                          <a14:m>
                            <m:oMathPara xmlns:m="http://schemas.openxmlformats.org/officeDocument/2006/math">
                              <m:oMathParaPr>
                                <m:jc m:val="centerGroup"/>
                              </m:oMathParaPr>
                              <m:oMath xmlns:m="http://schemas.openxmlformats.org/officeDocument/2006/math">
                                <m:acc>
                                  <m:accPr>
                                    <m:chr m:val="̂"/>
                                    <m:ctrlPr>
                                      <a:rPr lang="es-ES" smtClean="0"/>
                                    </m:ctrlPr>
                                  </m:accPr>
                                  <m:e>
                                    <m:r>
                                      <a:rPr lang="es-ES" b="1" smtClean="0"/>
                                      <m:t>𝒚</m:t>
                                    </m:r>
                                  </m:e>
                                </m:acc>
                              </m:oMath>
                            </m:oMathPara>
                          </a14:m>
                          <a:endParaRPr lang="es-ES" dirty="0"/>
                        </a:p>
                      </a:txBody>
                      <a:tcPr/>
                    </a:tc>
                    <a:tc>
                      <a:txBody>
                        <a:bodyPr/>
                        <a:lstStyle/>
                        <a:p>
                          <a:r>
                            <a:rPr lang="es-ES" dirty="0"/>
                            <a:t>Prob. be </a:t>
                          </a:r>
                          <a:r>
                            <a:rPr lang="es-ES" dirty="0" err="1"/>
                            <a:t>efficient</a:t>
                          </a:r>
                          <a:endParaRPr lang="es-ES" dirty="0"/>
                        </a:p>
                      </a:txBody>
                      <a:tcPr/>
                    </a:tc>
                    <a:extLst>
                      <a:ext uri="{0D108BD9-81ED-4DB2-BD59-A6C34878D82A}">
                        <a16:rowId xmlns:a16="http://schemas.microsoft.com/office/drawing/2014/main" val="4092000649"/>
                      </a:ext>
                    </a:extLst>
                  </a:tr>
                  <a:tr h="370840">
                    <a:tc>
                      <a:txBody>
                        <a:bodyPr/>
                        <a:lstStyle/>
                        <a:p>
                          <a:r>
                            <a:rPr lang="es-ES" dirty="0"/>
                            <a:t>1</a:t>
                          </a:r>
                        </a:p>
                      </a:txBody>
                      <a:tcPr/>
                    </a:tc>
                    <a:tc>
                      <a:txBody>
                        <a:bodyPr/>
                        <a:lstStyle/>
                        <a:p>
                          <a:pPr algn="ctr"/>
                          <a:r>
                            <a:rPr lang="es-ES" dirty="0"/>
                            <a:t>1.009995</a:t>
                          </a:r>
                        </a:p>
                      </a:txBody>
                      <a:tcPr/>
                    </a:tc>
                    <a:tc>
                      <a:txBody>
                        <a:bodyPr/>
                        <a:lstStyle/>
                        <a:p>
                          <a:pPr algn="ctr"/>
                          <a:r>
                            <a:rPr lang="es-ES" dirty="0"/>
                            <a:t>4.606</a:t>
                          </a:r>
                        </a:p>
                      </a:txBody>
                      <a:tcPr/>
                    </a:tc>
                    <a:tc>
                      <a:txBody>
                        <a:bodyPr/>
                        <a:lstStyle/>
                        <a:p>
                          <a:pPr algn="ctr"/>
                          <a:r>
                            <a:rPr lang="es-ES" dirty="0"/>
                            <a:t>0.96</a:t>
                          </a:r>
                        </a:p>
                      </a:txBody>
                      <a:tcPr/>
                    </a:tc>
                    <a:extLst>
                      <a:ext uri="{0D108BD9-81ED-4DB2-BD59-A6C34878D82A}">
                        <a16:rowId xmlns:a16="http://schemas.microsoft.com/office/drawing/2014/main" val="187936132"/>
                      </a:ext>
                    </a:extLst>
                  </a:tr>
                  <a:tr h="370840">
                    <a:tc>
                      <a:txBody>
                        <a:bodyPr/>
                        <a:lstStyle/>
                        <a:p>
                          <a:r>
                            <a:rPr lang="es-ES" dirty="0"/>
                            <a:t>2</a:t>
                          </a:r>
                        </a:p>
                      </a:txBody>
                      <a:tcPr/>
                    </a:tc>
                    <a:tc>
                      <a:txBody>
                        <a:bodyPr/>
                        <a:lstStyle/>
                        <a:p>
                          <a:pPr algn="ctr"/>
                          <a:r>
                            <a:rPr lang="es-ES" dirty="0"/>
                            <a:t>3.023767</a:t>
                          </a:r>
                        </a:p>
                      </a:txBody>
                      <a:tcPr/>
                    </a:tc>
                    <a:tc>
                      <a:txBody>
                        <a:bodyPr/>
                        <a:lstStyle/>
                        <a:p>
                          <a:pPr algn="ctr"/>
                          <a:r>
                            <a:rPr lang="es-ES" dirty="0"/>
                            <a:t>4.606</a:t>
                          </a:r>
                        </a:p>
                      </a:txBody>
                      <a:tcPr/>
                    </a:tc>
                    <a:tc>
                      <a:txBody>
                        <a:bodyPr/>
                        <a:lstStyle/>
                        <a:p>
                          <a:pPr algn="ctr"/>
                          <a:r>
                            <a:rPr lang="es-ES" dirty="0"/>
                            <a:t>0.62</a:t>
                          </a:r>
                        </a:p>
                      </a:txBody>
                      <a:tcPr/>
                    </a:tc>
                    <a:extLst>
                      <a:ext uri="{0D108BD9-81ED-4DB2-BD59-A6C34878D82A}">
                        <a16:rowId xmlns:a16="http://schemas.microsoft.com/office/drawing/2014/main" val="2610583558"/>
                      </a:ext>
                    </a:extLst>
                  </a:tr>
                  <a:tr h="370840">
                    <a:tc>
                      <a:txBody>
                        <a:bodyPr/>
                        <a:lstStyle/>
                        <a:p>
                          <a:r>
                            <a:rPr lang="es-ES" dirty="0"/>
                            <a:t>3</a:t>
                          </a:r>
                        </a:p>
                      </a:txBody>
                      <a:tcPr/>
                    </a:tc>
                    <a:tc>
                      <a:txBody>
                        <a:bodyPr/>
                        <a:lstStyle/>
                        <a:p>
                          <a:pPr algn="ctr"/>
                          <a:r>
                            <a:rPr lang="es-ES" dirty="0"/>
                            <a:t>5.037538</a:t>
                          </a:r>
                        </a:p>
                      </a:txBody>
                      <a:tcPr/>
                    </a:tc>
                    <a:tc>
                      <a:txBody>
                        <a:bodyPr/>
                        <a:lstStyle/>
                        <a:p>
                          <a:pPr algn="ctr"/>
                          <a:r>
                            <a:rPr lang="es-ES" dirty="0"/>
                            <a:t>4.606</a:t>
                          </a:r>
                        </a:p>
                      </a:txBody>
                      <a:tcPr/>
                    </a:tc>
                    <a:tc>
                      <a:txBody>
                        <a:bodyPr/>
                        <a:lstStyle/>
                        <a:p>
                          <a:pPr algn="ctr"/>
                          <a:r>
                            <a:rPr lang="es-ES" dirty="0"/>
                            <a:t>0.14</a:t>
                          </a:r>
                        </a:p>
                      </a:txBody>
                      <a:tcPr/>
                    </a:tc>
                    <a:extLst>
                      <a:ext uri="{0D108BD9-81ED-4DB2-BD59-A6C34878D82A}">
                        <a16:rowId xmlns:a16="http://schemas.microsoft.com/office/drawing/2014/main" val="3779409085"/>
                      </a:ext>
                    </a:extLst>
                  </a:tr>
                  <a:tr h="370840">
                    <a:tc>
                      <a:txBody>
                        <a:bodyPr/>
                        <a:lstStyle/>
                        <a:p>
                          <a:r>
                            <a:rPr lang="es-ES" dirty="0"/>
                            <a:t>4</a:t>
                          </a:r>
                        </a:p>
                      </a:txBody>
                      <a:tcPr/>
                    </a:tc>
                    <a:tc>
                      <a:txBody>
                        <a:bodyPr/>
                        <a:lstStyle/>
                        <a:p>
                          <a:pPr algn="ctr"/>
                          <a:r>
                            <a:rPr lang="es-ES" dirty="0"/>
                            <a:t>7.051310</a:t>
                          </a:r>
                        </a:p>
                      </a:txBody>
                      <a:tcPr/>
                    </a:tc>
                    <a:tc>
                      <a:txBody>
                        <a:bodyPr/>
                        <a:lstStyle/>
                        <a:p>
                          <a:pPr algn="ctr"/>
                          <a:r>
                            <a:rPr lang="es-ES" dirty="0"/>
                            <a:t>4.606</a:t>
                          </a:r>
                        </a:p>
                      </a:txBody>
                      <a:tcPr/>
                    </a:tc>
                    <a:tc>
                      <a:txBody>
                        <a:bodyPr/>
                        <a:lstStyle/>
                        <a:p>
                          <a:pPr algn="ctr"/>
                          <a:r>
                            <a:rPr lang="es-ES" dirty="0"/>
                            <a:t>0.02</a:t>
                          </a:r>
                        </a:p>
                      </a:txBody>
                      <a:tcPr/>
                    </a:tc>
                    <a:extLst>
                      <a:ext uri="{0D108BD9-81ED-4DB2-BD59-A6C34878D82A}">
                        <a16:rowId xmlns:a16="http://schemas.microsoft.com/office/drawing/2014/main" val="1090756739"/>
                      </a:ext>
                    </a:extLst>
                  </a:tr>
                  <a:tr h="370840">
                    <a:tc>
                      <a:txBody>
                        <a:bodyPr/>
                        <a:lstStyle/>
                        <a:p>
                          <a:r>
                            <a:rPr lang="es-ES" dirty="0"/>
                            <a:t>5</a:t>
                          </a:r>
                        </a:p>
                      </a:txBody>
                      <a:tcPr/>
                    </a:tc>
                    <a:tc>
                      <a:txBody>
                        <a:bodyPr/>
                        <a:lstStyle/>
                        <a:p>
                          <a:pPr algn="ctr"/>
                          <a:r>
                            <a:rPr lang="es-ES" dirty="0"/>
                            <a:t>9.065082</a:t>
                          </a:r>
                        </a:p>
                      </a:txBody>
                      <a:tcPr/>
                    </a:tc>
                    <a:tc>
                      <a:txBody>
                        <a:bodyPr/>
                        <a:lstStyle/>
                        <a:p>
                          <a:pPr algn="ctr"/>
                          <a:r>
                            <a:rPr lang="es-ES" dirty="0"/>
                            <a:t>4.606</a:t>
                          </a:r>
                        </a:p>
                      </a:txBody>
                      <a:tcPr/>
                    </a:tc>
                    <a:tc>
                      <a:txBody>
                        <a:bodyPr/>
                        <a:lstStyle/>
                        <a:p>
                          <a:pPr algn="ctr"/>
                          <a:r>
                            <a:rPr lang="es-ES" dirty="0"/>
                            <a:t>0.00</a:t>
                          </a:r>
                        </a:p>
                      </a:txBody>
                      <a:tcPr/>
                    </a:tc>
                    <a:extLst>
                      <a:ext uri="{0D108BD9-81ED-4DB2-BD59-A6C34878D82A}">
                        <a16:rowId xmlns:a16="http://schemas.microsoft.com/office/drawing/2014/main" val="183639519"/>
                      </a:ext>
                    </a:extLst>
                  </a:tr>
                </a:tbl>
              </a:graphicData>
            </a:graphic>
          </p:graphicFrame>
        </mc:Choice>
        <mc:Fallback>
          <p:graphicFrame>
            <p:nvGraphicFramePr>
              <p:cNvPr id="8" name="Tabla 7">
                <a:extLst>
                  <a:ext uri="{FF2B5EF4-FFF2-40B4-BE49-F238E27FC236}">
                    <a16:creationId xmlns:a16="http://schemas.microsoft.com/office/drawing/2014/main" id="{4A5A667A-8600-BF3F-E1B5-5DE17A9F5BEF}"/>
                  </a:ext>
                </a:extLst>
              </p:cNvPr>
              <p:cNvGraphicFramePr>
                <a:graphicFrameLocks noGrp="1"/>
              </p:cNvGraphicFramePr>
              <p:nvPr>
                <p:extLst>
                  <p:ext uri="{D42A27DB-BD31-4B8C-83A1-F6EECF244321}">
                    <p14:modId xmlns:p14="http://schemas.microsoft.com/office/powerpoint/2010/main" val="2959815007"/>
                  </p:ext>
                </p:extLst>
              </p:nvPr>
            </p:nvGraphicFramePr>
            <p:xfrm>
              <a:off x="3048000" y="4397753"/>
              <a:ext cx="12192000" cy="3017520"/>
            </p:xfrm>
            <a:graphic>
              <a:graphicData uri="http://schemas.openxmlformats.org/drawingml/2006/table">
                <a:tbl>
                  <a:tblPr firstRow="1" bandRow="1">
                    <a:tableStyleId>{9D7B26C5-4107-4FEC-AEDC-1716B250A1EF}</a:tableStyleId>
                  </a:tblPr>
                  <a:tblGrid>
                    <a:gridCol w="3048000">
                      <a:extLst>
                        <a:ext uri="{9D8B030D-6E8A-4147-A177-3AD203B41FA5}">
                          <a16:colId xmlns:a16="http://schemas.microsoft.com/office/drawing/2014/main" val="1141248781"/>
                        </a:ext>
                      </a:extLst>
                    </a:gridCol>
                    <a:gridCol w="3048000">
                      <a:extLst>
                        <a:ext uri="{9D8B030D-6E8A-4147-A177-3AD203B41FA5}">
                          <a16:colId xmlns:a16="http://schemas.microsoft.com/office/drawing/2014/main" val="2109301291"/>
                        </a:ext>
                      </a:extLst>
                    </a:gridCol>
                    <a:gridCol w="3048000">
                      <a:extLst>
                        <a:ext uri="{9D8B030D-6E8A-4147-A177-3AD203B41FA5}">
                          <a16:colId xmlns:a16="http://schemas.microsoft.com/office/drawing/2014/main" val="4117115380"/>
                        </a:ext>
                      </a:extLst>
                    </a:gridCol>
                    <a:gridCol w="3048000">
                      <a:extLst>
                        <a:ext uri="{9D8B030D-6E8A-4147-A177-3AD203B41FA5}">
                          <a16:colId xmlns:a16="http://schemas.microsoft.com/office/drawing/2014/main" val="970864078"/>
                        </a:ext>
                      </a:extLst>
                    </a:gridCol>
                  </a:tblGrid>
                  <a:tr h="502920">
                    <a:tc>
                      <a:txBody>
                        <a:bodyPr/>
                        <a:lstStyle/>
                        <a:p>
                          <a:r>
                            <a:rPr lang="es-ES" dirty="0" err="1"/>
                            <a:t>Levels</a:t>
                          </a:r>
                          <a:endParaRPr lang="es-ES" dirty="0"/>
                        </a:p>
                      </a:txBody>
                      <a:tcPr/>
                    </a:tc>
                    <a:tc>
                      <a:txBody>
                        <a:bodyPr/>
                        <a:lstStyle/>
                        <a:p>
                          <a:r>
                            <a:rPr lang="es-ES" dirty="0"/>
                            <a:t>X1 </a:t>
                          </a:r>
                          <a:r>
                            <a:rPr lang="es-ES" dirty="0" err="1"/>
                            <a:t>values</a:t>
                          </a:r>
                          <a:endParaRPr lang="es-ES" dirty="0"/>
                        </a:p>
                      </a:txBody>
                      <a:tcPr/>
                    </a:tc>
                    <a:tc>
                      <a:txBody>
                        <a:bodyPr/>
                        <a:lstStyle/>
                        <a:p>
                          <a:endParaRPr lang="es-ES"/>
                        </a:p>
                      </a:txBody>
                      <a:tcPr>
                        <a:blipFill>
                          <a:blip r:embed="rId3"/>
                          <a:stretch>
                            <a:fillRect l="-200000" t="-9639" r="-100400" b="-528916"/>
                          </a:stretch>
                        </a:blipFill>
                      </a:tcPr>
                    </a:tc>
                    <a:tc>
                      <a:txBody>
                        <a:bodyPr/>
                        <a:lstStyle/>
                        <a:p>
                          <a:r>
                            <a:rPr lang="es-ES" dirty="0"/>
                            <a:t>Prob. be </a:t>
                          </a:r>
                          <a:r>
                            <a:rPr lang="es-ES" dirty="0" err="1"/>
                            <a:t>efficient</a:t>
                          </a:r>
                          <a:endParaRPr lang="es-ES" dirty="0"/>
                        </a:p>
                      </a:txBody>
                      <a:tcPr/>
                    </a:tc>
                    <a:extLst>
                      <a:ext uri="{0D108BD9-81ED-4DB2-BD59-A6C34878D82A}">
                        <a16:rowId xmlns:a16="http://schemas.microsoft.com/office/drawing/2014/main" val="4092000649"/>
                      </a:ext>
                    </a:extLst>
                  </a:tr>
                  <a:tr h="502920">
                    <a:tc>
                      <a:txBody>
                        <a:bodyPr/>
                        <a:lstStyle/>
                        <a:p>
                          <a:r>
                            <a:rPr lang="es-ES" dirty="0"/>
                            <a:t>1</a:t>
                          </a:r>
                        </a:p>
                      </a:txBody>
                      <a:tcPr/>
                    </a:tc>
                    <a:tc>
                      <a:txBody>
                        <a:bodyPr/>
                        <a:lstStyle/>
                        <a:p>
                          <a:pPr algn="ctr"/>
                          <a:r>
                            <a:rPr lang="es-ES" dirty="0"/>
                            <a:t>1.009995</a:t>
                          </a:r>
                        </a:p>
                      </a:txBody>
                      <a:tcPr/>
                    </a:tc>
                    <a:tc>
                      <a:txBody>
                        <a:bodyPr/>
                        <a:lstStyle/>
                        <a:p>
                          <a:pPr algn="ctr"/>
                          <a:r>
                            <a:rPr lang="es-ES" dirty="0"/>
                            <a:t>4.606</a:t>
                          </a:r>
                        </a:p>
                      </a:txBody>
                      <a:tcPr/>
                    </a:tc>
                    <a:tc>
                      <a:txBody>
                        <a:bodyPr/>
                        <a:lstStyle/>
                        <a:p>
                          <a:pPr algn="ctr"/>
                          <a:r>
                            <a:rPr lang="es-ES" dirty="0"/>
                            <a:t>0.96</a:t>
                          </a:r>
                        </a:p>
                      </a:txBody>
                      <a:tcPr/>
                    </a:tc>
                    <a:extLst>
                      <a:ext uri="{0D108BD9-81ED-4DB2-BD59-A6C34878D82A}">
                        <a16:rowId xmlns:a16="http://schemas.microsoft.com/office/drawing/2014/main" val="187936132"/>
                      </a:ext>
                    </a:extLst>
                  </a:tr>
                  <a:tr h="502920">
                    <a:tc>
                      <a:txBody>
                        <a:bodyPr/>
                        <a:lstStyle/>
                        <a:p>
                          <a:r>
                            <a:rPr lang="es-ES" dirty="0"/>
                            <a:t>2</a:t>
                          </a:r>
                        </a:p>
                      </a:txBody>
                      <a:tcPr/>
                    </a:tc>
                    <a:tc>
                      <a:txBody>
                        <a:bodyPr/>
                        <a:lstStyle/>
                        <a:p>
                          <a:pPr algn="ctr"/>
                          <a:r>
                            <a:rPr lang="es-ES" dirty="0"/>
                            <a:t>3.023767</a:t>
                          </a:r>
                        </a:p>
                      </a:txBody>
                      <a:tcPr/>
                    </a:tc>
                    <a:tc>
                      <a:txBody>
                        <a:bodyPr/>
                        <a:lstStyle/>
                        <a:p>
                          <a:pPr algn="ctr"/>
                          <a:r>
                            <a:rPr lang="es-ES" dirty="0"/>
                            <a:t>4.606</a:t>
                          </a:r>
                        </a:p>
                      </a:txBody>
                      <a:tcPr/>
                    </a:tc>
                    <a:tc>
                      <a:txBody>
                        <a:bodyPr/>
                        <a:lstStyle/>
                        <a:p>
                          <a:pPr algn="ctr"/>
                          <a:r>
                            <a:rPr lang="es-ES" dirty="0"/>
                            <a:t>0.62</a:t>
                          </a:r>
                        </a:p>
                      </a:txBody>
                      <a:tcPr/>
                    </a:tc>
                    <a:extLst>
                      <a:ext uri="{0D108BD9-81ED-4DB2-BD59-A6C34878D82A}">
                        <a16:rowId xmlns:a16="http://schemas.microsoft.com/office/drawing/2014/main" val="2610583558"/>
                      </a:ext>
                    </a:extLst>
                  </a:tr>
                  <a:tr h="502920">
                    <a:tc>
                      <a:txBody>
                        <a:bodyPr/>
                        <a:lstStyle/>
                        <a:p>
                          <a:r>
                            <a:rPr lang="es-ES" dirty="0"/>
                            <a:t>3</a:t>
                          </a:r>
                        </a:p>
                      </a:txBody>
                      <a:tcPr/>
                    </a:tc>
                    <a:tc>
                      <a:txBody>
                        <a:bodyPr/>
                        <a:lstStyle/>
                        <a:p>
                          <a:pPr algn="ctr"/>
                          <a:r>
                            <a:rPr lang="es-ES" dirty="0"/>
                            <a:t>5.037538</a:t>
                          </a:r>
                        </a:p>
                      </a:txBody>
                      <a:tcPr/>
                    </a:tc>
                    <a:tc>
                      <a:txBody>
                        <a:bodyPr/>
                        <a:lstStyle/>
                        <a:p>
                          <a:pPr algn="ctr"/>
                          <a:r>
                            <a:rPr lang="es-ES" dirty="0"/>
                            <a:t>4.606</a:t>
                          </a:r>
                        </a:p>
                      </a:txBody>
                      <a:tcPr/>
                    </a:tc>
                    <a:tc>
                      <a:txBody>
                        <a:bodyPr/>
                        <a:lstStyle/>
                        <a:p>
                          <a:pPr algn="ctr"/>
                          <a:r>
                            <a:rPr lang="es-ES" dirty="0"/>
                            <a:t>0.14</a:t>
                          </a:r>
                        </a:p>
                      </a:txBody>
                      <a:tcPr/>
                    </a:tc>
                    <a:extLst>
                      <a:ext uri="{0D108BD9-81ED-4DB2-BD59-A6C34878D82A}">
                        <a16:rowId xmlns:a16="http://schemas.microsoft.com/office/drawing/2014/main" val="3779409085"/>
                      </a:ext>
                    </a:extLst>
                  </a:tr>
                  <a:tr h="502920">
                    <a:tc>
                      <a:txBody>
                        <a:bodyPr/>
                        <a:lstStyle/>
                        <a:p>
                          <a:r>
                            <a:rPr lang="es-ES" dirty="0"/>
                            <a:t>4</a:t>
                          </a:r>
                        </a:p>
                      </a:txBody>
                      <a:tcPr/>
                    </a:tc>
                    <a:tc>
                      <a:txBody>
                        <a:bodyPr/>
                        <a:lstStyle/>
                        <a:p>
                          <a:pPr algn="ctr"/>
                          <a:r>
                            <a:rPr lang="es-ES" dirty="0"/>
                            <a:t>7.051310</a:t>
                          </a:r>
                        </a:p>
                      </a:txBody>
                      <a:tcPr/>
                    </a:tc>
                    <a:tc>
                      <a:txBody>
                        <a:bodyPr/>
                        <a:lstStyle/>
                        <a:p>
                          <a:pPr algn="ctr"/>
                          <a:r>
                            <a:rPr lang="es-ES" dirty="0"/>
                            <a:t>4.606</a:t>
                          </a:r>
                        </a:p>
                      </a:txBody>
                      <a:tcPr/>
                    </a:tc>
                    <a:tc>
                      <a:txBody>
                        <a:bodyPr/>
                        <a:lstStyle/>
                        <a:p>
                          <a:pPr algn="ctr"/>
                          <a:r>
                            <a:rPr lang="es-ES" dirty="0"/>
                            <a:t>0.02</a:t>
                          </a:r>
                        </a:p>
                      </a:txBody>
                      <a:tcPr/>
                    </a:tc>
                    <a:extLst>
                      <a:ext uri="{0D108BD9-81ED-4DB2-BD59-A6C34878D82A}">
                        <a16:rowId xmlns:a16="http://schemas.microsoft.com/office/drawing/2014/main" val="1090756739"/>
                      </a:ext>
                    </a:extLst>
                  </a:tr>
                  <a:tr h="502920">
                    <a:tc>
                      <a:txBody>
                        <a:bodyPr/>
                        <a:lstStyle/>
                        <a:p>
                          <a:r>
                            <a:rPr lang="es-ES" dirty="0"/>
                            <a:t>5</a:t>
                          </a:r>
                        </a:p>
                      </a:txBody>
                      <a:tcPr/>
                    </a:tc>
                    <a:tc>
                      <a:txBody>
                        <a:bodyPr/>
                        <a:lstStyle/>
                        <a:p>
                          <a:pPr algn="ctr"/>
                          <a:r>
                            <a:rPr lang="es-ES" dirty="0"/>
                            <a:t>9.065082</a:t>
                          </a:r>
                        </a:p>
                      </a:txBody>
                      <a:tcPr/>
                    </a:tc>
                    <a:tc>
                      <a:txBody>
                        <a:bodyPr/>
                        <a:lstStyle/>
                        <a:p>
                          <a:pPr algn="ctr"/>
                          <a:r>
                            <a:rPr lang="es-ES" dirty="0"/>
                            <a:t>4.606</a:t>
                          </a:r>
                        </a:p>
                      </a:txBody>
                      <a:tcPr/>
                    </a:tc>
                    <a:tc>
                      <a:txBody>
                        <a:bodyPr/>
                        <a:lstStyle/>
                        <a:p>
                          <a:pPr algn="ctr"/>
                          <a:r>
                            <a:rPr lang="es-ES" dirty="0"/>
                            <a:t>0.00</a:t>
                          </a:r>
                        </a:p>
                      </a:txBody>
                      <a:tcPr/>
                    </a:tc>
                    <a:extLst>
                      <a:ext uri="{0D108BD9-81ED-4DB2-BD59-A6C34878D82A}">
                        <a16:rowId xmlns:a16="http://schemas.microsoft.com/office/drawing/2014/main" val="183639519"/>
                      </a:ext>
                    </a:extLst>
                  </a:tr>
                </a:tbl>
              </a:graphicData>
            </a:graphic>
          </p:graphicFrame>
        </mc:Fallback>
      </mc:AlternateContent>
    </p:spTree>
    <p:extLst>
      <p:ext uri="{BB962C8B-B14F-4D97-AF65-F5344CB8AC3E}">
        <p14:creationId xmlns:p14="http://schemas.microsoft.com/office/powerpoint/2010/main" val="2403433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a:t>Global SA (GSA)</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p:txBody>
              <a:bodyPr/>
              <a:lstStyle/>
              <a:p>
                <a:r>
                  <a:rPr lang="en-US" dirty="0"/>
                  <a:t>Similar to 1D-SA, except that this method uses a set of </a:t>
                </a:r>
                <a14:m>
                  <m:oMath xmlns:m="http://schemas.openxmlformats.org/officeDocument/2006/math">
                    <m:r>
                      <a:rPr lang="es-ES" b="0" i="1" smtClean="0">
                        <a:latin typeface="Cambria Math" panose="02040503050406030204" pitchFamily="18" charset="0"/>
                      </a:rPr>
                      <m:t>𝐹</m:t>
                    </m:r>
                  </m:oMath>
                </a14:m>
                <a:r>
                  <a:rPr lang="en-US" dirty="0"/>
                  <a:t> features that simultaneously vary with </a:t>
                </a:r>
                <a14:m>
                  <m:oMath xmlns:m="http://schemas.openxmlformats.org/officeDocument/2006/math">
                    <m:r>
                      <a:rPr lang="es-ES" b="0" i="1" smtClean="0">
                        <a:latin typeface="Cambria Math" panose="02040503050406030204" pitchFamily="18" charset="0"/>
                      </a:rPr>
                      <m:t>𝐿</m:t>
                    </m:r>
                  </m:oMath>
                </a14:m>
                <a:r>
                  <a:rPr lang="en-US" dirty="0"/>
                  <a:t> levels. </a:t>
                </a:r>
              </a:p>
              <a:p>
                <a:r>
                  <a:rPr lang="en-US" dirty="0"/>
                  <a:t>Number of simultaneous sensitivity variables: </a:t>
                </a:r>
                <a14:m>
                  <m:oMath xmlns:m="http://schemas.openxmlformats.org/officeDocument/2006/math">
                    <m:d>
                      <m:dPr>
                        <m:ctrlPr>
                          <a:rPr lang="en-US" i="1" smtClean="0">
                            <a:latin typeface="Cambria Math" panose="02040503050406030204" pitchFamily="18" charset="0"/>
                          </a:rPr>
                        </m:ctrlPr>
                      </m:dPr>
                      <m:e>
                        <m:r>
                          <a:rPr lang="es-ES" i="1">
                            <a:latin typeface="Cambria Math" panose="02040503050406030204" pitchFamily="18" charset="0"/>
                          </a:rPr>
                          <m:t>#</m:t>
                        </m:r>
                        <m:r>
                          <a:rPr lang="es-ES" i="1">
                            <a:latin typeface="Cambria Math" panose="02040503050406030204" pitchFamily="18" charset="0"/>
                          </a:rPr>
                          <m:t>𝐹</m:t>
                        </m:r>
                      </m:e>
                    </m:d>
                  </m:oMath>
                </a14:m>
                <a:endParaRPr lang="en-US" dirty="0"/>
              </a:p>
              <a:p>
                <a:r>
                  <a:rPr lang="en-US" dirty="0"/>
                  <a:t>Range of simultaneous sensitivity variables:</a:t>
                </a:r>
              </a:p>
              <a:p>
                <a:pPr lvl="1"/>
                <a:r>
                  <a:rPr lang="en-US" dirty="0"/>
                  <a:t>1 (equal to 1D-SA) to M (in such case a </a:t>
                </a:r>
                <a:r>
                  <a:rPr lang="en-US" dirty="0" err="1"/>
                  <a:t>Mth</a:t>
                </a:r>
                <a:r>
                  <a:rPr lang="en-US" dirty="0"/>
                  <a:t> SA dimensionality, denoted here as MD, is used).</a:t>
                </a:r>
              </a:p>
              <a:p>
                <a:r>
                  <a:rPr lang="en-US" dirty="0"/>
                  <a:t>GSA </a:t>
                </a:r>
                <a14:m>
                  <m:oMath xmlns:m="http://schemas.openxmlformats.org/officeDocument/2006/math">
                    <m:d>
                      <m:dPr>
                        <m:ctrlPr>
                          <a:rPr lang="en-US" i="1" smtClean="0">
                            <a:latin typeface="Cambria Math" panose="02040503050406030204" pitchFamily="18" charset="0"/>
                          </a:rPr>
                        </m:ctrlPr>
                      </m:dPr>
                      <m:e>
                        <m:r>
                          <a:rPr lang="es-ES" i="1">
                            <a:latin typeface="Cambria Math" panose="02040503050406030204" pitchFamily="18" charset="0"/>
                          </a:rPr>
                          <m:t>#</m:t>
                        </m:r>
                        <m:r>
                          <a:rPr lang="es-ES" i="1">
                            <a:latin typeface="Cambria Math" panose="02040503050406030204" pitchFamily="18" charset="0"/>
                          </a:rPr>
                          <m:t>𝐹</m:t>
                        </m:r>
                        <m:r>
                          <a:rPr lang="es-ES" b="0" i="1" smtClean="0">
                            <a:latin typeface="Cambria Math" panose="02040503050406030204" pitchFamily="18" charset="0"/>
                          </a:rPr>
                          <m:t>&gt;1</m:t>
                        </m:r>
                      </m:e>
                    </m:d>
                    <m:r>
                      <a:rPr lang="es-ES" i="1">
                        <a:latin typeface="Cambria Math" panose="02040503050406030204" pitchFamily="18" charset="0"/>
                      </a:rPr>
                      <m:t> </m:t>
                    </m:r>
                  </m:oMath>
                </a14:m>
                <a:r>
                  <a:rPr lang="en-US" dirty="0"/>
                  <a:t>is more suited to capture interactions of inputs.</a:t>
                </a:r>
                <a:endParaRPr lang="es-ES" dirty="0"/>
              </a:p>
              <a:p>
                <a:r>
                  <a:rPr lang="es-ES" dirty="0" err="1"/>
                  <a:t>Requires</a:t>
                </a:r>
                <a:r>
                  <a:rPr lang="es-ES" dirty="0"/>
                  <a:t> more </a:t>
                </a:r>
                <a:r>
                  <a:rPr lang="es-ES" dirty="0" err="1"/>
                  <a:t>computation</a:t>
                </a:r>
                <a:r>
                  <a:rPr lang="es-ES" dirty="0"/>
                  <a:t>, </a:t>
                </a:r>
                <a:r>
                  <a:rPr lang="es-ES" dirty="0" err="1"/>
                  <a:t>complexity</a:t>
                </a:r>
                <a:r>
                  <a:rPr lang="es-ES" dirty="0"/>
                  <a:t> </a:t>
                </a:r>
                <a:r>
                  <a:rPr lang="es-ES" dirty="0" err="1"/>
                  <a:t>is</a:t>
                </a:r>
                <a:r>
                  <a:rPr lang="es-ES" dirty="0"/>
                  <a:t> </a:t>
                </a:r>
                <a14:m>
                  <m:oMath xmlns:m="http://schemas.openxmlformats.org/officeDocument/2006/math">
                    <m:r>
                      <a:rPr lang="es-ES" i="1" smtClean="0">
                        <a:latin typeface="Cambria Math" panose="02040503050406030204" pitchFamily="18" charset="0"/>
                        <a:ea typeface="Cambria Math" panose="02040503050406030204" pitchFamily="18" charset="0"/>
                      </a:rPr>
                      <m:t>𝒪</m:t>
                    </m:r>
                    <m:d>
                      <m:dPr>
                        <m:ctrlPr>
                          <a:rPr lang="es-ES" i="1" smtClean="0">
                            <a:latin typeface="Cambria Math" panose="02040503050406030204" pitchFamily="18" charset="0"/>
                            <a:ea typeface="Cambria Math" panose="02040503050406030204" pitchFamily="18" charset="0"/>
                          </a:rPr>
                        </m:ctrlPr>
                      </m:dPr>
                      <m:e>
                        <m:sSup>
                          <m:sSupPr>
                            <m:ctrlPr>
                              <a:rPr lang="es-ES" i="1" smtClean="0">
                                <a:latin typeface="Cambria Math" panose="02040503050406030204" pitchFamily="18" charset="0"/>
                                <a:ea typeface="Cambria Math" panose="02040503050406030204" pitchFamily="18" charset="0"/>
                              </a:rPr>
                            </m:ctrlPr>
                          </m:sSupPr>
                          <m:e>
                            <m:r>
                              <a:rPr lang="es-ES" b="0" i="1" smtClean="0">
                                <a:latin typeface="Cambria Math" panose="02040503050406030204" pitchFamily="18" charset="0"/>
                                <a:ea typeface="Cambria Math" panose="02040503050406030204" pitchFamily="18" charset="0"/>
                              </a:rPr>
                              <m:t>𝐿</m:t>
                            </m:r>
                          </m:e>
                          <m:sup>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𝐹</m:t>
                            </m:r>
                          </m:sup>
                        </m:sSup>
                        <m:r>
                          <a:rPr lang="es-ES" b="0" i="1" smtClean="0">
                            <a:latin typeface="Cambria Math" panose="02040503050406030204" pitchFamily="18" charset="0"/>
                            <a:ea typeface="Cambria Math" panose="02040503050406030204" pitchFamily="18" charset="0"/>
                          </a:rPr>
                          <m:t> </m:t>
                        </m:r>
                        <m:r>
                          <m:rPr>
                            <m:sty m:val="p"/>
                          </m:rPr>
                          <a:rPr lang="es-ES" b="0" i="0" smtClean="0">
                            <a:latin typeface="Cambria Math" panose="02040503050406030204" pitchFamily="18" charset="0"/>
                            <a:ea typeface="Cambria Math" panose="02040503050406030204" pitchFamily="18" charset="0"/>
                          </a:rPr>
                          <m:t>x</m:t>
                        </m:r>
                        <m:r>
                          <a:rPr lang="es-ES" b="0" i="0" smtClean="0">
                            <a:latin typeface="Cambria Math" panose="02040503050406030204" pitchFamily="18" charset="0"/>
                            <a:ea typeface="Cambria Math" panose="02040503050406030204" pitchFamily="18" charset="0"/>
                          </a:rPr>
                          <m:t> </m:t>
                        </m:r>
                        <m:r>
                          <a:rPr lang="es-ES" b="0" i="1" smtClean="0">
                            <a:latin typeface="Cambria Math" panose="02040503050406030204" pitchFamily="18" charset="0"/>
                            <a:ea typeface="Cambria Math" panose="02040503050406030204" pitchFamily="18" charset="0"/>
                          </a:rPr>
                          <m:t>𝑃</m:t>
                        </m:r>
                      </m:e>
                    </m:d>
                  </m:oMath>
                </a14:m>
                <a:r>
                  <a:rPr lang="es-ES" dirty="0"/>
                  <a:t>.</a:t>
                </a:r>
              </a:p>
            </p:txBody>
          </p:sp>
        </mc:Choice>
        <mc:Fallback xmlns="">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blipFill>
                <a:blip r:embed="rId2"/>
                <a:stretch>
                  <a:fillRect l="-1352" t="-2894" r="-734"/>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19</a:t>
            </a:fld>
            <a:endParaRPr lang="es-ES" dirty="0"/>
          </a:p>
        </p:txBody>
      </p:sp>
    </p:spTree>
    <p:extLst>
      <p:ext uri="{BB962C8B-B14F-4D97-AF65-F5344CB8AC3E}">
        <p14:creationId xmlns:p14="http://schemas.microsoft.com/office/powerpoint/2010/main" val="2012202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E94856-9D9C-4ED9-90BF-F310B65BA2C7}"/>
              </a:ext>
            </a:extLst>
          </p:cNvPr>
          <p:cNvSpPr>
            <a:spLocks noGrp="1"/>
          </p:cNvSpPr>
          <p:nvPr>
            <p:ph type="title"/>
          </p:nvPr>
        </p:nvSpPr>
        <p:spPr/>
        <p:txBody>
          <a:bodyPr/>
          <a:lstStyle/>
          <a:p>
            <a:r>
              <a:rPr lang="en-AU" dirty="0"/>
              <a:t>Index</a:t>
            </a:r>
          </a:p>
        </p:txBody>
      </p:sp>
      <p:sp>
        <p:nvSpPr>
          <p:cNvPr id="3" name="Marcador de contenido 2">
            <a:extLst>
              <a:ext uri="{FF2B5EF4-FFF2-40B4-BE49-F238E27FC236}">
                <a16:creationId xmlns:a16="http://schemas.microsoft.com/office/drawing/2014/main" id="{92AD0A21-745E-4A0B-93F3-9909AF99A29B}"/>
              </a:ext>
            </a:extLst>
          </p:cNvPr>
          <p:cNvSpPr>
            <a:spLocks noGrp="1"/>
          </p:cNvSpPr>
          <p:nvPr>
            <p:ph idx="1"/>
          </p:nvPr>
        </p:nvSpPr>
        <p:spPr/>
        <p:txBody>
          <a:bodyPr anchor="ctr">
            <a:normAutofit/>
          </a:bodyPr>
          <a:lstStyle/>
          <a:p>
            <a:pPr>
              <a:lnSpc>
                <a:spcPct val="150000"/>
              </a:lnSpc>
              <a:spcBef>
                <a:spcPts val="1200"/>
              </a:spcBef>
              <a:spcAft>
                <a:spcPts val="1200"/>
              </a:spcAft>
            </a:pPr>
            <a:r>
              <a:rPr lang="en-AU" sz="4800" dirty="0"/>
              <a:t>Introduction</a:t>
            </a:r>
          </a:p>
          <a:p>
            <a:pPr>
              <a:lnSpc>
                <a:spcPct val="150000"/>
              </a:lnSpc>
              <a:spcBef>
                <a:spcPts val="1200"/>
              </a:spcBef>
              <a:spcAft>
                <a:spcPts val="1200"/>
              </a:spcAft>
            </a:pPr>
            <a:r>
              <a:rPr lang="en-AU" sz="4800" dirty="0"/>
              <a:t>Methodology</a:t>
            </a:r>
          </a:p>
          <a:p>
            <a:pPr>
              <a:lnSpc>
                <a:spcPct val="150000"/>
              </a:lnSpc>
              <a:spcBef>
                <a:spcPts val="1200"/>
              </a:spcBef>
              <a:spcAft>
                <a:spcPts val="1200"/>
              </a:spcAft>
            </a:pPr>
            <a:r>
              <a:rPr lang="en-AU" sz="4800" dirty="0"/>
              <a:t>An empirical application</a:t>
            </a:r>
          </a:p>
          <a:p>
            <a:pPr>
              <a:lnSpc>
                <a:spcPct val="150000"/>
              </a:lnSpc>
              <a:spcBef>
                <a:spcPts val="1200"/>
              </a:spcBef>
              <a:spcAft>
                <a:spcPts val="1200"/>
              </a:spcAft>
            </a:pPr>
            <a:r>
              <a:rPr lang="en-AU" sz="4800" dirty="0"/>
              <a:t>Conclusions</a:t>
            </a:r>
          </a:p>
        </p:txBody>
      </p:sp>
      <p:sp>
        <p:nvSpPr>
          <p:cNvPr id="4" name="Marcador de pie de página 3">
            <a:extLst>
              <a:ext uri="{FF2B5EF4-FFF2-40B4-BE49-F238E27FC236}">
                <a16:creationId xmlns:a16="http://schemas.microsoft.com/office/drawing/2014/main" id="{5F27C00A-ACDC-4E4A-984A-BDB61556F009}"/>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C9FC0917-D875-4A91-9E78-00B68053351E}"/>
              </a:ext>
            </a:extLst>
          </p:cNvPr>
          <p:cNvSpPr>
            <a:spLocks noGrp="1"/>
          </p:cNvSpPr>
          <p:nvPr>
            <p:ph type="sldNum" sz="quarter" idx="12"/>
          </p:nvPr>
        </p:nvSpPr>
        <p:spPr/>
        <p:txBody>
          <a:bodyPr/>
          <a:lstStyle/>
          <a:p>
            <a:fld id="{DBFF9636-A71C-488A-89F8-02E08556F10C}" type="slidenum">
              <a:rPr lang="es-ES" smtClean="0"/>
              <a:pPr/>
              <a:t>2</a:t>
            </a:fld>
            <a:endParaRPr lang="es-ES" dirty="0"/>
          </a:p>
        </p:txBody>
      </p:sp>
    </p:spTree>
    <p:extLst>
      <p:ext uri="{BB962C8B-B14F-4D97-AF65-F5344CB8AC3E}">
        <p14:creationId xmlns:p14="http://schemas.microsoft.com/office/powerpoint/2010/main" val="392837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s-ES" dirty="0"/>
              <a:t>1D-SA</a:t>
            </a:r>
          </a:p>
        </p:txBody>
      </p:sp>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20</a:t>
            </a:fld>
            <a:endParaRPr lang="es-ES" dirty="0"/>
          </a:p>
        </p:txBody>
      </p:sp>
      <mc:AlternateContent xmlns:mc="http://schemas.openxmlformats.org/markup-compatibility/2006" xmlns:a14="http://schemas.microsoft.com/office/drawing/2010/main">
        <mc:Choice Requires="a14">
          <p:sp>
            <p:nvSpPr>
              <p:cNvPr id="8" name="CuadroTexto 7">
                <a:extLst>
                  <a:ext uri="{FF2B5EF4-FFF2-40B4-BE49-F238E27FC236}">
                    <a16:creationId xmlns:a16="http://schemas.microsoft.com/office/drawing/2014/main" id="{E44D4ED5-A4E0-D552-962C-E8E026F105F7}"/>
                  </a:ext>
                </a:extLst>
              </p:cNvPr>
              <p:cNvSpPr txBox="1"/>
              <p:nvPr/>
            </p:nvSpPr>
            <p:spPr>
              <a:xfrm>
                <a:off x="1257301" y="46268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8" name="CuadroTexto 7">
                <a:extLst>
                  <a:ext uri="{FF2B5EF4-FFF2-40B4-BE49-F238E27FC236}">
                    <a16:creationId xmlns:a16="http://schemas.microsoft.com/office/drawing/2014/main" id="{E44D4ED5-A4E0-D552-962C-E8E026F105F7}"/>
                  </a:ext>
                </a:extLst>
              </p:cNvPr>
              <p:cNvSpPr txBox="1">
                <a:spLocks noRot="1" noChangeAspect="1" noMove="1" noResize="1" noEditPoints="1" noAdjustHandles="1" noChangeArrowheads="1" noChangeShapeType="1" noTextEdit="1"/>
              </p:cNvSpPr>
              <p:nvPr/>
            </p:nvSpPr>
            <p:spPr>
              <a:xfrm>
                <a:off x="1257301" y="4626883"/>
                <a:ext cx="2095500" cy="507831"/>
              </a:xfrm>
              <a:prstGeom prst="rect">
                <a:avLst/>
              </a:prstGeom>
              <a:blipFill>
                <a:blip r:embed="rId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1F53675F-0AB1-FC06-6CAE-621129C571CC}"/>
                  </a:ext>
                </a:extLst>
              </p:cNvPr>
              <p:cNvSpPr txBox="1"/>
              <p:nvPr/>
            </p:nvSpPr>
            <p:spPr>
              <a:xfrm>
                <a:off x="1257301" y="5453261"/>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9" name="CuadroTexto 8">
                <a:extLst>
                  <a:ext uri="{FF2B5EF4-FFF2-40B4-BE49-F238E27FC236}">
                    <a16:creationId xmlns:a16="http://schemas.microsoft.com/office/drawing/2014/main" id="{1F53675F-0AB1-FC06-6CAE-621129C571CC}"/>
                  </a:ext>
                </a:extLst>
              </p:cNvPr>
              <p:cNvSpPr txBox="1">
                <a:spLocks noRot="1" noChangeAspect="1" noMove="1" noResize="1" noEditPoints="1" noAdjustHandles="1" noChangeArrowheads="1" noChangeShapeType="1" noTextEdit="1"/>
              </p:cNvSpPr>
              <p:nvPr/>
            </p:nvSpPr>
            <p:spPr>
              <a:xfrm>
                <a:off x="1257301" y="5453261"/>
                <a:ext cx="2095500" cy="507831"/>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50452F7C-7C3D-7C5F-A8DD-F3E2A7A2436C}"/>
                  </a:ext>
                </a:extLst>
              </p:cNvPr>
              <p:cNvSpPr txBox="1"/>
              <p:nvPr/>
            </p:nvSpPr>
            <p:spPr>
              <a:xfrm>
                <a:off x="1257301" y="6311834"/>
                <a:ext cx="2095500" cy="543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3</m:t>
                              </m:r>
                            </m:e>
                            <m:sub>
                              <m:r>
                                <a:rPr lang="es-ES" i="1">
                                  <a:latin typeface="Cambria Math" panose="02040503050406030204" pitchFamily="18" charset="0"/>
                                </a:rPr>
                                <m:t>1</m:t>
                              </m:r>
                            </m:sub>
                          </m:sSub>
                        </m:sub>
                      </m:sSub>
                    </m:oMath>
                  </m:oMathPara>
                </a14:m>
                <a:endParaRPr lang="es-ES" dirty="0"/>
              </a:p>
            </p:txBody>
          </p:sp>
        </mc:Choice>
        <mc:Fallback xmlns="">
          <p:sp>
            <p:nvSpPr>
              <p:cNvPr id="10" name="CuadroTexto 9">
                <a:extLst>
                  <a:ext uri="{FF2B5EF4-FFF2-40B4-BE49-F238E27FC236}">
                    <a16:creationId xmlns:a16="http://schemas.microsoft.com/office/drawing/2014/main" id="{50452F7C-7C3D-7C5F-A8DD-F3E2A7A2436C}"/>
                  </a:ext>
                </a:extLst>
              </p:cNvPr>
              <p:cNvSpPr txBox="1">
                <a:spLocks noRot="1" noChangeAspect="1" noMove="1" noResize="1" noEditPoints="1" noAdjustHandles="1" noChangeArrowheads="1" noChangeShapeType="1" noTextEdit="1"/>
              </p:cNvSpPr>
              <p:nvPr/>
            </p:nvSpPr>
            <p:spPr>
              <a:xfrm>
                <a:off x="1257301" y="6311834"/>
                <a:ext cx="2095500" cy="543547"/>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937CA9B6-CAF8-CB03-CA42-35B382A8D0E4}"/>
                  </a:ext>
                </a:extLst>
              </p:cNvPr>
              <p:cNvSpPr txBox="1"/>
              <p:nvPr/>
            </p:nvSpPr>
            <p:spPr>
              <a:xfrm>
                <a:off x="1257301" y="7139339"/>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11" name="CuadroTexto 10">
                <a:extLst>
                  <a:ext uri="{FF2B5EF4-FFF2-40B4-BE49-F238E27FC236}">
                    <a16:creationId xmlns:a16="http://schemas.microsoft.com/office/drawing/2014/main" id="{937CA9B6-CAF8-CB03-CA42-35B382A8D0E4}"/>
                  </a:ext>
                </a:extLst>
              </p:cNvPr>
              <p:cNvSpPr txBox="1">
                <a:spLocks noRot="1" noChangeAspect="1" noMove="1" noResize="1" noEditPoints="1" noAdjustHandles="1" noChangeArrowheads="1" noChangeShapeType="1" noTextEdit="1"/>
              </p:cNvSpPr>
              <p:nvPr/>
            </p:nvSpPr>
            <p:spPr>
              <a:xfrm>
                <a:off x="1257301" y="7139339"/>
                <a:ext cx="2095500" cy="559833"/>
              </a:xfrm>
              <a:prstGeom prst="rect">
                <a:avLst/>
              </a:prstGeom>
              <a:blipFill>
                <a:blip r:embed="rId5"/>
                <a:stretch>
                  <a:fillRect/>
                </a:stretch>
              </a:blipFill>
            </p:spPr>
            <p:txBody>
              <a:bodyPr/>
              <a:lstStyle/>
              <a:p>
                <a:r>
                  <a:rPr lang="es-ES">
                    <a:noFill/>
                  </a:rPr>
                  <a:t> </a:t>
                </a:r>
              </a:p>
            </p:txBody>
          </p:sp>
        </mc:Fallback>
      </mc:AlternateContent>
      <p:sp>
        <p:nvSpPr>
          <p:cNvPr id="12" name="Abrir corchete 11">
            <a:extLst>
              <a:ext uri="{FF2B5EF4-FFF2-40B4-BE49-F238E27FC236}">
                <a16:creationId xmlns:a16="http://schemas.microsoft.com/office/drawing/2014/main" id="{201BD1CF-1B08-504C-8E62-6A3A3E964CEB}"/>
              </a:ext>
            </a:extLst>
          </p:cNvPr>
          <p:cNvSpPr/>
          <p:nvPr/>
        </p:nvSpPr>
        <p:spPr>
          <a:xfrm>
            <a:off x="1812925" y="4134057"/>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9" name="CuadroTexto 18">
            <a:extLst>
              <a:ext uri="{FF2B5EF4-FFF2-40B4-BE49-F238E27FC236}">
                <a16:creationId xmlns:a16="http://schemas.microsoft.com/office/drawing/2014/main" id="{E9B27FBC-0CF0-C807-DF89-B4B967DA072D}"/>
              </a:ext>
            </a:extLst>
          </p:cNvPr>
          <p:cNvSpPr txBox="1"/>
          <p:nvPr/>
        </p:nvSpPr>
        <p:spPr>
          <a:xfrm>
            <a:off x="2776538" y="5937569"/>
            <a:ext cx="673100" cy="507831"/>
          </a:xfrm>
          <a:prstGeom prst="rect">
            <a:avLst/>
          </a:prstGeom>
          <a:noFill/>
        </p:spPr>
        <p:txBody>
          <a:bodyPr wrap="square" rtlCol="0">
            <a:spAutoFit/>
          </a:bodyPr>
          <a:lstStyle/>
          <a:p>
            <a:r>
              <a:rPr lang="es-ES" dirty="0"/>
              <a:t>…</a:t>
            </a:r>
          </a:p>
        </p:txBody>
      </p:sp>
      <p:sp>
        <p:nvSpPr>
          <p:cNvPr id="20" name="Abrir corchete 19">
            <a:extLst>
              <a:ext uri="{FF2B5EF4-FFF2-40B4-BE49-F238E27FC236}">
                <a16:creationId xmlns:a16="http://schemas.microsoft.com/office/drawing/2014/main" id="{B3B86253-FB5A-1575-7B74-C510C0AA27F4}"/>
              </a:ext>
            </a:extLst>
          </p:cNvPr>
          <p:cNvSpPr/>
          <p:nvPr/>
        </p:nvSpPr>
        <p:spPr>
          <a:xfrm rot="10800000">
            <a:off x="2459038" y="4134057"/>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1" name="CuadroTexto 20">
                <a:extLst>
                  <a:ext uri="{FF2B5EF4-FFF2-40B4-BE49-F238E27FC236}">
                    <a16:creationId xmlns:a16="http://schemas.microsoft.com/office/drawing/2014/main" id="{F67FA93E-9B47-F56C-1D14-54766247FB60}"/>
                  </a:ext>
                </a:extLst>
              </p:cNvPr>
              <p:cNvSpPr txBox="1"/>
              <p:nvPr/>
            </p:nvSpPr>
            <p:spPr>
              <a:xfrm>
                <a:off x="2937491" y="46268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1" name="CuadroTexto 20">
                <a:extLst>
                  <a:ext uri="{FF2B5EF4-FFF2-40B4-BE49-F238E27FC236}">
                    <a16:creationId xmlns:a16="http://schemas.microsoft.com/office/drawing/2014/main" id="{F67FA93E-9B47-F56C-1D14-54766247FB60}"/>
                  </a:ext>
                </a:extLst>
              </p:cNvPr>
              <p:cNvSpPr txBox="1">
                <a:spLocks noRot="1" noChangeAspect="1" noMove="1" noResize="1" noEditPoints="1" noAdjustHandles="1" noChangeArrowheads="1" noChangeShapeType="1" noTextEdit="1"/>
              </p:cNvSpPr>
              <p:nvPr/>
            </p:nvSpPr>
            <p:spPr>
              <a:xfrm>
                <a:off x="2937491" y="4626883"/>
                <a:ext cx="2095500" cy="507831"/>
              </a:xfrm>
              <a:prstGeom prst="rect">
                <a:avLst/>
              </a:prstGeom>
              <a:blipFill>
                <a:blip r:embed="rId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29EA6371-664B-A8DD-7822-510FFCB982DF}"/>
                  </a:ext>
                </a:extLst>
              </p:cNvPr>
              <p:cNvSpPr txBox="1"/>
              <p:nvPr/>
            </p:nvSpPr>
            <p:spPr>
              <a:xfrm>
                <a:off x="2937491" y="5453261"/>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2" name="CuadroTexto 21">
                <a:extLst>
                  <a:ext uri="{FF2B5EF4-FFF2-40B4-BE49-F238E27FC236}">
                    <a16:creationId xmlns:a16="http://schemas.microsoft.com/office/drawing/2014/main" id="{29EA6371-664B-A8DD-7822-510FFCB982DF}"/>
                  </a:ext>
                </a:extLst>
              </p:cNvPr>
              <p:cNvSpPr txBox="1">
                <a:spLocks noRot="1" noChangeAspect="1" noMove="1" noResize="1" noEditPoints="1" noAdjustHandles="1" noChangeArrowheads="1" noChangeShapeType="1" noTextEdit="1"/>
              </p:cNvSpPr>
              <p:nvPr/>
            </p:nvSpPr>
            <p:spPr>
              <a:xfrm>
                <a:off x="2937491" y="5453261"/>
                <a:ext cx="2095500" cy="507831"/>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3" name="CuadroTexto 22">
                <a:extLst>
                  <a:ext uri="{FF2B5EF4-FFF2-40B4-BE49-F238E27FC236}">
                    <a16:creationId xmlns:a16="http://schemas.microsoft.com/office/drawing/2014/main" id="{D0575589-C4DA-0A89-9288-FFBEF126A4F6}"/>
                  </a:ext>
                </a:extLst>
              </p:cNvPr>
              <p:cNvSpPr txBox="1"/>
              <p:nvPr/>
            </p:nvSpPr>
            <p:spPr>
              <a:xfrm>
                <a:off x="2937491" y="6311834"/>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3</m:t>
                              </m:r>
                            </m:e>
                            <m:sub>
                              <m:r>
                                <a:rPr lang="es-ES" b="0" i="1" smtClean="0">
                                  <a:latin typeface="Cambria Math" panose="02040503050406030204" pitchFamily="18" charset="0"/>
                                </a:rPr>
                                <m:t>𝑗</m:t>
                              </m:r>
                            </m:sub>
                          </m:sSub>
                        </m:sub>
                      </m:sSub>
                    </m:oMath>
                  </m:oMathPara>
                </a14:m>
                <a:endParaRPr lang="es-ES" dirty="0"/>
              </a:p>
            </p:txBody>
          </p:sp>
        </mc:Choice>
        <mc:Fallback xmlns="">
          <p:sp>
            <p:nvSpPr>
              <p:cNvPr id="23" name="CuadroTexto 22">
                <a:extLst>
                  <a:ext uri="{FF2B5EF4-FFF2-40B4-BE49-F238E27FC236}">
                    <a16:creationId xmlns:a16="http://schemas.microsoft.com/office/drawing/2014/main" id="{D0575589-C4DA-0A89-9288-FFBEF126A4F6}"/>
                  </a:ext>
                </a:extLst>
              </p:cNvPr>
              <p:cNvSpPr txBox="1">
                <a:spLocks noRot="1" noChangeAspect="1" noMove="1" noResize="1" noEditPoints="1" noAdjustHandles="1" noChangeArrowheads="1" noChangeShapeType="1" noTextEdit="1"/>
              </p:cNvSpPr>
              <p:nvPr/>
            </p:nvSpPr>
            <p:spPr>
              <a:xfrm>
                <a:off x="2937491" y="6311834"/>
                <a:ext cx="2095500" cy="590098"/>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FF4358BC-28FF-BD35-B569-53DB475788D8}"/>
                  </a:ext>
                </a:extLst>
              </p:cNvPr>
              <p:cNvSpPr txBox="1"/>
              <p:nvPr/>
            </p:nvSpPr>
            <p:spPr>
              <a:xfrm>
                <a:off x="2937491" y="7139339"/>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𝑗</m:t>
                              </m:r>
                            </m:sub>
                          </m:sSub>
                        </m:sub>
                      </m:sSub>
                    </m:oMath>
                  </m:oMathPara>
                </a14:m>
                <a:endParaRPr lang="es-ES" dirty="0"/>
              </a:p>
            </p:txBody>
          </p:sp>
        </mc:Choice>
        <mc:Fallback xmlns="">
          <p:sp>
            <p:nvSpPr>
              <p:cNvPr id="24" name="CuadroTexto 23">
                <a:extLst>
                  <a:ext uri="{FF2B5EF4-FFF2-40B4-BE49-F238E27FC236}">
                    <a16:creationId xmlns:a16="http://schemas.microsoft.com/office/drawing/2014/main" id="{FF4358BC-28FF-BD35-B569-53DB475788D8}"/>
                  </a:ext>
                </a:extLst>
              </p:cNvPr>
              <p:cNvSpPr txBox="1">
                <a:spLocks noRot="1" noChangeAspect="1" noMove="1" noResize="1" noEditPoints="1" noAdjustHandles="1" noChangeArrowheads="1" noChangeShapeType="1" noTextEdit="1"/>
              </p:cNvSpPr>
              <p:nvPr/>
            </p:nvSpPr>
            <p:spPr>
              <a:xfrm>
                <a:off x="2937491" y="7139339"/>
                <a:ext cx="2095500" cy="590098"/>
              </a:xfrm>
              <a:prstGeom prst="rect">
                <a:avLst/>
              </a:prstGeom>
              <a:blipFill>
                <a:blip r:embed="rId9"/>
                <a:stretch>
                  <a:fillRect/>
                </a:stretch>
              </a:blipFill>
            </p:spPr>
            <p:txBody>
              <a:bodyPr/>
              <a:lstStyle/>
              <a:p>
                <a:r>
                  <a:rPr lang="es-ES">
                    <a:noFill/>
                  </a:rPr>
                  <a:t> </a:t>
                </a:r>
              </a:p>
            </p:txBody>
          </p:sp>
        </mc:Fallback>
      </mc:AlternateContent>
      <p:sp>
        <p:nvSpPr>
          <p:cNvPr id="25" name="Abrir corchete 24">
            <a:extLst>
              <a:ext uri="{FF2B5EF4-FFF2-40B4-BE49-F238E27FC236}">
                <a16:creationId xmlns:a16="http://schemas.microsoft.com/office/drawing/2014/main" id="{B671664A-B770-B460-2C6C-78954B233652}"/>
              </a:ext>
            </a:extLst>
          </p:cNvPr>
          <p:cNvSpPr/>
          <p:nvPr/>
        </p:nvSpPr>
        <p:spPr>
          <a:xfrm>
            <a:off x="3493115" y="4134057"/>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26" name="CuadroTexto 25">
            <a:extLst>
              <a:ext uri="{FF2B5EF4-FFF2-40B4-BE49-F238E27FC236}">
                <a16:creationId xmlns:a16="http://schemas.microsoft.com/office/drawing/2014/main" id="{3346CE18-ABD7-F902-009E-F3AE2204A5D2}"/>
              </a:ext>
            </a:extLst>
          </p:cNvPr>
          <p:cNvSpPr txBox="1"/>
          <p:nvPr/>
        </p:nvSpPr>
        <p:spPr>
          <a:xfrm>
            <a:off x="4456728" y="5937569"/>
            <a:ext cx="673100" cy="507831"/>
          </a:xfrm>
          <a:prstGeom prst="rect">
            <a:avLst/>
          </a:prstGeom>
          <a:noFill/>
        </p:spPr>
        <p:txBody>
          <a:bodyPr wrap="square" rtlCol="0">
            <a:spAutoFit/>
          </a:bodyPr>
          <a:lstStyle/>
          <a:p>
            <a:r>
              <a:rPr lang="es-ES" dirty="0"/>
              <a:t>…</a:t>
            </a:r>
          </a:p>
        </p:txBody>
      </p:sp>
      <p:sp>
        <p:nvSpPr>
          <p:cNvPr id="27" name="Abrir corchete 26">
            <a:extLst>
              <a:ext uri="{FF2B5EF4-FFF2-40B4-BE49-F238E27FC236}">
                <a16:creationId xmlns:a16="http://schemas.microsoft.com/office/drawing/2014/main" id="{114730DD-4847-D463-EE92-132228C039A3}"/>
              </a:ext>
            </a:extLst>
          </p:cNvPr>
          <p:cNvSpPr/>
          <p:nvPr/>
        </p:nvSpPr>
        <p:spPr>
          <a:xfrm rot="10800000">
            <a:off x="4139228" y="4134057"/>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28" name="CuadroTexto 27">
                <a:extLst>
                  <a:ext uri="{FF2B5EF4-FFF2-40B4-BE49-F238E27FC236}">
                    <a16:creationId xmlns:a16="http://schemas.microsoft.com/office/drawing/2014/main" id="{39D412CB-C489-5EEE-0FB5-F4EC18F6A6DA}"/>
                  </a:ext>
                </a:extLst>
              </p:cNvPr>
              <p:cNvSpPr txBox="1"/>
              <p:nvPr/>
            </p:nvSpPr>
            <p:spPr>
              <a:xfrm>
                <a:off x="4523043" y="4657189"/>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28" name="CuadroTexto 27">
                <a:extLst>
                  <a:ext uri="{FF2B5EF4-FFF2-40B4-BE49-F238E27FC236}">
                    <a16:creationId xmlns:a16="http://schemas.microsoft.com/office/drawing/2014/main" id="{39D412CB-C489-5EEE-0FB5-F4EC18F6A6DA}"/>
                  </a:ext>
                </a:extLst>
              </p:cNvPr>
              <p:cNvSpPr txBox="1">
                <a:spLocks noRot="1" noChangeAspect="1" noMove="1" noResize="1" noEditPoints="1" noAdjustHandles="1" noChangeArrowheads="1" noChangeShapeType="1" noTextEdit="1"/>
              </p:cNvSpPr>
              <p:nvPr/>
            </p:nvSpPr>
            <p:spPr>
              <a:xfrm>
                <a:off x="4523043" y="4657189"/>
                <a:ext cx="2095500" cy="507831"/>
              </a:xfrm>
              <a:prstGeom prst="rect">
                <a:avLst/>
              </a:prstGeom>
              <a:blipFill>
                <a:blip r:embed="rId10"/>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5495CE12-3427-3E7E-76B9-ADDF33465B5F}"/>
                  </a:ext>
                </a:extLst>
              </p:cNvPr>
              <p:cNvSpPr txBox="1"/>
              <p:nvPr/>
            </p:nvSpPr>
            <p:spPr>
              <a:xfrm>
                <a:off x="4523043" y="548356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29" name="CuadroTexto 28">
                <a:extLst>
                  <a:ext uri="{FF2B5EF4-FFF2-40B4-BE49-F238E27FC236}">
                    <a16:creationId xmlns:a16="http://schemas.microsoft.com/office/drawing/2014/main" id="{5495CE12-3427-3E7E-76B9-ADDF33465B5F}"/>
                  </a:ext>
                </a:extLst>
              </p:cNvPr>
              <p:cNvSpPr txBox="1">
                <a:spLocks noRot="1" noChangeAspect="1" noMove="1" noResize="1" noEditPoints="1" noAdjustHandles="1" noChangeArrowheads="1" noChangeShapeType="1" noTextEdit="1"/>
              </p:cNvSpPr>
              <p:nvPr/>
            </p:nvSpPr>
            <p:spPr>
              <a:xfrm>
                <a:off x="4523043" y="5483567"/>
                <a:ext cx="2095500" cy="507831"/>
              </a:xfrm>
              <a:prstGeom prst="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0" name="CuadroTexto 29">
                <a:extLst>
                  <a:ext uri="{FF2B5EF4-FFF2-40B4-BE49-F238E27FC236}">
                    <a16:creationId xmlns:a16="http://schemas.microsoft.com/office/drawing/2014/main" id="{BF71D03F-202B-AAE2-5E31-89A298FD1EBE}"/>
                  </a:ext>
                </a:extLst>
              </p:cNvPr>
              <p:cNvSpPr txBox="1"/>
              <p:nvPr/>
            </p:nvSpPr>
            <p:spPr>
              <a:xfrm>
                <a:off x="4523043" y="6342140"/>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3</m:t>
                              </m:r>
                            </m:e>
                            <m:sub>
                              <m:r>
                                <a:rPr lang="es-ES" b="0" i="1" smtClean="0">
                                  <a:latin typeface="Cambria Math" panose="02040503050406030204" pitchFamily="18" charset="0"/>
                                </a:rPr>
                                <m:t>5</m:t>
                              </m:r>
                            </m:sub>
                          </m:sSub>
                        </m:sub>
                      </m:sSub>
                    </m:oMath>
                  </m:oMathPara>
                </a14:m>
                <a:endParaRPr lang="es-ES" dirty="0"/>
              </a:p>
            </p:txBody>
          </p:sp>
        </mc:Choice>
        <mc:Fallback xmlns="">
          <p:sp>
            <p:nvSpPr>
              <p:cNvPr id="30" name="CuadroTexto 29">
                <a:extLst>
                  <a:ext uri="{FF2B5EF4-FFF2-40B4-BE49-F238E27FC236}">
                    <a16:creationId xmlns:a16="http://schemas.microsoft.com/office/drawing/2014/main" id="{BF71D03F-202B-AAE2-5E31-89A298FD1EBE}"/>
                  </a:ext>
                </a:extLst>
              </p:cNvPr>
              <p:cNvSpPr txBox="1">
                <a:spLocks noRot="1" noChangeAspect="1" noMove="1" noResize="1" noEditPoints="1" noAdjustHandles="1" noChangeArrowheads="1" noChangeShapeType="1" noTextEdit="1"/>
              </p:cNvSpPr>
              <p:nvPr/>
            </p:nvSpPr>
            <p:spPr>
              <a:xfrm>
                <a:off x="4523043" y="6342140"/>
                <a:ext cx="2095500" cy="559833"/>
              </a:xfrm>
              <a:prstGeom prst="rect">
                <a:avLst/>
              </a:prstGeom>
              <a:blipFill>
                <a:blip r:embed="rId1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31" name="CuadroTexto 30">
                <a:extLst>
                  <a:ext uri="{FF2B5EF4-FFF2-40B4-BE49-F238E27FC236}">
                    <a16:creationId xmlns:a16="http://schemas.microsoft.com/office/drawing/2014/main" id="{77F8EC38-87B6-5082-5EE2-4A169F09C8DF}"/>
                  </a:ext>
                </a:extLst>
              </p:cNvPr>
              <p:cNvSpPr txBox="1"/>
              <p:nvPr/>
            </p:nvSpPr>
            <p:spPr>
              <a:xfrm>
                <a:off x="4523043" y="7169645"/>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31" name="CuadroTexto 30">
                <a:extLst>
                  <a:ext uri="{FF2B5EF4-FFF2-40B4-BE49-F238E27FC236}">
                    <a16:creationId xmlns:a16="http://schemas.microsoft.com/office/drawing/2014/main" id="{77F8EC38-87B6-5082-5EE2-4A169F09C8DF}"/>
                  </a:ext>
                </a:extLst>
              </p:cNvPr>
              <p:cNvSpPr txBox="1">
                <a:spLocks noRot="1" noChangeAspect="1" noMove="1" noResize="1" noEditPoints="1" noAdjustHandles="1" noChangeArrowheads="1" noChangeShapeType="1" noTextEdit="1"/>
              </p:cNvSpPr>
              <p:nvPr/>
            </p:nvSpPr>
            <p:spPr>
              <a:xfrm>
                <a:off x="4523043" y="7169645"/>
                <a:ext cx="2095500" cy="559833"/>
              </a:xfrm>
              <a:prstGeom prst="rect">
                <a:avLst/>
              </a:prstGeom>
              <a:blipFill>
                <a:blip r:embed="rId13"/>
                <a:stretch>
                  <a:fillRect/>
                </a:stretch>
              </a:blipFill>
            </p:spPr>
            <p:txBody>
              <a:bodyPr/>
              <a:lstStyle/>
              <a:p>
                <a:r>
                  <a:rPr lang="es-ES">
                    <a:noFill/>
                  </a:rPr>
                  <a:t> </a:t>
                </a:r>
              </a:p>
            </p:txBody>
          </p:sp>
        </mc:Fallback>
      </mc:AlternateContent>
      <p:sp>
        <p:nvSpPr>
          <p:cNvPr id="32" name="Abrir corchete 31">
            <a:extLst>
              <a:ext uri="{FF2B5EF4-FFF2-40B4-BE49-F238E27FC236}">
                <a16:creationId xmlns:a16="http://schemas.microsoft.com/office/drawing/2014/main" id="{370C193C-ACC5-6F5A-8F9E-DB9E6016101F}"/>
              </a:ext>
            </a:extLst>
          </p:cNvPr>
          <p:cNvSpPr/>
          <p:nvPr/>
        </p:nvSpPr>
        <p:spPr>
          <a:xfrm>
            <a:off x="5078667" y="4164363"/>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4" name="Abrir corchete 33">
            <a:extLst>
              <a:ext uri="{FF2B5EF4-FFF2-40B4-BE49-F238E27FC236}">
                <a16:creationId xmlns:a16="http://schemas.microsoft.com/office/drawing/2014/main" id="{EC449D0D-0243-9556-1093-3C021CE94208}"/>
              </a:ext>
            </a:extLst>
          </p:cNvPr>
          <p:cNvSpPr/>
          <p:nvPr/>
        </p:nvSpPr>
        <p:spPr>
          <a:xfrm rot="10800000">
            <a:off x="5724780" y="4164363"/>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50" name="CuadroTexto 49">
                <a:extLst>
                  <a:ext uri="{FF2B5EF4-FFF2-40B4-BE49-F238E27FC236}">
                    <a16:creationId xmlns:a16="http://schemas.microsoft.com/office/drawing/2014/main" id="{B88CBCBA-204E-4AC5-3AF8-CD37F2F03863}"/>
                  </a:ext>
                </a:extLst>
              </p:cNvPr>
              <p:cNvSpPr txBox="1"/>
              <p:nvPr/>
            </p:nvSpPr>
            <p:spPr>
              <a:xfrm>
                <a:off x="2184704" y="3280849"/>
                <a:ext cx="3513391"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𝐹</m:t>
                      </m:r>
                      <m:r>
                        <a:rPr lang="es-ES" b="0" i="1" smtClean="0">
                          <a:latin typeface="Cambria Math" panose="02040503050406030204" pitchFamily="18" charset="0"/>
                        </a:rPr>
                        <m:t>=2</m:t>
                      </m:r>
                    </m:oMath>
                  </m:oMathPara>
                </a14:m>
                <a:endParaRPr lang="es-ES" dirty="0"/>
              </a:p>
            </p:txBody>
          </p:sp>
        </mc:Choice>
        <mc:Fallback xmlns="">
          <p:sp>
            <p:nvSpPr>
              <p:cNvPr id="50" name="CuadroTexto 49">
                <a:extLst>
                  <a:ext uri="{FF2B5EF4-FFF2-40B4-BE49-F238E27FC236}">
                    <a16:creationId xmlns:a16="http://schemas.microsoft.com/office/drawing/2014/main" id="{B88CBCBA-204E-4AC5-3AF8-CD37F2F03863}"/>
                  </a:ext>
                </a:extLst>
              </p:cNvPr>
              <p:cNvSpPr txBox="1">
                <a:spLocks noRot="1" noChangeAspect="1" noMove="1" noResize="1" noEditPoints="1" noAdjustHandles="1" noChangeArrowheads="1" noChangeShapeType="1" noTextEdit="1"/>
              </p:cNvSpPr>
              <p:nvPr/>
            </p:nvSpPr>
            <p:spPr>
              <a:xfrm>
                <a:off x="2184704" y="3280849"/>
                <a:ext cx="3513391" cy="507831"/>
              </a:xfrm>
              <a:prstGeom prst="rect">
                <a:avLst/>
              </a:prstGeom>
              <a:blipFill>
                <a:blip r:embed="rId1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1" name="CuadroTexto 50">
                <a:extLst>
                  <a:ext uri="{FF2B5EF4-FFF2-40B4-BE49-F238E27FC236}">
                    <a16:creationId xmlns:a16="http://schemas.microsoft.com/office/drawing/2014/main" id="{B8924BC5-A83A-AE8C-9AD6-701F0136168A}"/>
                  </a:ext>
                </a:extLst>
              </p:cNvPr>
              <p:cNvSpPr txBox="1"/>
              <p:nvPr/>
            </p:nvSpPr>
            <p:spPr>
              <a:xfrm>
                <a:off x="12169214" y="3303045"/>
                <a:ext cx="3513391"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𝐹</m:t>
                      </m:r>
                      <m:r>
                        <a:rPr lang="es-ES" b="0" i="1" smtClean="0">
                          <a:latin typeface="Cambria Math" panose="02040503050406030204" pitchFamily="18" charset="0"/>
                        </a:rPr>
                        <m:t>=5</m:t>
                      </m:r>
                    </m:oMath>
                  </m:oMathPara>
                </a14:m>
                <a:endParaRPr lang="es-ES" dirty="0"/>
              </a:p>
            </p:txBody>
          </p:sp>
        </mc:Choice>
        <mc:Fallback xmlns="">
          <p:sp>
            <p:nvSpPr>
              <p:cNvPr id="51" name="CuadroTexto 50">
                <a:extLst>
                  <a:ext uri="{FF2B5EF4-FFF2-40B4-BE49-F238E27FC236}">
                    <a16:creationId xmlns:a16="http://schemas.microsoft.com/office/drawing/2014/main" id="{B8924BC5-A83A-AE8C-9AD6-701F0136168A}"/>
                  </a:ext>
                </a:extLst>
              </p:cNvPr>
              <p:cNvSpPr txBox="1">
                <a:spLocks noRot="1" noChangeAspect="1" noMove="1" noResize="1" noEditPoints="1" noAdjustHandles="1" noChangeArrowheads="1" noChangeShapeType="1" noTextEdit="1"/>
              </p:cNvSpPr>
              <p:nvPr/>
            </p:nvSpPr>
            <p:spPr>
              <a:xfrm>
                <a:off x="12169214" y="3303045"/>
                <a:ext cx="3513391" cy="507831"/>
              </a:xfrm>
              <a:prstGeom prst="rect">
                <a:avLst/>
              </a:prstGeom>
              <a:blipFill>
                <a:blip r:embed="rId1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3" name="CuadroTexto 52">
                <a:extLst>
                  <a:ext uri="{FF2B5EF4-FFF2-40B4-BE49-F238E27FC236}">
                    <a16:creationId xmlns:a16="http://schemas.microsoft.com/office/drawing/2014/main" id="{0FEC2148-C2E0-E1DC-3CEE-F43E17F3C584}"/>
                  </a:ext>
                </a:extLst>
              </p:cNvPr>
              <p:cNvSpPr txBox="1"/>
              <p:nvPr/>
            </p:nvSpPr>
            <p:spPr>
              <a:xfrm>
                <a:off x="11197970" y="4628078"/>
                <a:ext cx="2095500" cy="543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1</m:t>
                              </m:r>
                            </m:e>
                            <m:sub>
                              <m:r>
                                <a:rPr lang="es-ES" i="1">
                                  <a:latin typeface="Cambria Math" panose="02040503050406030204" pitchFamily="18" charset="0"/>
                                </a:rPr>
                                <m:t>1</m:t>
                              </m:r>
                            </m:sub>
                          </m:sSub>
                        </m:sub>
                      </m:sSub>
                    </m:oMath>
                  </m:oMathPara>
                </a14:m>
                <a:endParaRPr lang="es-ES" dirty="0"/>
              </a:p>
            </p:txBody>
          </p:sp>
        </mc:Choice>
        <mc:Fallback xmlns="">
          <p:sp>
            <p:nvSpPr>
              <p:cNvPr id="53" name="CuadroTexto 52">
                <a:extLst>
                  <a:ext uri="{FF2B5EF4-FFF2-40B4-BE49-F238E27FC236}">
                    <a16:creationId xmlns:a16="http://schemas.microsoft.com/office/drawing/2014/main" id="{0FEC2148-C2E0-E1DC-3CEE-F43E17F3C584}"/>
                  </a:ext>
                </a:extLst>
              </p:cNvPr>
              <p:cNvSpPr txBox="1">
                <a:spLocks noRot="1" noChangeAspect="1" noMove="1" noResize="1" noEditPoints="1" noAdjustHandles="1" noChangeArrowheads="1" noChangeShapeType="1" noTextEdit="1"/>
              </p:cNvSpPr>
              <p:nvPr/>
            </p:nvSpPr>
            <p:spPr>
              <a:xfrm>
                <a:off x="11197970" y="4628078"/>
                <a:ext cx="2095500" cy="543547"/>
              </a:xfrm>
              <a:prstGeom prst="rect">
                <a:avLst/>
              </a:prstGeom>
              <a:blipFill>
                <a:blip r:embed="rId1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4" name="CuadroTexto 53">
                <a:extLst>
                  <a:ext uri="{FF2B5EF4-FFF2-40B4-BE49-F238E27FC236}">
                    <a16:creationId xmlns:a16="http://schemas.microsoft.com/office/drawing/2014/main" id="{D4C6647E-E7D9-2BA3-BC36-D6DFC2E1D1AA}"/>
                  </a:ext>
                </a:extLst>
              </p:cNvPr>
              <p:cNvSpPr txBox="1"/>
              <p:nvPr/>
            </p:nvSpPr>
            <p:spPr>
              <a:xfrm>
                <a:off x="11197970" y="5493680"/>
                <a:ext cx="2095500" cy="543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2</m:t>
                              </m:r>
                            </m:e>
                            <m:sub>
                              <m:r>
                                <a:rPr lang="es-ES" i="1">
                                  <a:latin typeface="Cambria Math" panose="02040503050406030204" pitchFamily="18" charset="0"/>
                                </a:rPr>
                                <m:t>1</m:t>
                              </m:r>
                            </m:sub>
                          </m:sSub>
                        </m:sub>
                      </m:sSub>
                    </m:oMath>
                  </m:oMathPara>
                </a14:m>
                <a:endParaRPr lang="es-ES" dirty="0"/>
              </a:p>
            </p:txBody>
          </p:sp>
        </mc:Choice>
        <mc:Fallback xmlns="">
          <p:sp>
            <p:nvSpPr>
              <p:cNvPr id="54" name="CuadroTexto 53">
                <a:extLst>
                  <a:ext uri="{FF2B5EF4-FFF2-40B4-BE49-F238E27FC236}">
                    <a16:creationId xmlns:a16="http://schemas.microsoft.com/office/drawing/2014/main" id="{D4C6647E-E7D9-2BA3-BC36-D6DFC2E1D1AA}"/>
                  </a:ext>
                </a:extLst>
              </p:cNvPr>
              <p:cNvSpPr txBox="1">
                <a:spLocks noRot="1" noChangeAspect="1" noMove="1" noResize="1" noEditPoints="1" noAdjustHandles="1" noChangeArrowheads="1" noChangeShapeType="1" noTextEdit="1"/>
              </p:cNvSpPr>
              <p:nvPr/>
            </p:nvSpPr>
            <p:spPr>
              <a:xfrm>
                <a:off x="11197970" y="5493680"/>
                <a:ext cx="2095500" cy="543547"/>
              </a:xfrm>
              <a:prstGeom prst="rect">
                <a:avLst/>
              </a:prstGeom>
              <a:blipFill>
                <a:blip r:embed="rId1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5" name="CuadroTexto 54">
                <a:extLst>
                  <a:ext uri="{FF2B5EF4-FFF2-40B4-BE49-F238E27FC236}">
                    <a16:creationId xmlns:a16="http://schemas.microsoft.com/office/drawing/2014/main" id="{77C86DD1-151B-8123-FA81-AEB180BB321F}"/>
                  </a:ext>
                </a:extLst>
              </p:cNvPr>
              <p:cNvSpPr txBox="1"/>
              <p:nvPr/>
            </p:nvSpPr>
            <p:spPr>
              <a:xfrm>
                <a:off x="11197970" y="6313029"/>
                <a:ext cx="2095500" cy="5435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3</m:t>
                              </m:r>
                            </m:e>
                            <m:sub>
                              <m:r>
                                <a:rPr lang="es-ES" i="1">
                                  <a:latin typeface="Cambria Math" panose="02040503050406030204" pitchFamily="18" charset="0"/>
                                </a:rPr>
                                <m:t>1</m:t>
                              </m:r>
                            </m:sub>
                          </m:sSub>
                        </m:sub>
                      </m:sSub>
                    </m:oMath>
                  </m:oMathPara>
                </a14:m>
                <a:endParaRPr lang="es-ES" dirty="0"/>
              </a:p>
            </p:txBody>
          </p:sp>
        </mc:Choice>
        <mc:Fallback xmlns="">
          <p:sp>
            <p:nvSpPr>
              <p:cNvPr id="55" name="CuadroTexto 54">
                <a:extLst>
                  <a:ext uri="{FF2B5EF4-FFF2-40B4-BE49-F238E27FC236}">
                    <a16:creationId xmlns:a16="http://schemas.microsoft.com/office/drawing/2014/main" id="{77C86DD1-151B-8123-FA81-AEB180BB321F}"/>
                  </a:ext>
                </a:extLst>
              </p:cNvPr>
              <p:cNvSpPr txBox="1">
                <a:spLocks noRot="1" noChangeAspect="1" noMove="1" noResize="1" noEditPoints="1" noAdjustHandles="1" noChangeArrowheads="1" noChangeShapeType="1" noTextEdit="1"/>
              </p:cNvSpPr>
              <p:nvPr/>
            </p:nvSpPr>
            <p:spPr>
              <a:xfrm>
                <a:off x="11197970" y="6313029"/>
                <a:ext cx="2095500" cy="543547"/>
              </a:xfrm>
              <a:prstGeom prst="rect">
                <a:avLst/>
              </a:prstGeom>
              <a:blipFill>
                <a:blip r:embed="rId1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6" name="CuadroTexto 55">
                <a:extLst>
                  <a:ext uri="{FF2B5EF4-FFF2-40B4-BE49-F238E27FC236}">
                    <a16:creationId xmlns:a16="http://schemas.microsoft.com/office/drawing/2014/main" id="{26DFF48D-DBEE-F833-3E2A-1C6C382EF2B8}"/>
                  </a:ext>
                </a:extLst>
              </p:cNvPr>
              <p:cNvSpPr txBox="1"/>
              <p:nvPr/>
            </p:nvSpPr>
            <p:spPr>
              <a:xfrm>
                <a:off x="11197970" y="7140534"/>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56" name="CuadroTexto 55">
                <a:extLst>
                  <a:ext uri="{FF2B5EF4-FFF2-40B4-BE49-F238E27FC236}">
                    <a16:creationId xmlns:a16="http://schemas.microsoft.com/office/drawing/2014/main" id="{26DFF48D-DBEE-F833-3E2A-1C6C382EF2B8}"/>
                  </a:ext>
                </a:extLst>
              </p:cNvPr>
              <p:cNvSpPr txBox="1">
                <a:spLocks noRot="1" noChangeAspect="1" noMove="1" noResize="1" noEditPoints="1" noAdjustHandles="1" noChangeArrowheads="1" noChangeShapeType="1" noTextEdit="1"/>
              </p:cNvSpPr>
              <p:nvPr/>
            </p:nvSpPr>
            <p:spPr>
              <a:xfrm>
                <a:off x="11197970" y="7140534"/>
                <a:ext cx="2095500" cy="559833"/>
              </a:xfrm>
              <a:prstGeom prst="rect">
                <a:avLst/>
              </a:prstGeom>
              <a:blipFill>
                <a:blip r:embed="rId19"/>
                <a:stretch>
                  <a:fillRect/>
                </a:stretch>
              </a:blipFill>
            </p:spPr>
            <p:txBody>
              <a:bodyPr/>
              <a:lstStyle/>
              <a:p>
                <a:r>
                  <a:rPr lang="es-ES">
                    <a:noFill/>
                  </a:rPr>
                  <a:t> </a:t>
                </a:r>
              </a:p>
            </p:txBody>
          </p:sp>
        </mc:Fallback>
      </mc:AlternateContent>
      <p:sp>
        <p:nvSpPr>
          <p:cNvPr id="57" name="Abrir corchete 56">
            <a:extLst>
              <a:ext uri="{FF2B5EF4-FFF2-40B4-BE49-F238E27FC236}">
                <a16:creationId xmlns:a16="http://schemas.microsoft.com/office/drawing/2014/main" id="{9E2D4A2F-F940-58A6-624F-9624CA46DED7}"/>
              </a:ext>
            </a:extLst>
          </p:cNvPr>
          <p:cNvSpPr/>
          <p:nvPr/>
        </p:nvSpPr>
        <p:spPr>
          <a:xfrm>
            <a:off x="11753594" y="4135252"/>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58" name="CuadroTexto 57">
            <a:extLst>
              <a:ext uri="{FF2B5EF4-FFF2-40B4-BE49-F238E27FC236}">
                <a16:creationId xmlns:a16="http://schemas.microsoft.com/office/drawing/2014/main" id="{2F67E355-C42D-B84C-5C96-8A324A294E9F}"/>
              </a:ext>
            </a:extLst>
          </p:cNvPr>
          <p:cNvSpPr txBox="1"/>
          <p:nvPr/>
        </p:nvSpPr>
        <p:spPr>
          <a:xfrm>
            <a:off x="12717207" y="5938764"/>
            <a:ext cx="673100" cy="507831"/>
          </a:xfrm>
          <a:prstGeom prst="rect">
            <a:avLst/>
          </a:prstGeom>
          <a:noFill/>
        </p:spPr>
        <p:txBody>
          <a:bodyPr wrap="square" rtlCol="0">
            <a:spAutoFit/>
          </a:bodyPr>
          <a:lstStyle/>
          <a:p>
            <a:r>
              <a:rPr lang="es-ES" dirty="0"/>
              <a:t>…</a:t>
            </a:r>
          </a:p>
        </p:txBody>
      </p:sp>
      <p:sp>
        <p:nvSpPr>
          <p:cNvPr id="59" name="Abrir corchete 58">
            <a:extLst>
              <a:ext uri="{FF2B5EF4-FFF2-40B4-BE49-F238E27FC236}">
                <a16:creationId xmlns:a16="http://schemas.microsoft.com/office/drawing/2014/main" id="{5E75582B-4FC4-C9BD-33E0-8D79F67F230B}"/>
              </a:ext>
            </a:extLst>
          </p:cNvPr>
          <p:cNvSpPr/>
          <p:nvPr/>
        </p:nvSpPr>
        <p:spPr>
          <a:xfrm rot="10800000">
            <a:off x="12399707" y="4135252"/>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60" name="CuadroTexto 59">
                <a:extLst>
                  <a:ext uri="{FF2B5EF4-FFF2-40B4-BE49-F238E27FC236}">
                    <a16:creationId xmlns:a16="http://schemas.microsoft.com/office/drawing/2014/main" id="{9A3E3009-D4CC-8946-B1FD-CB68A12F7B18}"/>
                  </a:ext>
                </a:extLst>
              </p:cNvPr>
              <p:cNvSpPr txBox="1"/>
              <p:nvPr/>
            </p:nvSpPr>
            <p:spPr>
              <a:xfrm>
                <a:off x="12878160" y="4628078"/>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1</m:t>
                              </m:r>
                            </m:e>
                            <m:sub>
                              <m:r>
                                <a:rPr lang="es-ES" i="1">
                                  <a:latin typeface="Cambria Math" panose="02040503050406030204" pitchFamily="18" charset="0"/>
                                </a:rPr>
                                <m:t>𝑗</m:t>
                              </m:r>
                            </m:sub>
                          </m:sSub>
                        </m:sub>
                      </m:sSub>
                    </m:oMath>
                  </m:oMathPara>
                </a14:m>
                <a:endParaRPr lang="es-ES" dirty="0"/>
              </a:p>
            </p:txBody>
          </p:sp>
        </mc:Choice>
        <mc:Fallback xmlns="">
          <p:sp>
            <p:nvSpPr>
              <p:cNvPr id="60" name="CuadroTexto 59">
                <a:extLst>
                  <a:ext uri="{FF2B5EF4-FFF2-40B4-BE49-F238E27FC236}">
                    <a16:creationId xmlns:a16="http://schemas.microsoft.com/office/drawing/2014/main" id="{9A3E3009-D4CC-8946-B1FD-CB68A12F7B18}"/>
                  </a:ext>
                </a:extLst>
              </p:cNvPr>
              <p:cNvSpPr txBox="1">
                <a:spLocks noRot="1" noChangeAspect="1" noMove="1" noResize="1" noEditPoints="1" noAdjustHandles="1" noChangeArrowheads="1" noChangeShapeType="1" noTextEdit="1"/>
              </p:cNvSpPr>
              <p:nvPr/>
            </p:nvSpPr>
            <p:spPr>
              <a:xfrm>
                <a:off x="12878160" y="4628078"/>
                <a:ext cx="2095500" cy="590098"/>
              </a:xfrm>
              <a:prstGeom prst="rect">
                <a:avLst/>
              </a:prstGeom>
              <a:blipFill>
                <a:blip r:embed="rId20"/>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1" name="CuadroTexto 60">
                <a:extLst>
                  <a:ext uri="{FF2B5EF4-FFF2-40B4-BE49-F238E27FC236}">
                    <a16:creationId xmlns:a16="http://schemas.microsoft.com/office/drawing/2014/main" id="{B83752F8-E1B4-8822-6BF8-3DECCC3A58EE}"/>
                  </a:ext>
                </a:extLst>
              </p:cNvPr>
              <p:cNvSpPr txBox="1"/>
              <p:nvPr/>
            </p:nvSpPr>
            <p:spPr>
              <a:xfrm>
                <a:off x="12878160" y="5490636"/>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2</m:t>
                              </m:r>
                            </m:e>
                            <m:sub>
                              <m:r>
                                <a:rPr lang="es-ES" i="1">
                                  <a:latin typeface="Cambria Math" panose="02040503050406030204" pitchFamily="18" charset="0"/>
                                </a:rPr>
                                <m:t>𝑗</m:t>
                              </m:r>
                            </m:sub>
                          </m:sSub>
                        </m:sub>
                      </m:sSub>
                    </m:oMath>
                  </m:oMathPara>
                </a14:m>
                <a:endParaRPr lang="es-ES" dirty="0"/>
              </a:p>
            </p:txBody>
          </p:sp>
        </mc:Choice>
        <mc:Fallback xmlns="">
          <p:sp>
            <p:nvSpPr>
              <p:cNvPr id="61" name="CuadroTexto 60">
                <a:extLst>
                  <a:ext uri="{FF2B5EF4-FFF2-40B4-BE49-F238E27FC236}">
                    <a16:creationId xmlns:a16="http://schemas.microsoft.com/office/drawing/2014/main" id="{B83752F8-E1B4-8822-6BF8-3DECCC3A58EE}"/>
                  </a:ext>
                </a:extLst>
              </p:cNvPr>
              <p:cNvSpPr txBox="1">
                <a:spLocks noRot="1" noChangeAspect="1" noMove="1" noResize="1" noEditPoints="1" noAdjustHandles="1" noChangeArrowheads="1" noChangeShapeType="1" noTextEdit="1"/>
              </p:cNvSpPr>
              <p:nvPr/>
            </p:nvSpPr>
            <p:spPr>
              <a:xfrm>
                <a:off x="12878160" y="5490636"/>
                <a:ext cx="2095500" cy="590098"/>
              </a:xfrm>
              <a:prstGeom prst="rect">
                <a:avLst/>
              </a:prstGeom>
              <a:blipFill>
                <a:blip r:embed="rId2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2" name="CuadroTexto 61">
                <a:extLst>
                  <a:ext uri="{FF2B5EF4-FFF2-40B4-BE49-F238E27FC236}">
                    <a16:creationId xmlns:a16="http://schemas.microsoft.com/office/drawing/2014/main" id="{9A3D0771-97E7-223C-EFE2-44372562C46E}"/>
                  </a:ext>
                </a:extLst>
              </p:cNvPr>
              <p:cNvSpPr txBox="1"/>
              <p:nvPr/>
            </p:nvSpPr>
            <p:spPr>
              <a:xfrm>
                <a:off x="12878160" y="6313029"/>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3</m:t>
                              </m:r>
                            </m:e>
                            <m:sub>
                              <m:r>
                                <a:rPr lang="es-ES" b="0" i="1" smtClean="0">
                                  <a:latin typeface="Cambria Math" panose="02040503050406030204" pitchFamily="18" charset="0"/>
                                </a:rPr>
                                <m:t>𝑗</m:t>
                              </m:r>
                            </m:sub>
                          </m:sSub>
                        </m:sub>
                      </m:sSub>
                    </m:oMath>
                  </m:oMathPara>
                </a14:m>
                <a:endParaRPr lang="es-ES" dirty="0"/>
              </a:p>
            </p:txBody>
          </p:sp>
        </mc:Choice>
        <mc:Fallback xmlns="">
          <p:sp>
            <p:nvSpPr>
              <p:cNvPr id="62" name="CuadroTexto 61">
                <a:extLst>
                  <a:ext uri="{FF2B5EF4-FFF2-40B4-BE49-F238E27FC236}">
                    <a16:creationId xmlns:a16="http://schemas.microsoft.com/office/drawing/2014/main" id="{9A3D0771-97E7-223C-EFE2-44372562C46E}"/>
                  </a:ext>
                </a:extLst>
              </p:cNvPr>
              <p:cNvSpPr txBox="1">
                <a:spLocks noRot="1" noChangeAspect="1" noMove="1" noResize="1" noEditPoints="1" noAdjustHandles="1" noChangeArrowheads="1" noChangeShapeType="1" noTextEdit="1"/>
              </p:cNvSpPr>
              <p:nvPr/>
            </p:nvSpPr>
            <p:spPr>
              <a:xfrm>
                <a:off x="12878160" y="6313029"/>
                <a:ext cx="2095500" cy="590098"/>
              </a:xfrm>
              <a:prstGeom prst="rect">
                <a:avLst/>
              </a:prstGeom>
              <a:blipFill>
                <a:blip r:embed="rId2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3" name="CuadroTexto 62">
                <a:extLst>
                  <a:ext uri="{FF2B5EF4-FFF2-40B4-BE49-F238E27FC236}">
                    <a16:creationId xmlns:a16="http://schemas.microsoft.com/office/drawing/2014/main" id="{752AF160-4493-5FD5-54C3-17F1DA69FE17}"/>
                  </a:ext>
                </a:extLst>
              </p:cNvPr>
              <p:cNvSpPr txBox="1"/>
              <p:nvPr/>
            </p:nvSpPr>
            <p:spPr>
              <a:xfrm>
                <a:off x="12878160" y="7140534"/>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𝑗</m:t>
                              </m:r>
                            </m:sub>
                          </m:sSub>
                        </m:sub>
                      </m:sSub>
                    </m:oMath>
                  </m:oMathPara>
                </a14:m>
                <a:endParaRPr lang="es-ES" dirty="0"/>
              </a:p>
            </p:txBody>
          </p:sp>
        </mc:Choice>
        <mc:Fallback xmlns="">
          <p:sp>
            <p:nvSpPr>
              <p:cNvPr id="63" name="CuadroTexto 62">
                <a:extLst>
                  <a:ext uri="{FF2B5EF4-FFF2-40B4-BE49-F238E27FC236}">
                    <a16:creationId xmlns:a16="http://schemas.microsoft.com/office/drawing/2014/main" id="{752AF160-4493-5FD5-54C3-17F1DA69FE17}"/>
                  </a:ext>
                </a:extLst>
              </p:cNvPr>
              <p:cNvSpPr txBox="1">
                <a:spLocks noRot="1" noChangeAspect="1" noMove="1" noResize="1" noEditPoints="1" noAdjustHandles="1" noChangeArrowheads="1" noChangeShapeType="1" noTextEdit="1"/>
              </p:cNvSpPr>
              <p:nvPr/>
            </p:nvSpPr>
            <p:spPr>
              <a:xfrm>
                <a:off x="12878160" y="7140534"/>
                <a:ext cx="2095500" cy="590098"/>
              </a:xfrm>
              <a:prstGeom prst="rect">
                <a:avLst/>
              </a:prstGeom>
              <a:blipFill>
                <a:blip r:embed="rId23"/>
                <a:stretch>
                  <a:fillRect/>
                </a:stretch>
              </a:blipFill>
            </p:spPr>
            <p:txBody>
              <a:bodyPr/>
              <a:lstStyle/>
              <a:p>
                <a:r>
                  <a:rPr lang="es-ES">
                    <a:noFill/>
                  </a:rPr>
                  <a:t> </a:t>
                </a:r>
              </a:p>
            </p:txBody>
          </p:sp>
        </mc:Fallback>
      </mc:AlternateContent>
      <p:sp>
        <p:nvSpPr>
          <p:cNvPr id="64" name="Abrir corchete 63">
            <a:extLst>
              <a:ext uri="{FF2B5EF4-FFF2-40B4-BE49-F238E27FC236}">
                <a16:creationId xmlns:a16="http://schemas.microsoft.com/office/drawing/2014/main" id="{49B5D96C-BF37-ECFA-B828-2E26D171E752}"/>
              </a:ext>
            </a:extLst>
          </p:cNvPr>
          <p:cNvSpPr/>
          <p:nvPr/>
        </p:nvSpPr>
        <p:spPr>
          <a:xfrm>
            <a:off x="13433784" y="4135252"/>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65" name="CuadroTexto 64">
            <a:extLst>
              <a:ext uri="{FF2B5EF4-FFF2-40B4-BE49-F238E27FC236}">
                <a16:creationId xmlns:a16="http://schemas.microsoft.com/office/drawing/2014/main" id="{70113666-B334-9DED-D4A7-C697B10CA4D3}"/>
              </a:ext>
            </a:extLst>
          </p:cNvPr>
          <p:cNvSpPr txBox="1"/>
          <p:nvPr/>
        </p:nvSpPr>
        <p:spPr>
          <a:xfrm>
            <a:off x="14397397" y="5938764"/>
            <a:ext cx="673100" cy="507831"/>
          </a:xfrm>
          <a:prstGeom prst="rect">
            <a:avLst/>
          </a:prstGeom>
          <a:noFill/>
        </p:spPr>
        <p:txBody>
          <a:bodyPr wrap="square" rtlCol="0">
            <a:spAutoFit/>
          </a:bodyPr>
          <a:lstStyle/>
          <a:p>
            <a:r>
              <a:rPr lang="es-ES" dirty="0"/>
              <a:t>…</a:t>
            </a:r>
          </a:p>
        </p:txBody>
      </p:sp>
      <p:sp>
        <p:nvSpPr>
          <p:cNvPr id="66" name="Abrir corchete 65">
            <a:extLst>
              <a:ext uri="{FF2B5EF4-FFF2-40B4-BE49-F238E27FC236}">
                <a16:creationId xmlns:a16="http://schemas.microsoft.com/office/drawing/2014/main" id="{7FA943D5-8F8C-4784-C759-E9F3D2ECBB8B}"/>
              </a:ext>
            </a:extLst>
          </p:cNvPr>
          <p:cNvSpPr/>
          <p:nvPr/>
        </p:nvSpPr>
        <p:spPr>
          <a:xfrm rot="10800000">
            <a:off x="14079897" y="4135252"/>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67" name="CuadroTexto 66">
                <a:extLst>
                  <a:ext uri="{FF2B5EF4-FFF2-40B4-BE49-F238E27FC236}">
                    <a16:creationId xmlns:a16="http://schemas.microsoft.com/office/drawing/2014/main" id="{762D5961-8B39-948B-93CC-BFEC93565E93}"/>
                  </a:ext>
                </a:extLst>
              </p:cNvPr>
              <p:cNvSpPr txBox="1"/>
              <p:nvPr/>
            </p:nvSpPr>
            <p:spPr>
              <a:xfrm>
                <a:off x="14463712" y="4658384"/>
                <a:ext cx="2095500" cy="5458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1</m:t>
                              </m:r>
                            </m:e>
                            <m:sub>
                              <m:r>
                                <a:rPr lang="es-ES" i="1">
                                  <a:latin typeface="Cambria Math" panose="02040503050406030204" pitchFamily="18" charset="0"/>
                                </a:rPr>
                                <m:t>5</m:t>
                              </m:r>
                            </m:sub>
                          </m:sSub>
                        </m:sub>
                      </m:sSub>
                    </m:oMath>
                  </m:oMathPara>
                </a14:m>
                <a:endParaRPr lang="es-ES" dirty="0"/>
              </a:p>
            </p:txBody>
          </p:sp>
        </mc:Choice>
        <mc:Fallback xmlns="">
          <p:sp>
            <p:nvSpPr>
              <p:cNvPr id="67" name="CuadroTexto 66">
                <a:extLst>
                  <a:ext uri="{FF2B5EF4-FFF2-40B4-BE49-F238E27FC236}">
                    <a16:creationId xmlns:a16="http://schemas.microsoft.com/office/drawing/2014/main" id="{762D5961-8B39-948B-93CC-BFEC93565E93}"/>
                  </a:ext>
                </a:extLst>
              </p:cNvPr>
              <p:cNvSpPr txBox="1">
                <a:spLocks noRot="1" noChangeAspect="1" noMove="1" noResize="1" noEditPoints="1" noAdjustHandles="1" noChangeArrowheads="1" noChangeShapeType="1" noTextEdit="1"/>
              </p:cNvSpPr>
              <p:nvPr/>
            </p:nvSpPr>
            <p:spPr>
              <a:xfrm>
                <a:off x="14463712" y="4658384"/>
                <a:ext cx="2095500" cy="545855"/>
              </a:xfrm>
              <a:prstGeom prst="rect">
                <a:avLst/>
              </a:prstGeom>
              <a:blipFill>
                <a:blip r:embed="rId2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8" name="CuadroTexto 67">
                <a:extLst>
                  <a:ext uri="{FF2B5EF4-FFF2-40B4-BE49-F238E27FC236}">
                    <a16:creationId xmlns:a16="http://schemas.microsoft.com/office/drawing/2014/main" id="{8A8E7DE0-7568-582A-0492-AD6590214A3E}"/>
                  </a:ext>
                </a:extLst>
              </p:cNvPr>
              <p:cNvSpPr txBox="1"/>
              <p:nvPr/>
            </p:nvSpPr>
            <p:spPr>
              <a:xfrm>
                <a:off x="14463712" y="5525020"/>
                <a:ext cx="2095500" cy="54585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2</m:t>
                              </m:r>
                            </m:e>
                            <m:sub>
                              <m:r>
                                <a:rPr lang="es-ES" i="1">
                                  <a:latin typeface="Cambria Math" panose="02040503050406030204" pitchFamily="18" charset="0"/>
                                </a:rPr>
                                <m:t>5</m:t>
                              </m:r>
                            </m:sub>
                          </m:sSub>
                        </m:sub>
                      </m:sSub>
                    </m:oMath>
                  </m:oMathPara>
                </a14:m>
                <a:endParaRPr lang="es-ES" dirty="0"/>
              </a:p>
            </p:txBody>
          </p:sp>
        </mc:Choice>
        <mc:Fallback xmlns="">
          <p:sp>
            <p:nvSpPr>
              <p:cNvPr id="68" name="CuadroTexto 67">
                <a:extLst>
                  <a:ext uri="{FF2B5EF4-FFF2-40B4-BE49-F238E27FC236}">
                    <a16:creationId xmlns:a16="http://schemas.microsoft.com/office/drawing/2014/main" id="{8A8E7DE0-7568-582A-0492-AD6590214A3E}"/>
                  </a:ext>
                </a:extLst>
              </p:cNvPr>
              <p:cNvSpPr txBox="1">
                <a:spLocks noRot="1" noChangeAspect="1" noMove="1" noResize="1" noEditPoints="1" noAdjustHandles="1" noChangeArrowheads="1" noChangeShapeType="1" noTextEdit="1"/>
              </p:cNvSpPr>
              <p:nvPr/>
            </p:nvSpPr>
            <p:spPr>
              <a:xfrm>
                <a:off x="14463712" y="5525020"/>
                <a:ext cx="2095500" cy="545855"/>
              </a:xfrm>
              <a:prstGeom prst="rect">
                <a:avLst/>
              </a:prstGeom>
              <a:blipFill>
                <a:blip r:embed="rId2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9" name="CuadroTexto 68">
                <a:extLst>
                  <a:ext uri="{FF2B5EF4-FFF2-40B4-BE49-F238E27FC236}">
                    <a16:creationId xmlns:a16="http://schemas.microsoft.com/office/drawing/2014/main" id="{66D6DCB9-3E41-F3C0-4D45-47475F792DDC}"/>
                  </a:ext>
                </a:extLst>
              </p:cNvPr>
              <p:cNvSpPr txBox="1"/>
              <p:nvPr/>
            </p:nvSpPr>
            <p:spPr>
              <a:xfrm>
                <a:off x="14463712" y="6343335"/>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a:latin typeface="Cambria Math" panose="02040503050406030204" pitchFamily="18" charset="0"/>
                                </a:rPr>
                              </m:ctrlPr>
                            </m:sSubPr>
                            <m:e>
                              <m:r>
                                <a:rPr lang="es-ES" b="0" i="1" smtClean="0">
                                  <a:latin typeface="Cambria Math" panose="02040503050406030204" pitchFamily="18" charset="0"/>
                                </a:rPr>
                                <m:t>3</m:t>
                              </m:r>
                            </m:e>
                            <m:sub>
                              <m:r>
                                <a:rPr lang="es-ES" b="0" i="1" smtClean="0">
                                  <a:latin typeface="Cambria Math" panose="02040503050406030204" pitchFamily="18" charset="0"/>
                                </a:rPr>
                                <m:t>5</m:t>
                              </m:r>
                            </m:sub>
                          </m:sSub>
                        </m:sub>
                      </m:sSub>
                    </m:oMath>
                  </m:oMathPara>
                </a14:m>
                <a:endParaRPr lang="es-ES" dirty="0"/>
              </a:p>
            </p:txBody>
          </p:sp>
        </mc:Choice>
        <mc:Fallback xmlns="">
          <p:sp>
            <p:nvSpPr>
              <p:cNvPr id="69" name="CuadroTexto 68">
                <a:extLst>
                  <a:ext uri="{FF2B5EF4-FFF2-40B4-BE49-F238E27FC236}">
                    <a16:creationId xmlns:a16="http://schemas.microsoft.com/office/drawing/2014/main" id="{66D6DCB9-3E41-F3C0-4D45-47475F792DDC}"/>
                  </a:ext>
                </a:extLst>
              </p:cNvPr>
              <p:cNvSpPr txBox="1">
                <a:spLocks noRot="1" noChangeAspect="1" noMove="1" noResize="1" noEditPoints="1" noAdjustHandles="1" noChangeArrowheads="1" noChangeShapeType="1" noTextEdit="1"/>
              </p:cNvSpPr>
              <p:nvPr/>
            </p:nvSpPr>
            <p:spPr>
              <a:xfrm>
                <a:off x="14463712" y="6343335"/>
                <a:ext cx="2095500" cy="559833"/>
              </a:xfrm>
              <a:prstGeom prst="rect">
                <a:avLst/>
              </a:prstGeom>
              <a:blipFill>
                <a:blip r:embed="rId26"/>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0" name="CuadroTexto 69">
                <a:extLst>
                  <a:ext uri="{FF2B5EF4-FFF2-40B4-BE49-F238E27FC236}">
                    <a16:creationId xmlns:a16="http://schemas.microsoft.com/office/drawing/2014/main" id="{D7791850-3443-5AA1-8F06-C1E655876B90}"/>
                  </a:ext>
                </a:extLst>
              </p:cNvPr>
              <p:cNvSpPr txBox="1"/>
              <p:nvPr/>
            </p:nvSpPr>
            <p:spPr>
              <a:xfrm>
                <a:off x="14463712" y="7170840"/>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5</m:t>
                              </m:r>
                            </m:sub>
                          </m:sSub>
                        </m:sub>
                      </m:sSub>
                    </m:oMath>
                  </m:oMathPara>
                </a14:m>
                <a:endParaRPr lang="es-ES" dirty="0"/>
              </a:p>
            </p:txBody>
          </p:sp>
        </mc:Choice>
        <mc:Fallback xmlns="">
          <p:sp>
            <p:nvSpPr>
              <p:cNvPr id="70" name="CuadroTexto 69">
                <a:extLst>
                  <a:ext uri="{FF2B5EF4-FFF2-40B4-BE49-F238E27FC236}">
                    <a16:creationId xmlns:a16="http://schemas.microsoft.com/office/drawing/2014/main" id="{D7791850-3443-5AA1-8F06-C1E655876B90}"/>
                  </a:ext>
                </a:extLst>
              </p:cNvPr>
              <p:cNvSpPr txBox="1">
                <a:spLocks noRot="1" noChangeAspect="1" noMove="1" noResize="1" noEditPoints="1" noAdjustHandles="1" noChangeArrowheads="1" noChangeShapeType="1" noTextEdit="1"/>
              </p:cNvSpPr>
              <p:nvPr/>
            </p:nvSpPr>
            <p:spPr>
              <a:xfrm>
                <a:off x="14463712" y="7170840"/>
                <a:ext cx="2095500" cy="559833"/>
              </a:xfrm>
              <a:prstGeom prst="rect">
                <a:avLst/>
              </a:prstGeom>
              <a:blipFill>
                <a:blip r:embed="rId27"/>
                <a:stretch>
                  <a:fillRect/>
                </a:stretch>
              </a:blipFill>
            </p:spPr>
            <p:txBody>
              <a:bodyPr/>
              <a:lstStyle/>
              <a:p>
                <a:r>
                  <a:rPr lang="es-ES">
                    <a:noFill/>
                  </a:rPr>
                  <a:t> </a:t>
                </a:r>
              </a:p>
            </p:txBody>
          </p:sp>
        </mc:Fallback>
      </mc:AlternateContent>
      <p:sp>
        <p:nvSpPr>
          <p:cNvPr id="71" name="Abrir corchete 70">
            <a:extLst>
              <a:ext uri="{FF2B5EF4-FFF2-40B4-BE49-F238E27FC236}">
                <a16:creationId xmlns:a16="http://schemas.microsoft.com/office/drawing/2014/main" id="{F271F874-EA44-1DA3-54BD-F0C930EB0129}"/>
              </a:ext>
            </a:extLst>
          </p:cNvPr>
          <p:cNvSpPr/>
          <p:nvPr/>
        </p:nvSpPr>
        <p:spPr>
          <a:xfrm>
            <a:off x="15019336" y="4165558"/>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2" name="Abrir corchete 71">
            <a:extLst>
              <a:ext uri="{FF2B5EF4-FFF2-40B4-BE49-F238E27FC236}">
                <a16:creationId xmlns:a16="http://schemas.microsoft.com/office/drawing/2014/main" id="{03EAC3D5-4EBC-6368-5FBE-DC30391EC80C}"/>
              </a:ext>
            </a:extLst>
          </p:cNvPr>
          <p:cNvSpPr/>
          <p:nvPr/>
        </p:nvSpPr>
        <p:spPr>
          <a:xfrm rot="10800000">
            <a:off x="15665449" y="4165558"/>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3" name="CuadroTexto 72">
            <a:extLst>
              <a:ext uri="{FF2B5EF4-FFF2-40B4-BE49-F238E27FC236}">
                <a16:creationId xmlns:a16="http://schemas.microsoft.com/office/drawing/2014/main" id="{3ABA5FAC-865E-9BD6-9D46-18F5EE79C834}"/>
              </a:ext>
            </a:extLst>
          </p:cNvPr>
          <p:cNvSpPr txBox="1"/>
          <p:nvPr/>
        </p:nvSpPr>
        <p:spPr>
          <a:xfrm>
            <a:off x="1812925" y="2743086"/>
            <a:ext cx="2227007" cy="507831"/>
          </a:xfrm>
          <a:prstGeom prst="rect">
            <a:avLst/>
          </a:prstGeom>
          <a:noFill/>
        </p:spPr>
        <p:txBody>
          <a:bodyPr wrap="square" rtlCol="0">
            <a:spAutoFit/>
          </a:bodyPr>
          <a:lstStyle/>
          <a:p>
            <a:r>
              <a:rPr lang="es-ES" dirty="0">
                <a:latin typeface="DIN" panose="020B0604020202020204" charset="0"/>
              </a:rPr>
              <a:t>2D SA</a:t>
            </a:r>
          </a:p>
        </p:txBody>
      </p:sp>
      <p:sp>
        <p:nvSpPr>
          <p:cNvPr id="74" name="CuadroTexto 73">
            <a:extLst>
              <a:ext uri="{FF2B5EF4-FFF2-40B4-BE49-F238E27FC236}">
                <a16:creationId xmlns:a16="http://schemas.microsoft.com/office/drawing/2014/main" id="{1C7B33F6-53DA-796D-1300-082EC7CEF778}"/>
              </a:ext>
            </a:extLst>
          </p:cNvPr>
          <p:cNvSpPr txBox="1"/>
          <p:nvPr/>
        </p:nvSpPr>
        <p:spPr>
          <a:xfrm>
            <a:off x="11705866" y="2806196"/>
            <a:ext cx="2227007" cy="507831"/>
          </a:xfrm>
          <a:prstGeom prst="rect">
            <a:avLst/>
          </a:prstGeom>
          <a:noFill/>
        </p:spPr>
        <p:txBody>
          <a:bodyPr wrap="square" rtlCol="0">
            <a:spAutoFit/>
          </a:bodyPr>
          <a:lstStyle/>
          <a:p>
            <a:r>
              <a:rPr lang="es-ES" dirty="0">
                <a:latin typeface="DIN" panose="020B0604020202020204" charset="0"/>
              </a:rPr>
              <a:t>5D SA</a:t>
            </a:r>
          </a:p>
        </p:txBody>
      </p:sp>
      <p:sp>
        <p:nvSpPr>
          <p:cNvPr id="75" name="Elipse 74">
            <a:extLst>
              <a:ext uri="{FF2B5EF4-FFF2-40B4-BE49-F238E27FC236}">
                <a16:creationId xmlns:a16="http://schemas.microsoft.com/office/drawing/2014/main" id="{311D20D2-9C28-5C3D-B66F-936F0FFDA991}"/>
              </a:ext>
            </a:extLst>
          </p:cNvPr>
          <p:cNvSpPr/>
          <p:nvPr/>
        </p:nvSpPr>
        <p:spPr>
          <a:xfrm>
            <a:off x="1250717" y="6249333"/>
            <a:ext cx="5252424" cy="168805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6" name="Elipse 75">
            <a:extLst>
              <a:ext uri="{FF2B5EF4-FFF2-40B4-BE49-F238E27FC236}">
                <a16:creationId xmlns:a16="http://schemas.microsoft.com/office/drawing/2014/main" id="{D46B83F9-3777-7344-4017-819C02C90B02}"/>
              </a:ext>
            </a:extLst>
          </p:cNvPr>
          <p:cNvSpPr/>
          <p:nvPr/>
        </p:nvSpPr>
        <p:spPr>
          <a:xfrm>
            <a:off x="10514368" y="4324792"/>
            <a:ext cx="6800059" cy="368450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7" name="Elipse 76">
            <a:extLst>
              <a:ext uri="{FF2B5EF4-FFF2-40B4-BE49-F238E27FC236}">
                <a16:creationId xmlns:a16="http://schemas.microsoft.com/office/drawing/2014/main" id="{37CAACCE-E158-6335-B81D-0B047A8F97AB}"/>
              </a:ext>
            </a:extLst>
          </p:cNvPr>
          <p:cNvSpPr/>
          <p:nvPr/>
        </p:nvSpPr>
        <p:spPr>
          <a:xfrm rot="16200000">
            <a:off x="1337992" y="6687553"/>
            <a:ext cx="1806017"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8" name="Elipse 77">
            <a:extLst>
              <a:ext uri="{FF2B5EF4-FFF2-40B4-BE49-F238E27FC236}">
                <a16:creationId xmlns:a16="http://schemas.microsoft.com/office/drawing/2014/main" id="{8D1394DC-B0AB-DAFF-20E4-A4AB4F0783F2}"/>
              </a:ext>
            </a:extLst>
          </p:cNvPr>
          <p:cNvSpPr/>
          <p:nvPr/>
        </p:nvSpPr>
        <p:spPr>
          <a:xfrm rot="16200000">
            <a:off x="4600099" y="6613128"/>
            <a:ext cx="1806017"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9" name="Elipse 78">
            <a:extLst>
              <a:ext uri="{FF2B5EF4-FFF2-40B4-BE49-F238E27FC236}">
                <a16:creationId xmlns:a16="http://schemas.microsoft.com/office/drawing/2014/main" id="{6B644C17-2748-4C76-DF79-3A237F5BB719}"/>
              </a:ext>
            </a:extLst>
          </p:cNvPr>
          <p:cNvSpPr/>
          <p:nvPr/>
        </p:nvSpPr>
        <p:spPr>
          <a:xfrm rot="16200000">
            <a:off x="3038392" y="6663825"/>
            <a:ext cx="1806017"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0" name="Elipse 79">
            <a:extLst>
              <a:ext uri="{FF2B5EF4-FFF2-40B4-BE49-F238E27FC236}">
                <a16:creationId xmlns:a16="http://schemas.microsoft.com/office/drawing/2014/main" id="{22126207-29F1-FC29-D712-DB80A2D46824}"/>
              </a:ext>
            </a:extLst>
          </p:cNvPr>
          <p:cNvSpPr/>
          <p:nvPr/>
        </p:nvSpPr>
        <p:spPr>
          <a:xfrm rot="16200000">
            <a:off x="10297847" y="5836184"/>
            <a:ext cx="3805256"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1" name="Elipse 80">
            <a:extLst>
              <a:ext uri="{FF2B5EF4-FFF2-40B4-BE49-F238E27FC236}">
                <a16:creationId xmlns:a16="http://schemas.microsoft.com/office/drawing/2014/main" id="{EAB70847-9614-D3B1-133B-560EC2D933B3}"/>
              </a:ext>
            </a:extLst>
          </p:cNvPr>
          <p:cNvSpPr/>
          <p:nvPr/>
        </p:nvSpPr>
        <p:spPr>
          <a:xfrm rot="16200000">
            <a:off x="12011770" y="5778335"/>
            <a:ext cx="3805256"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2" name="Elipse 81">
            <a:extLst>
              <a:ext uri="{FF2B5EF4-FFF2-40B4-BE49-F238E27FC236}">
                <a16:creationId xmlns:a16="http://schemas.microsoft.com/office/drawing/2014/main" id="{D543B4F4-3D8E-5923-3604-DB63408CF4CD}"/>
              </a:ext>
            </a:extLst>
          </p:cNvPr>
          <p:cNvSpPr/>
          <p:nvPr/>
        </p:nvSpPr>
        <p:spPr>
          <a:xfrm rot="16200000">
            <a:off x="13599708" y="5725428"/>
            <a:ext cx="3805256" cy="826297"/>
          </a:xfrm>
          <a:prstGeom prst="ellipse">
            <a:avLst/>
          </a:prstGeom>
          <a:no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714612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A3559C-B19D-7748-9F2B-B49DF3937433}"/>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F89BA901-1B4F-C4CC-10E3-603EDC15B188}"/>
              </a:ext>
            </a:extLst>
          </p:cNvPr>
          <p:cNvSpPr>
            <a:spLocks noGrp="1"/>
          </p:cNvSpPr>
          <p:nvPr>
            <p:ph idx="1"/>
          </p:nvPr>
        </p:nvSpPr>
        <p:spPr/>
        <p:txBody>
          <a:bodyPr/>
          <a:lstStyle/>
          <a:p>
            <a:endParaRPr lang="es-ES"/>
          </a:p>
        </p:txBody>
      </p:sp>
      <p:sp>
        <p:nvSpPr>
          <p:cNvPr id="4" name="Marcador de pie de página 3">
            <a:extLst>
              <a:ext uri="{FF2B5EF4-FFF2-40B4-BE49-F238E27FC236}">
                <a16:creationId xmlns:a16="http://schemas.microsoft.com/office/drawing/2014/main" id="{38B0C3F3-DF84-ABE6-7262-11AC687E7802}"/>
              </a:ext>
            </a:extLst>
          </p:cNvPr>
          <p:cNvSpPr>
            <a:spLocks noGrp="1"/>
          </p:cNvSpPr>
          <p:nvPr>
            <p:ph type="ftr" sz="quarter" idx="11"/>
          </p:nvPr>
        </p:nvSpPr>
        <p:spPr/>
        <p:txBody>
          <a:bodyPr/>
          <a:lstStyle/>
          <a:p>
            <a:r>
              <a:rPr lang="es-ES"/>
              <a:t>PIE DE PÁGINA</a:t>
            </a:r>
            <a:endParaRPr lang="es-ES" dirty="0"/>
          </a:p>
        </p:txBody>
      </p:sp>
      <p:sp>
        <p:nvSpPr>
          <p:cNvPr id="5" name="Marcador de número de diapositiva 4">
            <a:extLst>
              <a:ext uri="{FF2B5EF4-FFF2-40B4-BE49-F238E27FC236}">
                <a16:creationId xmlns:a16="http://schemas.microsoft.com/office/drawing/2014/main" id="{F811842D-C9BE-93E8-1152-B7297C5CF176}"/>
              </a:ext>
            </a:extLst>
          </p:cNvPr>
          <p:cNvSpPr>
            <a:spLocks noGrp="1"/>
          </p:cNvSpPr>
          <p:nvPr>
            <p:ph type="sldNum" sz="quarter" idx="12"/>
          </p:nvPr>
        </p:nvSpPr>
        <p:spPr/>
        <p:txBody>
          <a:bodyPr/>
          <a:lstStyle/>
          <a:p>
            <a:fld id="{DBFF9636-A71C-488A-89F8-02E08556F10C}" type="slidenum">
              <a:rPr lang="es-ES" smtClean="0"/>
              <a:pPr/>
              <a:t>21</a:t>
            </a:fld>
            <a:endParaRPr lang="es-ES" dirty="0"/>
          </a:p>
        </p:txBody>
      </p:sp>
    </p:spTree>
    <p:extLst>
      <p:ext uri="{BB962C8B-B14F-4D97-AF65-F5344CB8AC3E}">
        <p14:creationId xmlns:p14="http://schemas.microsoft.com/office/powerpoint/2010/main" val="602926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626E3-0388-9608-3847-B8CEC112678B}"/>
              </a:ext>
            </a:extLst>
          </p:cNvPr>
          <p:cNvSpPr>
            <a:spLocks noGrp="1"/>
          </p:cNvSpPr>
          <p:nvPr>
            <p:ph type="ctrTitle"/>
          </p:nvPr>
        </p:nvSpPr>
        <p:spPr/>
        <p:txBody>
          <a:bodyPr/>
          <a:lstStyle/>
          <a:p>
            <a:r>
              <a:rPr lang="en-US" sz="8800" b="1" dirty="0">
                <a:effectLst/>
                <a:latin typeface="Times New Roman" panose="02020603050405020304" pitchFamily="18" charset="0"/>
                <a:ea typeface="Aptos" panose="020B0004020202020204" pitchFamily="34" charset="0"/>
              </a:rPr>
              <a:t>An empirical application</a:t>
            </a:r>
            <a:endParaRPr lang="en-GB" dirty="0"/>
          </a:p>
        </p:txBody>
      </p:sp>
      <p:sp>
        <p:nvSpPr>
          <p:cNvPr id="3" name="Subtítulo 2">
            <a:extLst>
              <a:ext uri="{FF2B5EF4-FFF2-40B4-BE49-F238E27FC236}">
                <a16:creationId xmlns:a16="http://schemas.microsoft.com/office/drawing/2014/main" id="{36619A00-8555-1F56-5114-7E37288780D1}"/>
              </a:ext>
            </a:extLst>
          </p:cNvPr>
          <p:cNvSpPr>
            <a:spLocks noGrp="1"/>
          </p:cNvSpPr>
          <p:nvPr>
            <p:ph type="subTitle" idx="1"/>
          </p:nvPr>
        </p:nvSpPr>
        <p:spPr/>
        <p:txBody>
          <a:bodyPr/>
          <a:lstStyle/>
          <a:p>
            <a:r>
              <a:rPr lang="en-US" b="1" dirty="0">
                <a:latin typeface="Times New Roman" panose="02020603050405020304" pitchFamily="18" charset="0"/>
                <a:ea typeface="Aptos" panose="020B0004020202020204" pitchFamily="34" charset="0"/>
              </a:rPr>
              <a:t>T</a:t>
            </a:r>
            <a:r>
              <a:rPr lang="en-US" sz="3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6FA23063-CED7-6B45-8B5E-953BB1742DC6}"/>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2EC2EDA7-1224-188B-553C-E559B86C96D4}"/>
              </a:ext>
            </a:extLst>
          </p:cNvPr>
          <p:cNvSpPr>
            <a:spLocks noGrp="1"/>
          </p:cNvSpPr>
          <p:nvPr>
            <p:ph type="sldNum" sz="quarter" idx="12"/>
          </p:nvPr>
        </p:nvSpPr>
        <p:spPr/>
        <p:txBody>
          <a:bodyPr/>
          <a:lstStyle/>
          <a:p>
            <a:fld id="{DBFF9636-A71C-488A-89F8-02E08556F10C}" type="slidenum">
              <a:rPr lang="es-ES" smtClean="0"/>
              <a:pPr/>
              <a:t>22</a:t>
            </a:fld>
            <a:endParaRPr lang="es-ES" dirty="0"/>
          </a:p>
        </p:txBody>
      </p:sp>
    </p:spTree>
    <p:extLst>
      <p:ext uri="{BB962C8B-B14F-4D97-AF65-F5344CB8AC3E}">
        <p14:creationId xmlns:p14="http://schemas.microsoft.com/office/powerpoint/2010/main" val="3071165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23</a:t>
            </a:fld>
            <a:endParaRPr lang="es-ES" dirty="0"/>
          </a:p>
        </p:txBody>
      </p:sp>
      <p:sp>
        <p:nvSpPr>
          <p:cNvPr id="3" name="Marcador de contenido 2">
            <a:extLst>
              <a:ext uri="{FF2B5EF4-FFF2-40B4-BE49-F238E27FC236}">
                <a16:creationId xmlns:a16="http://schemas.microsoft.com/office/drawing/2014/main" id="{6DFA8D77-6114-5058-4500-99FF53E70859}"/>
              </a:ext>
            </a:extLst>
          </p:cNvPr>
          <p:cNvSpPr>
            <a:spLocks noGrp="1"/>
          </p:cNvSpPr>
          <p:nvPr>
            <p:ph idx="1"/>
          </p:nvPr>
        </p:nvSpPr>
        <p:spPr>
          <a:xfrm>
            <a:off x="831520" y="3097269"/>
            <a:ext cx="16595985" cy="5850074"/>
          </a:xfrm>
        </p:spPr>
        <p:txBody>
          <a:bodyPr>
            <a:normAutofit/>
          </a:bodyPr>
          <a:lstStyle/>
          <a:p>
            <a:r>
              <a:rPr lang="es-ES" dirty="0"/>
              <a:t>A </a:t>
            </a:r>
            <a:r>
              <a:rPr lang="es-ES" dirty="0" err="1"/>
              <a:t>dataset</a:t>
            </a:r>
            <a:r>
              <a:rPr lang="es-ES" dirty="0"/>
              <a:t> </a:t>
            </a:r>
            <a:r>
              <a:rPr lang="es-ES" dirty="0" err="1"/>
              <a:t>obtained</a:t>
            </a:r>
            <a:r>
              <a:rPr lang="es-ES" dirty="0"/>
              <a:t> </a:t>
            </a:r>
            <a:r>
              <a:rPr lang="es-ES" dirty="0" err="1"/>
              <a:t>from</a:t>
            </a:r>
            <a:r>
              <a:rPr lang="es-ES" dirty="0"/>
              <a:t> </a:t>
            </a:r>
            <a:r>
              <a:rPr lang="es-ES" dirty="0" err="1"/>
              <a:t>the</a:t>
            </a:r>
            <a:r>
              <a:rPr lang="es-ES" dirty="0"/>
              <a:t> </a:t>
            </a:r>
            <a:r>
              <a:rPr lang="es-ES" dirty="0" err="1"/>
              <a:t>Programme</a:t>
            </a:r>
            <a:r>
              <a:rPr lang="es-ES" dirty="0"/>
              <a:t> </a:t>
            </a:r>
            <a:r>
              <a:rPr lang="es-ES" dirty="0" err="1"/>
              <a:t>for</a:t>
            </a:r>
            <a:r>
              <a:rPr lang="es-ES" dirty="0"/>
              <a:t> International </a:t>
            </a:r>
            <a:r>
              <a:rPr lang="es-ES" dirty="0" err="1"/>
              <a:t>Student</a:t>
            </a:r>
            <a:r>
              <a:rPr lang="es-ES" dirty="0"/>
              <a:t> </a:t>
            </a:r>
            <a:r>
              <a:rPr lang="es-ES" dirty="0" err="1"/>
              <a:t>Assessment</a:t>
            </a:r>
            <a:r>
              <a:rPr lang="es-ES" dirty="0"/>
              <a:t> (PISA).</a:t>
            </a:r>
          </a:p>
          <a:p>
            <a:r>
              <a:rPr lang="en-US" dirty="0"/>
              <a:t>The dataset utilized encompasses data from the year 2018, comprising anonymized records from 999 Spanish schools randomly selected by the OECD.</a:t>
            </a:r>
          </a:p>
          <a:p>
            <a:r>
              <a:rPr lang="en-GB" dirty="0"/>
              <a:t>Input variables: EDUQUAL, ESCS and TSRATIO.</a:t>
            </a:r>
          </a:p>
          <a:p>
            <a:r>
              <a:rPr lang="en-GB" dirty="0"/>
              <a:t>Output variables: PVMATH, PVREAD and PVSCIE.</a:t>
            </a:r>
          </a:p>
          <a:p>
            <a:r>
              <a:rPr lang="en-GB" dirty="0"/>
              <a:t>Contextual variables: REGION and SCHLTYPE.</a:t>
            </a:r>
          </a:p>
        </p:txBody>
      </p:sp>
    </p:spTree>
    <p:extLst>
      <p:ext uri="{BB962C8B-B14F-4D97-AF65-F5344CB8AC3E}">
        <p14:creationId xmlns:p14="http://schemas.microsoft.com/office/powerpoint/2010/main" val="842433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24</a:t>
            </a:fld>
            <a:endParaRPr lang="es-ES" dirty="0"/>
          </a:p>
        </p:txBody>
      </p:sp>
      <p:pic>
        <p:nvPicPr>
          <p:cNvPr id="9" name="Imagen 8">
            <a:extLst>
              <a:ext uri="{FF2B5EF4-FFF2-40B4-BE49-F238E27FC236}">
                <a16:creationId xmlns:a16="http://schemas.microsoft.com/office/drawing/2014/main" id="{0D3A521F-F6B8-F43A-6BC5-AF492AD9868F}"/>
              </a:ext>
            </a:extLst>
          </p:cNvPr>
          <p:cNvPicPr>
            <a:picLocks noChangeAspect="1"/>
          </p:cNvPicPr>
          <p:nvPr/>
        </p:nvPicPr>
        <p:blipFill>
          <a:blip r:embed="rId2"/>
          <a:stretch>
            <a:fillRect/>
          </a:stretch>
        </p:blipFill>
        <p:spPr>
          <a:xfrm>
            <a:off x="8056546" y="2828014"/>
            <a:ext cx="9718707" cy="6509334"/>
          </a:xfrm>
          <a:prstGeom prst="rect">
            <a:avLst/>
          </a:prstGeom>
        </p:spPr>
      </p:pic>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7174AC12-8856-074F-931F-B0E18FF41F58}"/>
                  </a:ext>
                </a:extLst>
              </p:cNvPr>
              <p:cNvSpPr>
                <a:spLocks noGrp="1"/>
              </p:cNvSpPr>
              <p:nvPr>
                <p:ph idx="1"/>
              </p:nvPr>
            </p:nvSpPr>
            <p:spPr>
              <a:xfrm>
                <a:off x="831521" y="3097268"/>
                <a:ext cx="6928179" cy="6046731"/>
              </a:xfrm>
            </p:spPr>
            <p:txBody>
              <a:bodyPr>
                <a:normAutofit/>
              </a:bodyPr>
              <a:lstStyle/>
              <a:p>
                <a:r>
                  <a:rPr lang="es-ES" dirty="0" err="1"/>
                  <a:t>For</a:t>
                </a:r>
                <a:r>
                  <a:rPr lang="es-ES" dirty="0"/>
                  <a:t> SVM </a:t>
                </a:r>
                <a:r>
                  <a:rPr lang="es-ES" dirty="0" err="1"/>
                  <a:t>polynomial</a:t>
                </a:r>
                <a:r>
                  <a:rPr lang="es-ES" dirty="0"/>
                  <a:t> </a:t>
                </a:r>
                <a:r>
                  <a:rPr lang="es-ES" dirty="0" err="1"/>
                  <a:t>kernel</a:t>
                </a:r>
                <a:r>
                  <a:rPr lang="es-ES" dirty="0"/>
                  <a:t>:</a:t>
                </a:r>
              </a:p>
              <a:p>
                <a:pPr marL="0" indent="0">
                  <a:buNone/>
                </a:pPr>
                <a14:m>
                  <m:oMath xmlns:m="http://schemas.openxmlformats.org/officeDocument/2006/math">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𝑑𝑒𝑔𝑟𝑒𝑒</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 (1, 2, 3, 4 </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𝑎𝑛𝑑</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 5)</m:t>
                    </m:r>
                  </m:oMath>
                </a14:m>
                <a:r>
                  <a:rPr lang="en-US" sz="2000" dirty="0">
                    <a:effectLst/>
                    <a:latin typeface="Times New Roman" panose="02020603050405020304" pitchFamily="18" charset="0"/>
                    <a:ea typeface="Times New Roman" panose="02020603050405020304" pitchFamily="18" charset="0"/>
                  </a:rPr>
                  <a:t>,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𝑑𝑎𝑡𝑎</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𝑠𝑐𝑎𝑙𝑖𝑛𝑔</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(0.01, 0.1, 1, 10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100)</m:t>
                    </m:r>
                  </m:oMath>
                </a14:m>
                <a:r>
                  <a:rPr lang="en-US" sz="2000" dirty="0">
                    <a:effectLst/>
                    <a:latin typeface="Times New Roman" panose="02020603050405020304" pitchFamily="18" charset="0"/>
                    <a:ea typeface="Times New Roman" panose="02020603050405020304" pitchFamily="18" charset="0"/>
                  </a:rPr>
                  <a:t> and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𝑐𝑜𝑠𝑡</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(0.001, 0.1, 1, 10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100)</m:t>
                    </m:r>
                  </m:oMath>
                </a14:m>
                <a:r>
                  <a:rPr lang="en-US" sz="2000" dirty="0">
                    <a:effectLst/>
                    <a:latin typeface="Times New Roman" panose="02020603050405020304" pitchFamily="18" charset="0"/>
                    <a:ea typeface="Aptos" panose="020B0004020202020204" pitchFamily="34" charset="0"/>
                  </a:rPr>
                  <a:t>.</a:t>
                </a:r>
              </a:p>
              <a:p>
                <a:r>
                  <a:rPr lang="es-ES" sz="2000" i="1" dirty="0" err="1">
                    <a:latin typeface="Cambria Math" panose="02040503050406030204" pitchFamily="18" charset="0"/>
                    <a:cs typeface="Times New Roman" panose="02020603050405020304" pitchFamily="18" charset="0"/>
                  </a:rPr>
                  <a:t>cut</a:t>
                </a:r>
                <a:r>
                  <a:rPr lang="es-ES" sz="2000" i="1" dirty="0">
                    <a:latin typeface="Cambria Math" panose="02040503050406030204" pitchFamily="18" charset="0"/>
                    <a:cs typeface="Times New Roman" panose="02020603050405020304" pitchFamily="18" charset="0"/>
                  </a:rPr>
                  <a:t> off </a:t>
                </a:r>
                <a:r>
                  <a:rPr lang="es-ES" sz="2000" i="1" dirty="0" err="1">
                    <a:latin typeface="Cambria Math" panose="02040503050406030204" pitchFamily="18" charset="0"/>
                    <a:cs typeface="Times New Roman" panose="02020603050405020304" pitchFamily="18" charset="0"/>
                  </a:rPr>
                  <a:t>of</a:t>
                </a:r>
                <a:r>
                  <a:rPr lang="es-ES" sz="2000" i="1" dirty="0">
                    <a:latin typeface="Cambria Math" panose="02040503050406030204" pitchFamily="18" charset="0"/>
                    <a:cs typeface="Times New Roman" panose="02020603050405020304" pitchFamily="18" charset="0"/>
                  </a:rPr>
                  <a:t> 0.69 </a:t>
                </a:r>
              </a:p>
              <a:p>
                <a:endParaRPr lang="es-ES" sz="2000" i="1" dirty="0">
                  <a:latin typeface="Cambria Math" panose="02040503050406030204" pitchFamily="18" charset="0"/>
                  <a:cs typeface="Times New Roman" panose="02020603050405020304" pitchFamily="18" charset="0"/>
                </a:endParaRPr>
              </a:p>
              <a:p>
                <a:r>
                  <a:rPr lang="es-ES" sz="4400" dirty="0" err="1"/>
                  <a:t>For</a:t>
                </a:r>
                <a:r>
                  <a:rPr lang="es-ES" sz="4400" dirty="0"/>
                  <a:t> NN:</a:t>
                </a:r>
              </a:p>
              <a:p>
                <a:pPr marL="0" indent="0">
                  <a:buNone/>
                </a:pPr>
                <a14:m>
                  <m:oMath xmlns:m="http://schemas.openxmlformats.org/officeDocument/2006/math">
                    <m:r>
                      <a:rPr lang="en-GB" sz="2000" i="1">
                        <a:latin typeface="Cambria Math" panose="02040503050406030204" pitchFamily="18" charset="0"/>
                        <a:ea typeface="Aptos" panose="020B0004020202020204" pitchFamily="34" charset="0"/>
                        <a:cs typeface="Times New Roman" panose="02020603050405020304" pitchFamily="18" charset="0"/>
                      </a:rPr>
                      <m:t>𝑠𝑖𝑧𝑒</m:t>
                    </m:r>
                    <m:r>
                      <a:rPr lang="en-GB" sz="2000" i="1">
                        <a:latin typeface="Cambria Math" panose="02040503050406030204" pitchFamily="18" charset="0"/>
                        <a:ea typeface="Aptos" panose="020B0004020202020204" pitchFamily="34" charset="0"/>
                        <a:cs typeface="Times New Roman" panose="02020603050405020304" pitchFamily="18" charset="0"/>
                      </a:rPr>
                      <m:t> (1, 5, 10 </m:t>
                    </m:r>
                    <m:r>
                      <a:rPr lang="en-GB" sz="2000" i="1">
                        <a:latin typeface="Cambria Math" panose="02040503050406030204" pitchFamily="18" charset="0"/>
                        <a:ea typeface="Aptos" panose="020B0004020202020204" pitchFamily="34" charset="0"/>
                        <a:cs typeface="Times New Roman" panose="02020603050405020304" pitchFamily="18" charset="0"/>
                      </a:rPr>
                      <m:t>𝑎𝑛𝑑</m:t>
                    </m:r>
                    <m:r>
                      <a:rPr lang="en-GB" sz="2000" i="1">
                        <a:latin typeface="Cambria Math" panose="02040503050406030204" pitchFamily="18" charset="0"/>
                        <a:ea typeface="Aptos" panose="020B0004020202020204" pitchFamily="34" charset="0"/>
                        <a:cs typeface="Times New Roman" panose="02020603050405020304" pitchFamily="18" charset="0"/>
                      </a:rPr>
                      <m:t> 20)</m:t>
                    </m:r>
                  </m:oMath>
                </a14:m>
                <a:r>
                  <a:rPr lang="en-GB" sz="2000" dirty="0">
                    <a:latin typeface="Times New Roman" panose="02020603050405020304" pitchFamily="18" charset="0"/>
                    <a:ea typeface="Times New Roman" panose="02020603050405020304" pitchFamily="18" charset="0"/>
                  </a:rPr>
                  <a:t> and</a:t>
                </a:r>
                <a14:m>
                  <m:oMath xmlns:m="http://schemas.openxmlformats.org/officeDocument/2006/math">
                    <m:r>
                      <a:rPr lang="es-ES" sz="2000" b="0" i="0" smtClean="0">
                        <a:latin typeface="Cambria Math" panose="02040503050406030204" pitchFamily="18" charset="0"/>
                        <a:ea typeface="Times New Roman" panose="02020603050405020304" pitchFamily="18" charset="0"/>
                        <a:cs typeface="Times New Roman" panose="02020603050405020304" pitchFamily="18" charset="0"/>
                      </a:rPr>
                      <m:t> </m:t>
                    </m:r>
                    <m:r>
                      <a:rPr lang="en-GB" sz="2000" i="1">
                        <a:latin typeface="Cambria Math" panose="02040503050406030204" pitchFamily="18" charset="0"/>
                        <a:ea typeface="Times New Roman" panose="02020603050405020304" pitchFamily="18" charset="0"/>
                        <a:cs typeface="Times New Roman" panose="02020603050405020304" pitchFamily="18" charset="0"/>
                      </a:rPr>
                      <m:t>𝑑𝑒𝑐𝑎𝑦</m:t>
                    </m:r>
                    <m:r>
                      <a:rPr lang="en-GB" sz="2000" i="1">
                        <a:latin typeface="Cambria Math" panose="02040503050406030204" pitchFamily="18" charset="0"/>
                        <a:ea typeface="Times New Roman" panose="02020603050405020304" pitchFamily="18" charset="0"/>
                        <a:cs typeface="Times New Roman" panose="02020603050405020304" pitchFamily="18" charset="0"/>
                      </a:rPr>
                      <m:t> (0, 0.1, 0.01, 0.001, 0.0001)</m:t>
                    </m:r>
                  </m:oMath>
                </a14:m>
                <a:r>
                  <a:rPr lang="en-GB" sz="2000" dirty="0">
                    <a:latin typeface="Times New Roman" panose="02020603050405020304" pitchFamily="18" charset="0"/>
                    <a:ea typeface="Times New Roman" panose="02020603050405020304" pitchFamily="18" charset="0"/>
                  </a:rPr>
                  <a:t>.</a:t>
                </a:r>
                <a:r>
                  <a:rPr lang="en-GB" sz="2000" dirty="0">
                    <a:latin typeface="Times New Roman" panose="02020603050405020304" pitchFamily="18" charset="0"/>
                    <a:ea typeface="Aptos" panose="020B0004020202020204" pitchFamily="34" charset="0"/>
                  </a:rPr>
                  <a:t> </a:t>
                </a:r>
              </a:p>
              <a:p>
                <a:r>
                  <a:rPr lang="es-ES" sz="2000" i="1" dirty="0" err="1">
                    <a:latin typeface="Cambria Math" panose="02040503050406030204" pitchFamily="18" charset="0"/>
                    <a:cs typeface="Times New Roman" panose="02020603050405020304" pitchFamily="18" charset="0"/>
                  </a:rPr>
                  <a:t>cut</a:t>
                </a:r>
                <a:r>
                  <a:rPr lang="es-ES" sz="2000" i="1" dirty="0">
                    <a:latin typeface="Cambria Math" panose="02040503050406030204" pitchFamily="18" charset="0"/>
                    <a:cs typeface="Times New Roman" panose="02020603050405020304" pitchFamily="18" charset="0"/>
                  </a:rPr>
                  <a:t> off </a:t>
                </a:r>
                <a:r>
                  <a:rPr lang="es-ES" sz="2000" i="1" dirty="0" err="1">
                    <a:latin typeface="Cambria Math" panose="02040503050406030204" pitchFamily="18" charset="0"/>
                    <a:cs typeface="Times New Roman" panose="02020603050405020304" pitchFamily="18" charset="0"/>
                  </a:rPr>
                  <a:t>of</a:t>
                </a:r>
                <a:r>
                  <a:rPr lang="es-ES" sz="2000" i="1" dirty="0">
                    <a:latin typeface="Cambria Math" panose="02040503050406030204" pitchFamily="18" charset="0"/>
                    <a:cs typeface="Times New Roman" panose="02020603050405020304" pitchFamily="18" charset="0"/>
                  </a:rPr>
                  <a:t> 0.67</a:t>
                </a:r>
              </a:p>
              <a:p>
                <a:r>
                  <a:rPr lang="es-ES" sz="2000" i="1" dirty="0">
                    <a:latin typeface="Cambria Math" panose="02040503050406030204" pitchFamily="18" charset="0"/>
                    <a:cs typeface="Times New Roman" panose="02020603050405020304" pitchFamily="18" charset="0"/>
                  </a:rPr>
                  <a:t>24-5-1</a:t>
                </a:r>
              </a:p>
              <a:p>
                <a:pPr marL="0" indent="0">
                  <a:buNone/>
                </a:pPr>
                <a:endParaRPr lang="en-GB" sz="4400" dirty="0"/>
              </a:p>
            </p:txBody>
          </p:sp>
        </mc:Choice>
        <mc:Fallback xmlns="">
          <p:sp>
            <p:nvSpPr>
              <p:cNvPr id="3" name="Marcador de contenido 2">
                <a:extLst>
                  <a:ext uri="{FF2B5EF4-FFF2-40B4-BE49-F238E27FC236}">
                    <a16:creationId xmlns:a16="http://schemas.microsoft.com/office/drawing/2014/main" id="{7174AC12-8856-074F-931F-B0E18FF41F58}"/>
                  </a:ext>
                </a:extLst>
              </p:cNvPr>
              <p:cNvSpPr>
                <a:spLocks noGrp="1" noRot="1" noChangeAspect="1" noMove="1" noResize="1" noEditPoints="1" noAdjustHandles="1" noChangeArrowheads="1" noChangeShapeType="1" noTextEdit="1"/>
              </p:cNvSpPr>
              <p:nvPr>
                <p:ph idx="1"/>
              </p:nvPr>
            </p:nvSpPr>
            <p:spPr>
              <a:xfrm>
                <a:off x="831521" y="3097268"/>
                <a:ext cx="6928179" cy="6046731"/>
              </a:xfrm>
              <a:blipFill>
                <a:blip r:embed="rId3"/>
                <a:stretch>
                  <a:fillRect l="-3166" t="-3024"/>
                </a:stretch>
              </a:blipFill>
            </p:spPr>
            <p:txBody>
              <a:bodyPr/>
              <a:lstStyle/>
              <a:p>
                <a:r>
                  <a:rPr lang="es-ES">
                    <a:noFill/>
                  </a:rPr>
                  <a:t> </a:t>
                </a:r>
              </a:p>
            </p:txBody>
          </p:sp>
        </mc:Fallback>
      </mc:AlternateContent>
    </p:spTree>
    <p:extLst>
      <p:ext uri="{BB962C8B-B14F-4D97-AF65-F5344CB8AC3E}">
        <p14:creationId xmlns:p14="http://schemas.microsoft.com/office/powerpoint/2010/main" val="3672572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25</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7174AC12-8856-074F-931F-B0E18FF41F58}"/>
                  </a:ext>
                </a:extLst>
              </p:cNvPr>
              <p:cNvSpPr>
                <a:spLocks noGrp="1"/>
              </p:cNvSpPr>
              <p:nvPr>
                <p:ph idx="1"/>
              </p:nvPr>
            </p:nvSpPr>
            <p:spPr>
              <a:xfrm>
                <a:off x="831521" y="3097268"/>
                <a:ext cx="6928179" cy="6046731"/>
              </a:xfrm>
            </p:spPr>
            <p:txBody>
              <a:bodyPr>
                <a:normAutofit/>
              </a:bodyPr>
              <a:lstStyle/>
              <a:p>
                <a:r>
                  <a:rPr lang="es-ES" dirty="0" err="1"/>
                  <a:t>For</a:t>
                </a:r>
                <a:r>
                  <a:rPr lang="es-ES" dirty="0"/>
                  <a:t> SVM </a:t>
                </a:r>
                <a:r>
                  <a:rPr lang="es-ES" dirty="0" err="1"/>
                  <a:t>polynomial</a:t>
                </a:r>
                <a:r>
                  <a:rPr lang="es-ES" dirty="0"/>
                  <a:t> </a:t>
                </a:r>
                <a:r>
                  <a:rPr lang="es-ES" dirty="0" err="1"/>
                  <a:t>kernel</a:t>
                </a:r>
                <a:r>
                  <a:rPr lang="es-ES" dirty="0"/>
                  <a:t>:</a:t>
                </a:r>
              </a:p>
              <a:p>
                <a:pPr marL="0" indent="0">
                  <a:buNone/>
                </a:pPr>
                <a14:m>
                  <m:oMath xmlns:m="http://schemas.openxmlformats.org/officeDocument/2006/math">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𝑑𝑒𝑔𝑟𝑒𝑒</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 (1, 2, 3, 4 </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𝑎𝑛𝑑</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 5)</m:t>
                    </m:r>
                  </m:oMath>
                </a14:m>
                <a:r>
                  <a:rPr lang="en-US" sz="2000" dirty="0">
                    <a:effectLst/>
                    <a:latin typeface="Times New Roman" panose="02020603050405020304" pitchFamily="18" charset="0"/>
                    <a:ea typeface="Times New Roman" panose="02020603050405020304" pitchFamily="18" charset="0"/>
                  </a:rPr>
                  <a:t>,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𝑑𝑎𝑡𝑎</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𝑠𝑐𝑎𝑙𝑖𝑛𝑔</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(0.01, 0.1, 1, 10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100)</m:t>
                    </m:r>
                  </m:oMath>
                </a14:m>
                <a:r>
                  <a:rPr lang="en-US" sz="2000" dirty="0">
                    <a:effectLst/>
                    <a:latin typeface="Times New Roman" panose="02020603050405020304" pitchFamily="18" charset="0"/>
                    <a:ea typeface="Times New Roman" panose="02020603050405020304" pitchFamily="18" charset="0"/>
                  </a:rPr>
                  <a:t> and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𝑐𝑜𝑠𝑡</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(0.001, 0.1, 1, 10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100)</m:t>
                    </m:r>
                  </m:oMath>
                </a14:m>
                <a:r>
                  <a:rPr lang="en-US" sz="2000" dirty="0">
                    <a:effectLst/>
                    <a:latin typeface="Times New Roman" panose="02020603050405020304" pitchFamily="18" charset="0"/>
                    <a:ea typeface="Aptos" panose="020B0004020202020204" pitchFamily="34" charset="0"/>
                  </a:rPr>
                  <a:t>.</a:t>
                </a:r>
              </a:p>
              <a:p>
                <a:r>
                  <a:rPr lang="es-ES" sz="2000" i="1" dirty="0" err="1">
                    <a:latin typeface="Cambria Math" panose="02040503050406030204" pitchFamily="18" charset="0"/>
                    <a:cs typeface="Times New Roman" panose="02020603050405020304" pitchFamily="18" charset="0"/>
                  </a:rPr>
                  <a:t>cut</a:t>
                </a:r>
                <a:r>
                  <a:rPr lang="es-ES" sz="2000" i="1" dirty="0">
                    <a:latin typeface="Cambria Math" panose="02040503050406030204" pitchFamily="18" charset="0"/>
                    <a:cs typeface="Times New Roman" panose="02020603050405020304" pitchFamily="18" charset="0"/>
                  </a:rPr>
                  <a:t> off </a:t>
                </a:r>
                <a:r>
                  <a:rPr lang="es-ES" sz="2000" i="1" dirty="0" err="1">
                    <a:latin typeface="Cambria Math" panose="02040503050406030204" pitchFamily="18" charset="0"/>
                    <a:cs typeface="Times New Roman" panose="02020603050405020304" pitchFamily="18" charset="0"/>
                  </a:rPr>
                  <a:t>of</a:t>
                </a:r>
                <a:r>
                  <a:rPr lang="es-ES" sz="2000" i="1" dirty="0">
                    <a:latin typeface="Cambria Math" panose="02040503050406030204" pitchFamily="18" charset="0"/>
                    <a:cs typeface="Times New Roman" panose="02020603050405020304" pitchFamily="18" charset="0"/>
                  </a:rPr>
                  <a:t> 0.69 </a:t>
                </a:r>
              </a:p>
              <a:p>
                <a:endParaRPr lang="es-ES" sz="2000" i="1" dirty="0">
                  <a:latin typeface="Cambria Math" panose="02040503050406030204" pitchFamily="18" charset="0"/>
                  <a:cs typeface="Times New Roman" panose="02020603050405020304" pitchFamily="18" charset="0"/>
                </a:endParaRPr>
              </a:p>
              <a:p>
                <a:r>
                  <a:rPr lang="es-ES" sz="4400" dirty="0" err="1"/>
                  <a:t>For</a:t>
                </a:r>
                <a:r>
                  <a:rPr lang="es-ES" sz="4400" dirty="0"/>
                  <a:t> NN:</a:t>
                </a:r>
              </a:p>
              <a:p>
                <a:pPr marL="0" indent="0">
                  <a:buNone/>
                </a:pPr>
                <a14:m>
                  <m:oMath xmlns:m="http://schemas.openxmlformats.org/officeDocument/2006/math">
                    <m:r>
                      <a:rPr lang="en-GB" sz="2000" i="1">
                        <a:latin typeface="Cambria Math" panose="02040503050406030204" pitchFamily="18" charset="0"/>
                        <a:ea typeface="Aptos" panose="020B0004020202020204" pitchFamily="34" charset="0"/>
                        <a:cs typeface="Times New Roman" panose="02020603050405020304" pitchFamily="18" charset="0"/>
                      </a:rPr>
                      <m:t>𝑠𝑖𝑧𝑒</m:t>
                    </m:r>
                    <m:r>
                      <a:rPr lang="en-GB" sz="2000" i="1">
                        <a:latin typeface="Cambria Math" panose="02040503050406030204" pitchFamily="18" charset="0"/>
                        <a:ea typeface="Aptos" panose="020B0004020202020204" pitchFamily="34" charset="0"/>
                        <a:cs typeface="Times New Roman" panose="02020603050405020304" pitchFamily="18" charset="0"/>
                      </a:rPr>
                      <m:t> (1, 5, 10 </m:t>
                    </m:r>
                    <m:r>
                      <a:rPr lang="en-GB" sz="2000" i="1">
                        <a:latin typeface="Cambria Math" panose="02040503050406030204" pitchFamily="18" charset="0"/>
                        <a:ea typeface="Aptos" panose="020B0004020202020204" pitchFamily="34" charset="0"/>
                        <a:cs typeface="Times New Roman" panose="02020603050405020304" pitchFamily="18" charset="0"/>
                      </a:rPr>
                      <m:t>𝑎𝑛𝑑</m:t>
                    </m:r>
                    <m:r>
                      <a:rPr lang="en-GB" sz="2000" i="1">
                        <a:latin typeface="Cambria Math" panose="02040503050406030204" pitchFamily="18" charset="0"/>
                        <a:ea typeface="Aptos" panose="020B0004020202020204" pitchFamily="34" charset="0"/>
                        <a:cs typeface="Times New Roman" panose="02020603050405020304" pitchFamily="18" charset="0"/>
                      </a:rPr>
                      <m:t> 20)</m:t>
                    </m:r>
                  </m:oMath>
                </a14:m>
                <a:r>
                  <a:rPr lang="en-GB" sz="2000" dirty="0">
                    <a:latin typeface="Times New Roman" panose="02020603050405020304" pitchFamily="18" charset="0"/>
                    <a:ea typeface="Times New Roman" panose="02020603050405020304" pitchFamily="18" charset="0"/>
                  </a:rPr>
                  <a:t> and</a:t>
                </a:r>
                <a14:m>
                  <m:oMath xmlns:m="http://schemas.openxmlformats.org/officeDocument/2006/math">
                    <m:r>
                      <a:rPr lang="es-ES" sz="2000" b="0" i="0" smtClean="0">
                        <a:latin typeface="Cambria Math" panose="02040503050406030204" pitchFamily="18" charset="0"/>
                        <a:ea typeface="Times New Roman" panose="02020603050405020304" pitchFamily="18" charset="0"/>
                        <a:cs typeface="Times New Roman" panose="02020603050405020304" pitchFamily="18" charset="0"/>
                      </a:rPr>
                      <m:t> </m:t>
                    </m:r>
                    <m:r>
                      <a:rPr lang="en-GB" sz="2000" i="1">
                        <a:latin typeface="Cambria Math" panose="02040503050406030204" pitchFamily="18" charset="0"/>
                        <a:ea typeface="Times New Roman" panose="02020603050405020304" pitchFamily="18" charset="0"/>
                        <a:cs typeface="Times New Roman" panose="02020603050405020304" pitchFamily="18" charset="0"/>
                      </a:rPr>
                      <m:t>𝑑𝑒𝑐𝑎𝑦</m:t>
                    </m:r>
                    <m:r>
                      <a:rPr lang="en-GB" sz="2000" i="1">
                        <a:latin typeface="Cambria Math" panose="02040503050406030204" pitchFamily="18" charset="0"/>
                        <a:ea typeface="Times New Roman" panose="02020603050405020304" pitchFamily="18" charset="0"/>
                        <a:cs typeface="Times New Roman" panose="02020603050405020304" pitchFamily="18" charset="0"/>
                      </a:rPr>
                      <m:t> (0, 0.1, 0.01, 0.001, 0.0001)</m:t>
                    </m:r>
                  </m:oMath>
                </a14:m>
                <a:r>
                  <a:rPr lang="en-GB" sz="2000" dirty="0">
                    <a:latin typeface="Times New Roman" panose="02020603050405020304" pitchFamily="18" charset="0"/>
                    <a:ea typeface="Times New Roman" panose="02020603050405020304" pitchFamily="18" charset="0"/>
                  </a:rPr>
                  <a:t>.</a:t>
                </a:r>
                <a:r>
                  <a:rPr lang="en-GB" sz="2000" dirty="0">
                    <a:latin typeface="Times New Roman" panose="02020603050405020304" pitchFamily="18" charset="0"/>
                    <a:ea typeface="Aptos" panose="020B0004020202020204" pitchFamily="34" charset="0"/>
                  </a:rPr>
                  <a:t> </a:t>
                </a:r>
              </a:p>
              <a:p>
                <a:r>
                  <a:rPr lang="es-ES" sz="2000" i="1" dirty="0" err="1">
                    <a:latin typeface="Cambria Math" panose="02040503050406030204" pitchFamily="18" charset="0"/>
                    <a:cs typeface="Times New Roman" panose="02020603050405020304" pitchFamily="18" charset="0"/>
                  </a:rPr>
                  <a:t>cut</a:t>
                </a:r>
                <a:r>
                  <a:rPr lang="es-ES" sz="2000" i="1" dirty="0">
                    <a:latin typeface="Cambria Math" panose="02040503050406030204" pitchFamily="18" charset="0"/>
                    <a:cs typeface="Times New Roman" panose="02020603050405020304" pitchFamily="18" charset="0"/>
                  </a:rPr>
                  <a:t> off </a:t>
                </a:r>
                <a:r>
                  <a:rPr lang="es-ES" sz="2000" i="1" dirty="0" err="1">
                    <a:latin typeface="Cambria Math" panose="02040503050406030204" pitchFamily="18" charset="0"/>
                    <a:cs typeface="Times New Roman" panose="02020603050405020304" pitchFamily="18" charset="0"/>
                  </a:rPr>
                  <a:t>of</a:t>
                </a:r>
                <a:r>
                  <a:rPr lang="es-ES" sz="2000" i="1" dirty="0">
                    <a:latin typeface="Cambria Math" panose="02040503050406030204" pitchFamily="18" charset="0"/>
                    <a:cs typeface="Times New Roman" panose="02020603050405020304" pitchFamily="18" charset="0"/>
                  </a:rPr>
                  <a:t> 0.67</a:t>
                </a:r>
              </a:p>
              <a:p>
                <a:r>
                  <a:rPr lang="es-ES" sz="2000" i="1" dirty="0">
                    <a:latin typeface="Cambria Math" panose="02040503050406030204" pitchFamily="18" charset="0"/>
                    <a:cs typeface="Times New Roman" panose="02020603050405020304" pitchFamily="18" charset="0"/>
                  </a:rPr>
                  <a:t>24-5-1</a:t>
                </a:r>
              </a:p>
              <a:p>
                <a:pPr marL="0" indent="0">
                  <a:buNone/>
                </a:pPr>
                <a:endParaRPr lang="en-GB" sz="4400" dirty="0"/>
              </a:p>
            </p:txBody>
          </p:sp>
        </mc:Choice>
        <mc:Fallback xmlns="">
          <p:sp>
            <p:nvSpPr>
              <p:cNvPr id="3" name="Marcador de contenido 2">
                <a:extLst>
                  <a:ext uri="{FF2B5EF4-FFF2-40B4-BE49-F238E27FC236}">
                    <a16:creationId xmlns:a16="http://schemas.microsoft.com/office/drawing/2014/main" id="{7174AC12-8856-074F-931F-B0E18FF41F58}"/>
                  </a:ext>
                </a:extLst>
              </p:cNvPr>
              <p:cNvSpPr>
                <a:spLocks noGrp="1" noRot="1" noChangeAspect="1" noMove="1" noResize="1" noEditPoints="1" noAdjustHandles="1" noChangeArrowheads="1" noChangeShapeType="1" noTextEdit="1"/>
              </p:cNvSpPr>
              <p:nvPr>
                <p:ph idx="1"/>
              </p:nvPr>
            </p:nvSpPr>
            <p:spPr>
              <a:xfrm>
                <a:off x="831521" y="3097268"/>
                <a:ext cx="6928179" cy="6046731"/>
              </a:xfrm>
              <a:blipFill>
                <a:blip r:embed="rId2"/>
                <a:stretch>
                  <a:fillRect l="-3166" t="-3024"/>
                </a:stretch>
              </a:blipFill>
            </p:spPr>
            <p:txBody>
              <a:bodyPr/>
              <a:lstStyle/>
              <a:p>
                <a:r>
                  <a:rPr lang="es-ES">
                    <a:noFill/>
                  </a:rPr>
                  <a:t> </a:t>
                </a:r>
              </a:p>
            </p:txBody>
          </p:sp>
        </mc:Fallback>
      </mc:AlternateContent>
      <p:graphicFrame>
        <p:nvGraphicFramePr>
          <p:cNvPr id="6" name="Tabla 5">
            <a:extLst>
              <a:ext uri="{FF2B5EF4-FFF2-40B4-BE49-F238E27FC236}">
                <a16:creationId xmlns:a16="http://schemas.microsoft.com/office/drawing/2014/main" id="{411E46F6-B821-8549-004E-DB659182C06C}"/>
              </a:ext>
            </a:extLst>
          </p:cNvPr>
          <p:cNvGraphicFramePr>
            <a:graphicFrameLocks noGrp="1"/>
          </p:cNvGraphicFramePr>
          <p:nvPr>
            <p:extLst>
              <p:ext uri="{D42A27DB-BD31-4B8C-83A1-F6EECF244321}">
                <p14:modId xmlns:p14="http://schemas.microsoft.com/office/powerpoint/2010/main" val="2692736447"/>
              </p:ext>
            </p:extLst>
          </p:nvPr>
        </p:nvGraphicFramePr>
        <p:xfrm>
          <a:off x="7759700" y="3962400"/>
          <a:ext cx="10210801" cy="3037840"/>
        </p:xfrm>
        <a:graphic>
          <a:graphicData uri="http://schemas.openxmlformats.org/drawingml/2006/table">
            <a:tbl>
              <a:tblPr firstRow="1" firstCol="1" bandRow="1"/>
              <a:tblGrid>
                <a:gridCol w="2548198">
                  <a:extLst>
                    <a:ext uri="{9D8B030D-6E8A-4147-A177-3AD203B41FA5}">
                      <a16:colId xmlns:a16="http://schemas.microsoft.com/office/drawing/2014/main" val="2656702671"/>
                    </a:ext>
                  </a:extLst>
                </a:gridCol>
                <a:gridCol w="853802">
                  <a:extLst>
                    <a:ext uri="{9D8B030D-6E8A-4147-A177-3AD203B41FA5}">
                      <a16:colId xmlns:a16="http://schemas.microsoft.com/office/drawing/2014/main" val="2198428699"/>
                    </a:ext>
                  </a:extLst>
                </a:gridCol>
                <a:gridCol w="1532280">
                  <a:extLst>
                    <a:ext uri="{9D8B030D-6E8A-4147-A177-3AD203B41FA5}">
                      <a16:colId xmlns:a16="http://schemas.microsoft.com/office/drawing/2014/main" val="1638182275"/>
                    </a:ext>
                  </a:extLst>
                </a:gridCol>
                <a:gridCol w="1191240">
                  <a:extLst>
                    <a:ext uri="{9D8B030D-6E8A-4147-A177-3AD203B41FA5}">
                      <a16:colId xmlns:a16="http://schemas.microsoft.com/office/drawing/2014/main" val="599473179"/>
                    </a:ext>
                  </a:extLst>
                </a:gridCol>
                <a:gridCol w="1368965">
                  <a:extLst>
                    <a:ext uri="{9D8B030D-6E8A-4147-A177-3AD203B41FA5}">
                      <a16:colId xmlns:a16="http://schemas.microsoft.com/office/drawing/2014/main" val="4281411807"/>
                    </a:ext>
                  </a:extLst>
                </a:gridCol>
                <a:gridCol w="1532280">
                  <a:extLst>
                    <a:ext uri="{9D8B030D-6E8A-4147-A177-3AD203B41FA5}">
                      <a16:colId xmlns:a16="http://schemas.microsoft.com/office/drawing/2014/main" val="1885867011"/>
                    </a:ext>
                  </a:extLst>
                </a:gridCol>
                <a:gridCol w="1184036">
                  <a:extLst>
                    <a:ext uri="{9D8B030D-6E8A-4147-A177-3AD203B41FA5}">
                      <a16:colId xmlns:a16="http://schemas.microsoft.com/office/drawing/2014/main" val="962846396"/>
                    </a:ext>
                  </a:extLst>
                </a:gridCol>
              </a:tblGrid>
              <a:tr h="759460">
                <a:tc>
                  <a:txBody>
                    <a:bodyPr/>
                    <a:lstStyle/>
                    <a:p>
                      <a:pPr algn="just">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Min.</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1st Quartil</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Median</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Mean</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3rd Quartil</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Max.</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99568558"/>
                  </a:ext>
                </a:extLst>
              </a:tr>
              <a:tr h="759460">
                <a:tc>
                  <a:txBody>
                    <a:bodyPr/>
                    <a:lstStyle/>
                    <a:p>
                      <a:pPr algn="l">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DEA super efficiency</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0.899</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1.060</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1.097</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1.100</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1.137</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1.348</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97031774"/>
                  </a:ext>
                </a:extLst>
              </a:tr>
              <a:tr h="759460">
                <a:tc>
                  <a:txBody>
                    <a:bodyPr/>
                    <a:lstStyle/>
                    <a:p>
                      <a:pPr algn="l">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SVM</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a:effectLst/>
                          <a:latin typeface="Times New Roman" panose="02020603050405020304" pitchFamily="18" charset="0"/>
                          <a:ea typeface="Aptos" panose="020B0004020202020204" pitchFamily="34" charset="0"/>
                          <a:cs typeface="Times New Roman" panose="02020603050405020304" pitchFamily="18" charset="0"/>
                        </a:rPr>
                        <a:t>0.925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a:effectLst/>
                          <a:latin typeface="Times New Roman" panose="02020603050405020304" pitchFamily="18" charset="0"/>
                          <a:ea typeface="Aptos" panose="020B0004020202020204" pitchFamily="34" charset="0"/>
                          <a:cs typeface="Times New Roman" panose="02020603050405020304" pitchFamily="18" charset="0"/>
                        </a:rPr>
                        <a:t>1.035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1.075</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1.079</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1.115</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1.305</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98177505"/>
                  </a:ext>
                </a:extLst>
              </a:tr>
              <a:tr h="759460">
                <a:tc>
                  <a:txBody>
                    <a:bodyPr/>
                    <a:lstStyle/>
                    <a:p>
                      <a:pPr algn="l">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Neuronal Network</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0.795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1.035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1.075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1.078</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1.105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1.325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80151671"/>
                  </a:ext>
                </a:extLst>
              </a:tr>
            </a:tbl>
          </a:graphicData>
        </a:graphic>
      </p:graphicFrame>
    </p:spTree>
    <p:extLst>
      <p:ext uri="{BB962C8B-B14F-4D97-AF65-F5344CB8AC3E}">
        <p14:creationId xmlns:p14="http://schemas.microsoft.com/office/powerpoint/2010/main" val="1625249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26</a:t>
            </a:fld>
            <a:endParaRPr lang="es-ES" dirty="0"/>
          </a:p>
        </p:txBody>
      </p:sp>
      <p:sp>
        <p:nvSpPr>
          <p:cNvPr id="3" name="Marcador de contenido 2">
            <a:extLst>
              <a:ext uri="{FF2B5EF4-FFF2-40B4-BE49-F238E27FC236}">
                <a16:creationId xmlns:a16="http://schemas.microsoft.com/office/drawing/2014/main" id="{6DFA8D77-6114-5058-4500-99FF53E70859}"/>
              </a:ext>
            </a:extLst>
          </p:cNvPr>
          <p:cNvSpPr>
            <a:spLocks noGrp="1"/>
          </p:cNvSpPr>
          <p:nvPr>
            <p:ph idx="1"/>
          </p:nvPr>
        </p:nvSpPr>
        <p:spPr>
          <a:xfrm>
            <a:off x="831520" y="3097269"/>
            <a:ext cx="16595985" cy="748338"/>
          </a:xfrm>
        </p:spPr>
        <p:txBody>
          <a:bodyPr>
            <a:normAutofit/>
          </a:bodyPr>
          <a:lstStyle/>
          <a:p>
            <a:r>
              <a:rPr lang="es-ES" dirty="0" err="1"/>
              <a:t>Sensitivity</a:t>
            </a:r>
            <a:r>
              <a:rPr lang="es-ES" dirty="0"/>
              <a:t> </a:t>
            </a:r>
            <a:r>
              <a:rPr lang="es-ES" dirty="0" err="1"/>
              <a:t>analysis</a:t>
            </a:r>
            <a:r>
              <a:rPr lang="es-ES" dirty="0"/>
              <a:t> </a:t>
            </a:r>
            <a:r>
              <a:rPr lang="es-ES" dirty="0" err="1"/>
              <a:t>reveals</a:t>
            </a:r>
            <a:r>
              <a:rPr lang="es-ES" dirty="0"/>
              <a:t> </a:t>
            </a:r>
            <a:r>
              <a:rPr lang="es-ES" dirty="0" err="1"/>
              <a:t>the</a:t>
            </a:r>
            <a:r>
              <a:rPr lang="es-ES" dirty="0"/>
              <a:t> </a:t>
            </a:r>
            <a:r>
              <a:rPr lang="es-ES" dirty="0" err="1"/>
              <a:t>following</a:t>
            </a:r>
            <a:r>
              <a:rPr lang="es-ES" dirty="0"/>
              <a:t> variable </a:t>
            </a:r>
            <a:r>
              <a:rPr lang="es-ES" dirty="0" err="1"/>
              <a:t>importance</a:t>
            </a:r>
            <a:r>
              <a:rPr lang="es-ES" dirty="0"/>
              <a:t> </a:t>
            </a:r>
            <a:r>
              <a:rPr lang="es-ES" dirty="0" err="1"/>
              <a:t>list</a:t>
            </a:r>
            <a:r>
              <a:rPr lang="es-ES" dirty="0"/>
              <a:t>:</a:t>
            </a:r>
          </a:p>
          <a:p>
            <a:pPr marL="0" indent="0">
              <a:buNone/>
            </a:pPr>
            <a:endParaRPr lang="en-GB" dirty="0"/>
          </a:p>
        </p:txBody>
      </p:sp>
      <p:sp>
        <p:nvSpPr>
          <p:cNvPr id="7" name="Marcador de contenido 2">
            <a:extLst>
              <a:ext uri="{FF2B5EF4-FFF2-40B4-BE49-F238E27FC236}">
                <a16:creationId xmlns:a16="http://schemas.microsoft.com/office/drawing/2014/main" id="{7897E8C7-412E-1D11-3039-0CE279893812}"/>
              </a:ext>
            </a:extLst>
          </p:cNvPr>
          <p:cNvSpPr txBox="1">
            <a:spLocks/>
          </p:cNvSpPr>
          <p:nvPr/>
        </p:nvSpPr>
        <p:spPr>
          <a:xfrm>
            <a:off x="831520" y="4176218"/>
            <a:ext cx="5321452" cy="5122109"/>
          </a:xfrm>
          <a:prstGeom prst="rect">
            <a:avLst/>
          </a:prstGeom>
        </p:spPr>
        <p:txBody>
          <a:bodyPr vert="horz" lIns="91440" tIns="45720" rIns="91440" bIns="45720" rtlCol="0">
            <a:normAutofit lnSpcReduction="10000"/>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s-ES" dirty="0"/>
              <a:t>SVM </a:t>
            </a:r>
            <a:r>
              <a:rPr lang="es-ES" dirty="0" err="1"/>
              <a:t>model</a:t>
            </a:r>
            <a:endParaRPr lang="es-ES" dirty="0"/>
          </a:p>
          <a:p>
            <a:pPr lvl="1"/>
            <a:r>
              <a:rPr lang="es-ES" dirty="0"/>
              <a:t>ESCS (0.431) </a:t>
            </a:r>
          </a:p>
          <a:p>
            <a:pPr lvl="1"/>
            <a:r>
              <a:rPr lang="es-ES" dirty="0"/>
              <a:t>PVMATH (0.193)</a:t>
            </a:r>
          </a:p>
          <a:p>
            <a:pPr lvl="1"/>
            <a:r>
              <a:rPr lang="es-ES" dirty="0"/>
              <a:t>PVSCIE (0.161)</a:t>
            </a:r>
          </a:p>
          <a:p>
            <a:pPr lvl="1"/>
            <a:r>
              <a:rPr lang="es-ES" dirty="0"/>
              <a:t>EDUQUAL (0.102)</a:t>
            </a:r>
          </a:p>
          <a:p>
            <a:pPr lvl="1"/>
            <a:r>
              <a:rPr lang="es-ES" dirty="0"/>
              <a:t>TSRATIO (0.04)</a:t>
            </a:r>
          </a:p>
          <a:p>
            <a:pPr lvl="1"/>
            <a:r>
              <a:rPr lang="es-ES" dirty="0"/>
              <a:t>SCHLTYPE (0.03)</a:t>
            </a:r>
          </a:p>
          <a:p>
            <a:pPr lvl="1"/>
            <a:r>
              <a:rPr lang="es-ES" dirty="0"/>
              <a:t>PVREAD (0.029) </a:t>
            </a:r>
          </a:p>
          <a:p>
            <a:pPr lvl="1"/>
            <a:r>
              <a:rPr lang="es-ES" dirty="0"/>
              <a:t>REGION (0.015)</a:t>
            </a:r>
          </a:p>
          <a:p>
            <a:pPr marL="0" indent="0">
              <a:buFont typeface="Arial" panose="020B0604020202020204" pitchFamily="34" charset="0"/>
              <a:buNone/>
            </a:pPr>
            <a:endParaRPr lang="en-GB" dirty="0"/>
          </a:p>
        </p:txBody>
      </p:sp>
      <p:sp>
        <p:nvSpPr>
          <p:cNvPr id="8" name="Marcador de contenido 2">
            <a:extLst>
              <a:ext uri="{FF2B5EF4-FFF2-40B4-BE49-F238E27FC236}">
                <a16:creationId xmlns:a16="http://schemas.microsoft.com/office/drawing/2014/main" id="{100B851A-B5AB-32D5-9072-33EC5E06729A}"/>
              </a:ext>
            </a:extLst>
          </p:cNvPr>
          <p:cNvSpPr txBox="1">
            <a:spLocks/>
          </p:cNvSpPr>
          <p:nvPr/>
        </p:nvSpPr>
        <p:spPr>
          <a:xfrm>
            <a:off x="10418614" y="4176218"/>
            <a:ext cx="6840686" cy="5207812"/>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s-ES" dirty="0"/>
              <a:t>NN </a:t>
            </a:r>
            <a:r>
              <a:rPr lang="es-ES" dirty="0" err="1"/>
              <a:t>model</a:t>
            </a:r>
            <a:endParaRPr lang="es-ES" dirty="0"/>
          </a:p>
          <a:p>
            <a:pPr lvl="1"/>
            <a:r>
              <a:rPr lang="es-ES" dirty="0"/>
              <a:t>ESCS (0.418)</a:t>
            </a:r>
          </a:p>
          <a:p>
            <a:pPr lvl="1"/>
            <a:r>
              <a:rPr lang="es-ES" dirty="0"/>
              <a:t>PVMATH (0.32)</a:t>
            </a:r>
          </a:p>
          <a:p>
            <a:pPr lvl="1"/>
            <a:r>
              <a:rPr lang="es-ES" dirty="0"/>
              <a:t>PVSCIE (0.09)</a:t>
            </a:r>
          </a:p>
          <a:p>
            <a:pPr lvl="1"/>
            <a:r>
              <a:rPr lang="es-ES" dirty="0"/>
              <a:t>SCHLTYPE (0.066)</a:t>
            </a:r>
          </a:p>
          <a:p>
            <a:pPr lvl="1"/>
            <a:r>
              <a:rPr lang="es-ES" dirty="0"/>
              <a:t>EDUQUAL (0.057)</a:t>
            </a:r>
          </a:p>
          <a:p>
            <a:pPr lvl="1"/>
            <a:r>
              <a:rPr lang="es-ES" dirty="0"/>
              <a:t>REGION (0.027)</a:t>
            </a:r>
          </a:p>
          <a:p>
            <a:pPr lvl="1"/>
            <a:r>
              <a:rPr lang="es-ES" dirty="0"/>
              <a:t>PVREAD (0.007)</a:t>
            </a:r>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17739836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6F7C6D-E0AF-490E-9E5A-F4C048143A84}"/>
              </a:ext>
            </a:extLst>
          </p:cNvPr>
          <p:cNvSpPr>
            <a:spLocks noGrp="1"/>
          </p:cNvSpPr>
          <p:nvPr>
            <p:ph type="ctrTitle"/>
          </p:nvPr>
        </p:nvSpPr>
        <p:spPr/>
        <p:txBody>
          <a:bodyPr/>
          <a:lstStyle/>
          <a:p>
            <a:r>
              <a:rPr lang="en-AU" dirty="0"/>
              <a:t>Conclusions</a:t>
            </a:r>
          </a:p>
        </p:txBody>
      </p:sp>
      <p:sp>
        <p:nvSpPr>
          <p:cNvPr id="3" name="Subtítulo 2">
            <a:extLst>
              <a:ext uri="{FF2B5EF4-FFF2-40B4-BE49-F238E27FC236}">
                <a16:creationId xmlns:a16="http://schemas.microsoft.com/office/drawing/2014/main" id="{0007DEAC-7696-4173-A148-816E4E3A13EC}"/>
              </a:ext>
            </a:extLst>
          </p:cNvPr>
          <p:cNvSpPr>
            <a:spLocks noGrp="1"/>
          </p:cNvSpPr>
          <p:nvPr>
            <p:ph type="subTitle" idx="1"/>
          </p:nvPr>
        </p:nvSpPr>
        <p:spPr/>
        <p:txBody>
          <a:bodyPr/>
          <a:lstStyle/>
          <a:p>
            <a:r>
              <a:rPr lang="en-AU" dirty="0"/>
              <a:t>…and future work</a:t>
            </a:r>
          </a:p>
        </p:txBody>
      </p:sp>
      <p:sp>
        <p:nvSpPr>
          <p:cNvPr id="5" name="Marcador de número de diapositiva 4">
            <a:extLst>
              <a:ext uri="{FF2B5EF4-FFF2-40B4-BE49-F238E27FC236}">
                <a16:creationId xmlns:a16="http://schemas.microsoft.com/office/drawing/2014/main" id="{5251A515-BDA9-4865-AD11-9A33425E6455}"/>
              </a:ext>
            </a:extLst>
          </p:cNvPr>
          <p:cNvSpPr>
            <a:spLocks noGrp="1"/>
          </p:cNvSpPr>
          <p:nvPr>
            <p:ph type="sldNum" sz="quarter" idx="12"/>
          </p:nvPr>
        </p:nvSpPr>
        <p:spPr/>
        <p:txBody>
          <a:bodyPr/>
          <a:lstStyle/>
          <a:p>
            <a:fld id="{DBFF9636-A71C-488A-89F8-02E08556F10C}" type="slidenum">
              <a:rPr lang="es-ES" smtClean="0"/>
              <a:pPr/>
              <a:t>27</a:t>
            </a:fld>
            <a:endParaRPr lang="es-ES" dirty="0"/>
          </a:p>
        </p:txBody>
      </p:sp>
      <p:sp>
        <p:nvSpPr>
          <p:cNvPr id="8" name="Marcador de pie de página 3">
            <a:extLst>
              <a:ext uri="{FF2B5EF4-FFF2-40B4-BE49-F238E27FC236}">
                <a16:creationId xmlns:a16="http://schemas.microsoft.com/office/drawing/2014/main" id="{753E6566-2BAD-B1B0-3212-B01DCE02F350}"/>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150142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54F64B-6833-45E8-996B-E75CA3ABD804}"/>
              </a:ext>
            </a:extLst>
          </p:cNvPr>
          <p:cNvSpPr>
            <a:spLocks noGrp="1"/>
          </p:cNvSpPr>
          <p:nvPr>
            <p:ph type="title"/>
          </p:nvPr>
        </p:nvSpPr>
        <p:spPr/>
        <p:txBody>
          <a:bodyPr/>
          <a:lstStyle/>
          <a:p>
            <a:r>
              <a:rPr lang="en-AU" dirty="0"/>
              <a:t>Conclusions and future work</a:t>
            </a:r>
          </a:p>
        </p:txBody>
      </p:sp>
      <p:sp>
        <p:nvSpPr>
          <p:cNvPr id="5" name="Marcador de número de diapositiva 4">
            <a:extLst>
              <a:ext uri="{FF2B5EF4-FFF2-40B4-BE49-F238E27FC236}">
                <a16:creationId xmlns:a16="http://schemas.microsoft.com/office/drawing/2014/main" id="{B4307C04-D33D-4B58-9ABE-280610EF93C3}"/>
              </a:ext>
            </a:extLst>
          </p:cNvPr>
          <p:cNvSpPr>
            <a:spLocks noGrp="1"/>
          </p:cNvSpPr>
          <p:nvPr>
            <p:ph type="sldNum" sz="quarter" idx="12"/>
          </p:nvPr>
        </p:nvSpPr>
        <p:spPr/>
        <p:txBody>
          <a:bodyPr/>
          <a:lstStyle/>
          <a:p>
            <a:fld id="{DBFF9636-A71C-488A-89F8-02E08556F10C}" type="slidenum">
              <a:rPr lang="es-ES" smtClean="0"/>
              <a:pPr/>
              <a:t>28</a:t>
            </a:fld>
            <a:endParaRPr lang="es-ES" dirty="0"/>
          </a:p>
        </p:txBody>
      </p:sp>
      <p:sp>
        <p:nvSpPr>
          <p:cNvPr id="13" name="Marcador de contenido 2">
            <a:extLst>
              <a:ext uri="{FF2B5EF4-FFF2-40B4-BE49-F238E27FC236}">
                <a16:creationId xmlns:a16="http://schemas.microsoft.com/office/drawing/2014/main" id="{30D806A7-4CE4-4BDE-8B99-809F5475C089}"/>
              </a:ext>
            </a:extLst>
          </p:cNvPr>
          <p:cNvSpPr txBox="1">
            <a:spLocks/>
          </p:cNvSpPr>
          <p:nvPr/>
        </p:nvSpPr>
        <p:spPr>
          <a:xfrm>
            <a:off x="1083458" y="3309108"/>
            <a:ext cx="16859768" cy="5969803"/>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buClr>
                <a:srgbClr val="6A7276"/>
              </a:buClr>
            </a:pPr>
            <a:r>
              <a:rPr lang="en-GB" dirty="0"/>
              <a:t>Improved Accuracy and Robustness.</a:t>
            </a:r>
          </a:p>
          <a:p>
            <a:pPr>
              <a:buClr>
                <a:srgbClr val="6A7276"/>
              </a:buClr>
            </a:pPr>
            <a:r>
              <a:rPr lang="en-GB" dirty="0"/>
              <a:t>Enhanced Interpretability.</a:t>
            </a:r>
          </a:p>
          <a:p>
            <a:pPr>
              <a:buClr>
                <a:srgbClr val="6A7276"/>
              </a:buClr>
            </a:pPr>
            <a:r>
              <a:rPr lang="en-GB" dirty="0"/>
              <a:t>Flexibility and Customization.</a:t>
            </a:r>
          </a:p>
          <a:p>
            <a:pPr>
              <a:buClr>
                <a:srgbClr val="6A7276"/>
              </a:buClr>
            </a:pPr>
            <a:r>
              <a:rPr lang="en-US" dirty="0"/>
              <a:t>Exploration of other machine learning techniques.</a:t>
            </a:r>
          </a:p>
          <a:p>
            <a:pPr>
              <a:buClr>
                <a:srgbClr val="6A7276"/>
              </a:buClr>
            </a:pPr>
            <a:r>
              <a:rPr lang="en-US" dirty="0"/>
              <a:t>The application of our integrated ML-DEA model to other domains.</a:t>
            </a:r>
            <a:endParaRPr lang="en-GB" dirty="0"/>
          </a:p>
          <a:p>
            <a:pPr>
              <a:buClr>
                <a:srgbClr val="6A7276"/>
              </a:buClr>
            </a:pPr>
            <a:r>
              <a:rPr lang="en-US" dirty="0"/>
              <a:t>Development of more sophisticated counterfactual methods within the ML-DEA framework. </a:t>
            </a:r>
            <a:endParaRPr lang="en-GB" dirty="0"/>
          </a:p>
        </p:txBody>
      </p:sp>
      <p:sp>
        <p:nvSpPr>
          <p:cNvPr id="3" name="Marcador de pie de página 3">
            <a:extLst>
              <a:ext uri="{FF2B5EF4-FFF2-40B4-BE49-F238E27FC236}">
                <a16:creationId xmlns:a16="http://schemas.microsoft.com/office/drawing/2014/main" id="{80BBB3D9-5F9C-FC36-9373-4237C172A6CC}"/>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83365971"/>
      </p:ext>
    </p:extLst>
  </p:cSld>
  <p:clrMapOvr>
    <a:masterClrMapping/>
  </p:clrMapOvr>
  <p:extLst>
    <p:ext uri="{6950BFC3-D8DA-4A85-94F7-54DA5524770B}">
      <p188:commentRel xmlns:p188="http://schemas.microsoft.com/office/powerpoint/2018/8/main" r:id="rId3"/>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EAB85B73-6579-804A-2DFB-B0CE725B3A4D}"/>
              </a:ext>
            </a:extLst>
          </p:cNvPr>
          <p:cNvSpPr>
            <a:spLocks noGrp="1"/>
          </p:cNvSpPr>
          <p:nvPr>
            <p:ph type="subTitle" idx="1"/>
          </p:nvPr>
        </p:nvSpPr>
        <p:spPr/>
        <p:txBody>
          <a:bodyPr/>
          <a:lstStyle/>
          <a:p>
            <a:r>
              <a:rPr lang="es-ES" dirty="0">
                <a:solidFill>
                  <a:schemeClr val="bg2">
                    <a:lumMod val="90000"/>
                  </a:schemeClr>
                </a:solidFill>
              </a:rPr>
              <a:t>Instituto Centro de Investigación Operativa (CIO)</a:t>
            </a:r>
          </a:p>
          <a:p>
            <a:r>
              <a:rPr lang="es-ES" sz="3200" dirty="0">
                <a:solidFill>
                  <a:schemeClr val="bg2">
                    <a:lumMod val="90000"/>
                  </a:schemeClr>
                </a:solidFill>
              </a:rPr>
              <a:t>Universidad Miguel Hernández de Elche</a:t>
            </a:r>
          </a:p>
          <a:p>
            <a:r>
              <a:rPr lang="es-ES" sz="2200" dirty="0"/>
              <a:t>Proyecto PID2022-136383NB-I00 financiado por MCIN/AEI /10.13039/501100011033 /10.13039/501100011033 y por FEDER, UE </a:t>
            </a:r>
            <a:endParaRPr lang="es-ES" sz="2200" dirty="0">
              <a:solidFill>
                <a:schemeClr val="bg2">
                  <a:lumMod val="90000"/>
                </a:schemeClr>
              </a:solidFill>
            </a:endParaRPr>
          </a:p>
        </p:txBody>
      </p:sp>
      <p:sp>
        <p:nvSpPr>
          <p:cNvPr id="3" name="Marcador de texto 2">
            <a:extLst>
              <a:ext uri="{FF2B5EF4-FFF2-40B4-BE49-F238E27FC236}">
                <a16:creationId xmlns:a16="http://schemas.microsoft.com/office/drawing/2014/main" id="{BE03DE9B-4FDB-3174-3EBA-7DFB23FCE318}"/>
              </a:ext>
            </a:extLst>
          </p:cNvPr>
          <p:cNvSpPr>
            <a:spLocks noGrp="1"/>
          </p:cNvSpPr>
          <p:nvPr>
            <p:ph type="body" sz="quarter" idx="10"/>
          </p:nvPr>
        </p:nvSpPr>
        <p:spPr/>
        <p:txBody>
          <a:bodyPr/>
          <a:lstStyle/>
          <a:p>
            <a:r>
              <a:rPr lang="en-GB" dirty="0"/>
              <a:t>Thanks for your attention!</a:t>
            </a:r>
          </a:p>
        </p:txBody>
      </p:sp>
      <p:pic>
        <p:nvPicPr>
          <p:cNvPr id="4" name="Imagen 3" descr="Imagen que contiene Interfaz de usuario gráfica&#10;&#10;Descripción generada automáticamente">
            <a:extLst>
              <a:ext uri="{FF2B5EF4-FFF2-40B4-BE49-F238E27FC236}">
                <a16:creationId xmlns:a16="http://schemas.microsoft.com/office/drawing/2014/main" id="{5D44F6E7-EF60-E842-42CA-1EEEA472D9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5613" y="9003563"/>
            <a:ext cx="4839913" cy="937997"/>
          </a:xfrm>
          <a:prstGeom prst="rect">
            <a:avLst/>
          </a:prstGeom>
        </p:spPr>
      </p:pic>
    </p:spTree>
    <p:extLst>
      <p:ext uri="{BB962C8B-B14F-4D97-AF65-F5344CB8AC3E}">
        <p14:creationId xmlns:p14="http://schemas.microsoft.com/office/powerpoint/2010/main" val="3320482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E94856-9D9C-4ED9-90BF-F310B65BA2C7}"/>
              </a:ext>
            </a:extLst>
          </p:cNvPr>
          <p:cNvSpPr>
            <a:spLocks noGrp="1"/>
          </p:cNvSpPr>
          <p:nvPr>
            <p:ph type="title"/>
          </p:nvPr>
        </p:nvSpPr>
        <p:spPr/>
        <p:txBody>
          <a:bodyPr/>
          <a:lstStyle/>
          <a:p>
            <a:r>
              <a:rPr lang="en-AU" dirty="0"/>
              <a:t>Bibliography</a:t>
            </a:r>
          </a:p>
        </p:txBody>
      </p:sp>
      <p:sp>
        <p:nvSpPr>
          <p:cNvPr id="3" name="Marcador de contenido 2">
            <a:extLst>
              <a:ext uri="{FF2B5EF4-FFF2-40B4-BE49-F238E27FC236}">
                <a16:creationId xmlns:a16="http://schemas.microsoft.com/office/drawing/2014/main" id="{92AD0A21-745E-4A0B-93F3-9909AF99A29B}"/>
              </a:ext>
            </a:extLst>
          </p:cNvPr>
          <p:cNvSpPr>
            <a:spLocks noGrp="1"/>
          </p:cNvSpPr>
          <p:nvPr>
            <p:ph idx="1"/>
          </p:nvPr>
        </p:nvSpPr>
        <p:spPr/>
        <p:txBody>
          <a:bodyPr anchor="ctr">
            <a:normAutofit/>
          </a:bodyPr>
          <a:lstStyle/>
          <a:p>
            <a:pPr>
              <a:lnSpc>
                <a:spcPct val="150000"/>
              </a:lnSpc>
              <a:spcBef>
                <a:spcPts val="1200"/>
              </a:spcBef>
              <a:spcAft>
                <a:spcPts val="1200"/>
              </a:spcAft>
            </a:pPr>
            <a:r>
              <a:rPr lang="en-US" sz="1800" b="0" i="0" dirty="0">
                <a:solidFill>
                  <a:srgbClr val="222222"/>
                </a:solidFill>
                <a:effectLst/>
                <a:latin typeface="Arial" panose="020B0604020202020204" pitchFamily="34" charset="0"/>
              </a:rPr>
              <a:t>Cortez, P., &amp; </a:t>
            </a:r>
            <a:r>
              <a:rPr lang="en-US" sz="1800" b="0" i="0" dirty="0" err="1">
                <a:solidFill>
                  <a:srgbClr val="222222"/>
                </a:solidFill>
                <a:effectLst/>
                <a:latin typeface="Arial" panose="020B0604020202020204" pitchFamily="34" charset="0"/>
              </a:rPr>
              <a:t>Embrechts</a:t>
            </a:r>
            <a:r>
              <a:rPr lang="en-US" sz="1800" b="0" i="0" dirty="0">
                <a:solidFill>
                  <a:srgbClr val="222222"/>
                </a:solidFill>
                <a:effectLst/>
                <a:latin typeface="Arial" panose="020B0604020202020204" pitchFamily="34" charset="0"/>
              </a:rPr>
              <a:t>, M. J. (2013). Using sensitivity analysis and visualization techniques to open black box data mining models. </a:t>
            </a:r>
            <a:r>
              <a:rPr lang="en-US" sz="1800" b="0" i="1" dirty="0">
                <a:solidFill>
                  <a:srgbClr val="222222"/>
                </a:solidFill>
                <a:effectLst/>
                <a:latin typeface="Arial" panose="020B0604020202020204" pitchFamily="34" charset="0"/>
              </a:rPr>
              <a:t>Information Sciences</a:t>
            </a:r>
            <a:r>
              <a:rPr lang="en-US" sz="1800" b="0" i="0" dirty="0">
                <a:solidFill>
                  <a:srgbClr val="222222"/>
                </a:solidFill>
                <a:effectLst/>
                <a:latin typeface="Arial" panose="020B0604020202020204" pitchFamily="34" charset="0"/>
              </a:rPr>
              <a:t>, </a:t>
            </a:r>
            <a:r>
              <a:rPr lang="en-US" sz="1800" b="0" i="1" dirty="0">
                <a:solidFill>
                  <a:srgbClr val="222222"/>
                </a:solidFill>
                <a:effectLst/>
                <a:latin typeface="Arial" panose="020B0604020202020204" pitchFamily="34" charset="0"/>
              </a:rPr>
              <a:t>225</a:t>
            </a:r>
            <a:r>
              <a:rPr lang="en-US" sz="1800" b="0" i="0" dirty="0">
                <a:solidFill>
                  <a:srgbClr val="222222"/>
                </a:solidFill>
                <a:effectLst/>
                <a:latin typeface="Arial" panose="020B0604020202020204" pitchFamily="34" charset="0"/>
              </a:rPr>
              <a:t>, 1-17. </a:t>
            </a:r>
            <a:r>
              <a:rPr lang="es-ES" sz="1800" b="0" i="0" u="none" strike="noStrike" dirty="0">
                <a:effectLst/>
                <a:latin typeface="ElsevierSans"/>
                <a:hlinkClick r:id="rId2" tooltip="Persistent link using digital object identifier"/>
              </a:rPr>
              <a:t>https://doi.org/10.1016/j.ins.2012.10.039</a:t>
            </a:r>
            <a:endParaRPr lang="es-ES" sz="1800" b="0" i="0" u="none" strike="noStrike" dirty="0">
              <a:effectLst/>
              <a:latin typeface="ElsevierSans"/>
            </a:endParaRPr>
          </a:p>
          <a:p>
            <a:pPr>
              <a:lnSpc>
                <a:spcPct val="150000"/>
              </a:lnSpc>
              <a:spcBef>
                <a:spcPts val="1200"/>
              </a:spcBef>
              <a:spcAft>
                <a:spcPts val="1200"/>
              </a:spcAft>
            </a:pPr>
            <a:r>
              <a:rPr lang="en-US" sz="1800" b="0" i="0" dirty="0" err="1">
                <a:solidFill>
                  <a:srgbClr val="222222"/>
                </a:solidFill>
                <a:effectLst/>
                <a:latin typeface="Arial" panose="020B0604020202020204" pitchFamily="34" charset="0"/>
              </a:rPr>
              <a:t>Kondapaneni</a:t>
            </a:r>
            <a:r>
              <a:rPr lang="en-US" sz="1800" b="0" i="0" dirty="0">
                <a:solidFill>
                  <a:srgbClr val="222222"/>
                </a:solidFill>
                <a:effectLst/>
                <a:latin typeface="Arial" panose="020B0604020202020204" pitchFamily="34" charset="0"/>
              </a:rPr>
              <a:t>, I., </a:t>
            </a:r>
            <a:r>
              <a:rPr lang="en-US" sz="1800" b="0" i="0" dirty="0" err="1">
                <a:solidFill>
                  <a:srgbClr val="222222"/>
                </a:solidFill>
                <a:effectLst/>
                <a:latin typeface="Arial" panose="020B0604020202020204" pitchFamily="34" charset="0"/>
              </a:rPr>
              <a:t>Kordík</a:t>
            </a:r>
            <a:r>
              <a:rPr lang="en-US" sz="1800" b="0" i="0" dirty="0">
                <a:solidFill>
                  <a:srgbClr val="222222"/>
                </a:solidFill>
                <a:effectLst/>
                <a:latin typeface="Arial" panose="020B0604020202020204" pitchFamily="34" charset="0"/>
              </a:rPr>
              <a:t>, P., &amp; </a:t>
            </a:r>
            <a:r>
              <a:rPr lang="en-US" sz="1800" b="0" i="0" dirty="0" err="1">
                <a:solidFill>
                  <a:srgbClr val="222222"/>
                </a:solidFill>
                <a:effectLst/>
                <a:latin typeface="Arial" panose="020B0604020202020204" pitchFamily="34" charset="0"/>
              </a:rPr>
              <a:t>Slavík</a:t>
            </a:r>
            <a:r>
              <a:rPr lang="en-US" sz="1800" b="0" i="0" dirty="0">
                <a:solidFill>
                  <a:srgbClr val="222222"/>
                </a:solidFill>
                <a:effectLst/>
                <a:latin typeface="Arial" panose="020B0604020202020204" pitchFamily="34" charset="0"/>
              </a:rPr>
              <a:t>, P. (2007, December). Visualization techniques utilizing the sensitivity analysis of models. In 2007 Winter Simulation Conference (pp. 730-737). IEEE. </a:t>
            </a:r>
            <a:r>
              <a:rPr lang="en-US" sz="1800" b="0" i="0" dirty="0">
                <a:solidFill>
                  <a:srgbClr val="222222"/>
                </a:solidFill>
                <a:effectLst/>
                <a:latin typeface="Arial" panose="020B0604020202020204" pitchFamily="34" charset="0"/>
                <a:hlinkClick r:id="rId3"/>
              </a:rPr>
              <a:t>https://ieeexplore.ieee.org/abstract/document/4419667</a:t>
            </a:r>
            <a:endParaRPr lang="en-US" sz="1800" b="0" i="0" dirty="0">
              <a:solidFill>
                <a:srgbClr val="222222"/>
              </a:solidFill>
              <a:effectLst/>
              <a:latin typeface="Arial" panose="020B0604020202020204" pitchFamily="34" charset="0"/>
            </a:endParaRPr>
          </a:p>
          <a:p>
            <a:pPr>
              <a:lnSpc>
                <a:spcPct val="150000"/>
              </a:lnSpc>
              <a:spcBef>
                <a:spcPts val="1200"/>
              </a:spcBef>
              <a:spcAft>
                <a:spcPts val="1200"/>
              </a:spcAft>
            </a:pPr>
            <a:r>
              <a:rPr lang="en-US" sz="1800" b="0" i="0" dirty="0">
                <a:solidFill>
                  <a:srgbClr val="222222"/>
                </a:solidFill>
                <a:effectLst/>
                <a:latin typeface="Arial" panose="020B0604020202020204" pitchFamily="34" charset="0"/>
              </a:rPr>
              <a:t>Tzeng, F. Y., &amp; Ma, K. L. (2005). Opening the black box-data driven visualization of neural networks (pp. 383-390). IEEE. </a:t>
            </a:r>
            <a:r>
              <a:rPr lang="en-US" sz="1800" b="0" i="0" dirty="0">
                <a:solidFill>
                  <a:srgbClr val="222222"/>
                </a:solidFill>
                <a:effectLst/>
                <a:latin typeface="Arial" panose="020B0604020202020204" pitchFamily="34" charset="0"/>
                <a:hlinkClick r:id="rId4"/>
              </a:rPr>
              <a:t>https://ieeexplore.ieee.org/abstract/document/1532820</a:t>
            </a:r>
            <a:endParaRPr lang="en-US" sz="1800" b="0" i="0" dirty="0">
              <a:solidFill>
                <a:srgbClr val="222222"/>
              </a:solidFill>
              <a:effectLst/>
              <a:latin typeface="Arial" panose="020B0604020202020204" pitchFamily="34" charset="0"/>
            </a:endParaRPr>
          </a:p>
          <a:p>
            <a:pPr>
              <a:lnSpc>
                <a:spcPct val="150000"/>
              </a:lnSpc>
              <a:spcBef>
                <a:spcPts val="1200"/>
              </a:spcBef>
              <a:spcAft>
                <a:spcPts val="1200"/>
              </a:spcAft>
            </a:pPr>
            <a:endParaRPr lang="en-US" sz="1800" b="0" i="0" dirty="0">
              <a:solidFill>
                <a:srgbClr val="222222"/>
              </a:solidFill>
              <a:effectLst/>
              <a:latin typeface="Arial" panose="020B0604020202020204" pitchFamily="34" charset="0"/>
            </a:endParaRPr>
          </a:p>
        </p:txBody>
      </p:sp>
      <p:sp>
        <p:nvSpPr>
          <p:cNvPr id="4" name="Marcador de pie de página 3">
            <a:extLst>
              <a:ext uri="{FF2B5EF4-FFF2-40B4-BE49-F238E27FC236}">
                <a16:creationId xmlns:a16="http://schemas.microsoft.com/office/drawing/2014/main" id="{5F27C00A-ACDC-4E4A-984A-BDB61556F009}"/>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C9FC0917-D875-4A91-9E78-00B68053351E}"/>
              </a:ext>
            </a:extLst>
          </p:cNvPr>
          <p:cNvSpPr>
            <a:spLocks noGrp="1"/>
          </p:cNvSpPr>
          <p:nvPr>
            <p:ph type="sldNum" sz="quarter" idx="12"/>
          </p:nvPr>
        </p:nvSpPr>
        <p:spPr/>
        <p:txBody>
          <a:bodyPr/>
          <a:lstStyle/>
          <a:p>
            <a:fld id="{DBFF9636-A71C-488A-89F8-02E08556F10C}" type="slidenum">
              <a:rPr lang="es-ES" smtClean="0"/>
              <a:pPr/>
              <a:t>3</a:t>
            </a:fld>
            <a:endParaRPr lang="es-ES" dirty="0"/>
          </a:p>
        </p:txBody>
      </p:sp>
    </p:spTree>
    <p:extLst>
      <p:ext uri="{BB962C8B-B14F-4D97-AF65-F5344CB8AC3E}">
        <p14:creationId xmlns:p14="http://schemas.microsoft.com/office/powerpoint/2010/main" val="613830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2E5771-2858-4C53-BC4D-99C854852A21}"/>
              </a:ext>
            </a:extLst>
          </p:cNvPr>
          <p:cNvSpPr>
            <a:spLocks noGrp="1"/>
          </p:cNvSpPr>
          <p:nvPr>
            <p:ph type="ctrTitle"/>
          </p:nvPr>
        </p:nvSpPr>
        <p:spPr/>
        <p:txBody>
          <a:bodyPr/>
          <a:lstStyle/>
          <a:p>
            <a:r>
              <a:rPr lang="en-GB" dirty="0"/>
              <a:t>Introduction</a:t>
            </a:r>
          </a:p>
        </p:txBody>
      </p:sp>
      <p:sp>
        <p:nvSpPr>
          <p:cNvPr id="3" name="Subtítulo 2">
            <a:extLst>
              <a:ext uri="{FF2B5EF4-FFF2-40B4-BE49-F238E27FC236}">
                <a16:creationId xmlns:a16="http://schemas.microsoft.com/office/drawing/2014/main" id="{53E1ED9C-83A8-46D1-8BC2-EB59C8F9CAC5}"/>
              </a:ext>
            </a:extLst>
          </p:cNvPr>
          <p:cNvSpPr>
            <a:spLocks noGrp="1"/>
          </p:cNvSpPr>
          <p:nvPr>
            <p:ph type="subTitle" idx="1"/>
          </p:nvPr>
        </p:nvSpPr>
        <p:spPr/>
        <p:txBody>
          <a:bodyPr/>
          <a:lstStyle/>
          <a:p>
            <a:r>
              <a:rPr lang="en-GB" dirty="0"/>
              <a:t>Black Box Analysis</a:t>
            </a:r>
          </a:p>
        </p:txBody>
      </p:sp>
      <p:sp>
        <p:nvSpPr>
          <p:cNvPr id="4" name="Marcador de pie de página 3">
            <a:extLst>
              <a:ext uri="{FF2B5EF4-FFF2-40B4-BE49-F238E27FC236}">
                <a16:creationId xmlns:a16="http://schemas.microsoft.com/office/drawing/2014/main" id="{381B3B6F-FECE-4896-87FA-A8008A98B5FE}"/>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E8AE3DB-0025-48B5-B3B4-DC55498EB70D}"/>
              </a:ext>
            </a:extLst>
          </p:cNvPr>
          <p:cNvSpPr>
            <a:spLocks noGrp="1"/>
          </p:cNvSpPr>
          <p:nvPr>
            <p:ph type="sldNum" sz="quarter" idx="12"/>
          </p:nvPr>
        </p:nvSpPr>
        <p:spPr/>
        <p:txBody>
          <a:bodyPr/>
          <a:lstStyle/>
          <a:p>
            <a:fld id="{DBFF9636-A71C-488A-89F8-02E08556F10C}" type="slidenum">
              <a:rPr lang="es-ES" smtClean="0"/>
              <a:pPr/>
              <a:t>4</a:t>
            </a:fld>
            <a:endParaRPr lang="es-ES" dirty="0"/>
          </a:p>
        </p:txBody>
      </p:sp>
    </p:spTree>
    <p:extLst>
      <p:ext uri="{BB962C8B-B14F-4D97-AF65-F5344CB8AC3E}">
        <p14:creationId xmlns:p14="http://schemas.microsoft.com/office/powerpoint/2010/main" val="3335459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pPr>
              <a:spcAft>
                <a:spcPts val="1200"/>
              </a:spcAft>
            </a:pPr>
            <a:r>
              <a:rPr lang="en-US" dirty="0"/>
              <a:t>Data Mining (DM) aims to extract useful knowledge from raw data.</a:t>
            </a:r>
          </a:p>
          <a:p>
            <a:pPr>
              <a:spcAft>
                <a:spcPts val="1200"/>
              </a:spcAft>
            </a:pPr>
            <a:r>
              <a:rPr lang="en-US" dirty="0"/>
              <a:t>The value of a supervised DM model may depend predictive capability, computational requirements and </a:t>
            </a:r>
            <a:r>
              <a:rPr lang="en-US" u="sng" dirty="0"/>
              <a:t>explanatory power</a:t>
            </a:r>
            <a:r>
              <a:rPr lang="en-US" dirty="0"/>
              <a:t>.</a:t>
            </a:r>
          </a:p>
          <a:p>
            <a:pPr>
              <a:spcAft>
                <a:spcPts val="1200"/>
              </a:spcAft>
            </a:pPr>
            <a:r>
              <a:rPr lang="en-US" dirty="0"/>
              <a:t>There are two main strategies to increase interpretability from black box DM models:</a:t>
            </a:r>
          </a:p>
          <a:p>
            <a:pPr lvl="1">
              <a:spcAft>
                <a:spcPts val="1200"/>
              </a:spcAft>
            </a:pPr>
            <a:r>
              <a:rPr lang="en-US" dirty="0"/>
              <a:t>Extraction of rules</a:t>
            </a:r>
          </a:p>
          <a:p>
            <a:pPr lvl="1">
              <a:spcAft>
                <a:spcPts val="1200"/>
              </a:spcAft>
            </a:pPr>
            <a:r>
              <a:rPr lang="en-US" dirty="0"/>
              <a:t>Visualization techniques. </a:t>
            </a:r>
            <a:endParaRPr lang="es-ES" dirty="0"/>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5</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122698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pPr>
              <a:spcAft>
                <a:spcPts val="1200"/>
              </a:spcAft>
            </a:pPr>
            <a:r>
              <a:rPr lang="en-US" dirty="0"/>
              <a:t>Extraction of rules is the most popular</a:t>
            </a:r>
          </a:p>
          <a:p>
            <a:pPr>
              <a:spcAft>
                <a:spcPts val="1200"/>
              </a:spcAft>
            </a:pPr>
            <a:r>
              <a:rPr lang="en-US" dirty="0"/>
              <a:t>Extraction is often based on a simplification of the model complexity, hence leading to rules that do not accurately represent the original model.</a:t>
            </a:r>
          </a:p>
          <a:p>
            <a:pPr>
              <a:spcAft>
                <a:spcPts val="1200"/>
              </a:spcAft>
            </a:pPr>
            <a:r>
              <a:rPr lang="es-ES" dirty="0" err="1"/>
              <a:t>Example</a:t>
            </a:r>
            <a:r>
              <a:rPr lang="es-ES" dirty="0"/>
              <a:t>: a </a:t>
            </a:r>
            <a:r>
              <a:rPr lang="es-ES" dirty="0" err="1"/>
              <a:t>decision</a:t>
            </a:r>
            <a:r>
              <a:rPr lang="es-ES" dirty="0"/>
              <a:t> </a:t>
            </a:r>
            <a:r>
              <a:rPr lang="es-ES" dirty="0" err="1"/>
              <a:t>tree</a:t>
            </a:r>
            <a:r>
              <a:rPr lang="es-ES" dirty="0"/>
              <a:t>.</a:t>
            </a:r>
          </a:p>
          <a:p>
            <a:pPr lvl="1">
              <a:spcAft>
                <a:spcPts val="1200"/>
              </a:spcAft>
            </a:pPr>
            <a:r>
              <a:rPr lang="es-ES" dirty="0"/>
              <a:t>More </a:t>
            </a:r>
            <a:r>
              <a:rPr lang="es-ES" dirty="0" err="1"/>
              <a:t>understanding</a:t>
            </a:r>
            <a:r>
              <a:rPr lang="es-ES" dirty="0"/>
              <a:t> rules </a:t>
            </a:r>
            <a:r>
              <a:rPr lang="es-ES" dirty="0" err="1"/>
              <a:t>but</a:t>
            </a:r>
            <a:r>
              <a:rPr lang="es-ES" dirty="0"/>
              <a:t> </a:t>
            </a:r>
            <a:r>
              <a:rPr lang="es-ES" dirty="0" err="1"/>
              <a:t>discretize</a:t>
            </a:r>
            <a:r>
              <a:rPr lang="es-ES" dirty="0"/>
              <a:t> </a:t>
            </a:r>
            <a:r>
              <a:rPr lang="es-ES" dirty="0" err="1"/>
              <a:t>the</a:t>
            </a:r>
            <a:r>
              <a:rPr lang="es-ES" dirty="0"/>
              <a:t> </a:t>
            </a:r>
            <a:r>
              <a:rPr lang="es-ES" dirty="0" err="1"/>
              <a:t>classifier</a:t>
            </a:r>
            <a:r>
              <a:rPr lang="es-ES" dirty="0"/>
              <a:t> </a:t>
            </a:r>
            <a:r>
              <a:rPr lang="es-ES" dirty="0" err="1"/>
              <a:t>separating</a:t>
            </a:r>
            <a:r>
              <a:rPr lang="es-ES" dirty="0"/>
              <a:t> </a:t>
            </a:r>
            <a:r>
              <a:rPr lang="es-ES" dirty="0" err="1"/>
              <a:t>hyperplane</a:t>
            </a:r>
            <a:r>
              <a:rPr lang="es-ES" dirty="0"/>
              <a:t>, </a:t>
            </a:r>
            <a:r>
              <a:rPr lang="es-ES" dirty="0" err="1"/>
              <a:t>thus</a:t>
            </a:r>
            <a:r>
              <a:rPr lang="es-ES" dirty="0"/>
              <a:t> </a:t>
            </a:r>
            <a:r>
              <a:rPr lang="es-ES" dirty="0" err="1"/>
              <a:t>leading</a:t>
            </a:r>
            <a:r>
              <a:rPr lang="es-ES" dirty="0"/>
              <a:t> </a:t>
            </a:r>
            <a:r>
              <a:rPr lang="es-ES" dirty="0" err="1"/>
              <a:t>to</a:t>
            </a:r>
            <a:r>
              <a:rPr lang="es-ES" dirty="0"/>
              <a:t> </a:t>
            </a:r>
            <a:r>
              <a:rPr lang="es-ES" dirty="0" err="1"/>
              <a:t>information</a:t>
            </a:r>
            <a:r>
              <a:rPr lang="es-ES" dirty="0"/>
              <a:t> </a:t>
            </a:r>
            <a:r>
              <a:rPr lang="es-ES" dirty="0" err="1"/>
              <a:t>loss</a:t>
            </a:r>
            <a:r>
              <a:rPr lang="es-ES" dirty="0"/>
              <a:t>. </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6</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155691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pPr>
              <a:spcAft>
                <a:spcPts val="1200"/>
              </a:spcAft>
            </a:pPr>
            <a:r>
              <a:rPr lang="en-US" dirty="0"/>
              <a:t>The majority of visualization rules address aspects related to the multidimensionality of data.</a:t>
            </a:r>
          </a:p>
          <a:p>
            <a:pPr>
              <a:spcAft>
                <a:spcPts val="1200"/>
              </a:spcAft>
            </a:pPr>
            <a:r>
              <a:rPr lang="en-US" dirty="0"/>
              <a:t>The use of visualization for black box DM models is more scarce.</a:t>
            </a:r>
          </a:p>
          <a:p>
            <a:pPr>
              <a:spcAft>
                <a:spcPts val="1200"/>
              </a:spcAft>
            </a:pPr>
            <a:r>
              <a:rPr lang="en-US" dirty="0"/>
              <a:t>Most of these graphical techniques are specific to a given learning method or DM task.</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7</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023637824"/>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89CA8-E0FB-B1B4-82B6-48FE8BB6C9EF}"/>
              </a:ext>
            </a:extLst>
          </p:cNvPr>
          <p:cNvSpPr>
            <a:spLocks noGrp="1"/>
          </p:cNvSpPr>
          <p:nvPr>
            <p:ph type="ctrTitle"/>
          </p:nvPr>
        </p:nvSpPr>
        <p:spPr/>
        <p:txBody>
          <a:bodyPr/>
          <a:lstStyle/>
          <a:p>
            <a:r>
              <a:rPr lang="en-GB" dirty="0"/>
              <a:t>Sensitivity Analysis</a:t>
            </a:r>
          </a:p>
        </p:txBody>
      </p:sp>
      <p:sp>
        <p:nvSpPr>
          <p:cNvPr id="3" name="Subtítulo 2">
            <a:extLst>
              <a:ext uri="{FF2B5EF4-FFF2-40B4-BE49-F238E27FC236}">
                <a16:creationId xmlns:a16="http://schemas.microsoft.com/office/drawing/2014/main" id="{EC9EC8A6-CC12-FC4C-481E-FE2514D5FF5A}"/>
              </a:ext>
            </a:extLst>
          </p:cNvPr>
          <p:cNvSpPr>
            <a:spLocks noGrp="1"/>
          </p:cNvSpPr>
          <p:nvPr>
            <p:ph type="subTitle" idx="1"/>
          </p:nvPr>
        </p:nvSpPr>
        <p:spPr/>
        <p:txBody>
          <a:bodyPr/>
          <a:lstStyle/>
          <a:p>
            <a:r>
              <a:rPr lang="en-GB" dirty="0"/>
              <a:t>An approach to open DM models</a:t>
            </a:r>
          </a:p>
        </p:txBody>
      </p:sp>
      <p:sp>
        <p:nvSpPr>
          <p:cNvPr id="4" name="Marcador de pie de página 3">
            <a:extLst>
              <a:ext uri="{FF2B5EF4-FFF2-40B4-BE49-F238E27FC236}">
                <a16:creationId xmlns:a16="http://schemas.microsoft.com/office/drawing/2014/main" id="{B4BE54DF-455C-F151-5BDA-84A3340CF64B}"/>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A211459-F8C1-7C82-00F8-90AE29AF5C35}"/>
              </a:ext>
            </a:extLst>
          </p:cNvPr>
          <p:cNvSpPr>
            <a:spLocks noGrp="1"/>
          </p:cNvSpPr>
          <p:nvPr>
            <p:ph type="sldNum" sz="quarter" idx="12"/>
          </p:nvPr>
        </p:nvSpPr>
        <p:spPr/>
        <p:txBody>
          <a:bodyPr/>
          <a:lstStyle/>
          <a:p>
            <a:fld id="{DBFF9636-A71C-488A-89F8-02E08556F10C}" type="slidenum">
              <a:rPr lang="es-ES" smtClean="0"/>
              <a:pPr/>
              <a:t>8</a:t>
            </a:fld>
            <a:endParaRPr lang="es-ES" dirty="0"/>
          </a:p>
        </p:txBody>
      </p:sp>
    </p:spTree>
    <p:extLst>
      <p:ext uri="{BB962C8B-B14F-4D97-AF65-F5344CB8AC3E}">
        <p14:creationId xmlns:p14="http://schemas.microsoft.com/office/powerpoint/2010/main" val="673475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Sensitivity Analysis</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lnSpcReduction="10000"/>
          </a:bodyPr>
          <a:lstStyle/>
          <a:p>
            <a:pPr>
              <a:spcAft>
                <a:spcPts val="1200"/>
              </a:spcAft>
            </a:pPr>
            <a:r>
              <a:rPr lang="en-US" dirty="0"/>
              <a:t>Sensitivity Analysis (SA) is a method that performs a pure black box use of the fitted models.</a:t>
            </a:r>
          </a:p>
          <a:p>
            <a:pPr>
              <a:spcAft>
                <a:spcPts val="1200"/>
              </a:spcAft>
            </a:pPr>
            <a:r>
              <a:rPr lang="en-US" dirty="0"/>
              <a:t>Querying them with sensitivity samples and recording the obtained responses.</a:t>
            </a:r>
          </a:p>
          <a:p>
            <a:pPr>
              <a:spcAft>
                <a:spcPts val="1200"/>
              </a:spcAft>
            </a:pPr>
            <a:r>
              <a:rPr lang="en-US" dirty="0"/>
              <a:t>No training information is used in this process.</a:t>
            </a:r>
          </a:p>
          <a:p>
            <a:pPr>
              <a:spcAft>
                <a:spcPts val="1200"/>
              </a:spcAft>
            </a:pPr>
            <a:r>
              <a:rPr lang="en-US" dirty="0"/>
              <a:t>This method is universally applicable and can be used with any supervised learning technique.</a:t>
            </a:r>
          </a:p>
          <a:p>
            <a:pPr>
              <a:spcAft>
                <a:spcPts val="1200"/>
              </a:spcAft>
            </a:pPr>
            <a:r>
              <a:rPr lang="en-US" dirty="0"/>
              <a:t>SA has been used as a variable/feature selection method.</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9</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915162435"/>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31298</TotalTime>
  <Words>2410</Words>
  <Application>Microsoft Office PowerPoint</Application>
  <PresentationFormat>Personalizado</PresentationFormat>
  <Paragraphs>363</Paragraphs>
  <Slides>29</Slides>
  <Notes>11</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29</vt:i4>
      </vt:variant>
    </vt:vector>
  </HeadingPairs>
  <TitlesOfParts>
    <vt:vector size="38" baseType="lpstr">
      <vt:lpstr>Wingdings</vt:lpstr>
      <vt:lpstr>Candara</vt:lpstr>
      <vt:lpstr>Cambria Math</vt:lpstr>
      <vt:lpstr>Times New Roman</vt:lpstr>
      <vt:lpstr>ElsevierSans</vt:lpstr>
      <vt:lpstr>Arial</vt:lpstr>
      <vt:lpstr>DIN</vt:lpstr>
      <vt:lpstr>Calibri</vt:lpstr>
      <vt:lpstr>Tema de Office</vt:lpstr>
      <vt:lpstr>Using sensitivity analysis and visualization techniques to open black box data mining models: a rminer example</vt:lpstr>
      <vt:lpstr>Index</vt:lpstr>
      <vt:lpstr>Bibliography</vt:lpstr>
      <vt:lpstr>Introduction</vt:lpstr>
      <vt:lpstr>Introduction</vt:lpstr>
      <vt:lpstr>Introduction</vt:lpstr>
      <vt:lpstr>Introduction</vt:lpstr>
      <vt:lpstr>Sensitivity Analysis</vt:lpstr>
      <vt:lpstr>Sensitivity Analysis</vt:lpstr>
      <vt:lpstr>Sensitivity Analysis</vt:lpstr>
      <vt:lpstr>Sensitivity Analysis</vt:lpstr>
      <vt:lpstr>Methods of SA</vt:lpstr>
      <vt:lpstr>1D-SA</vt:lpstr>
      <vt:lpstr>1D-SA</vt:lpstr>
      <vt:lpstr>1D-SA: Example</vt:lpstr>
      <vt:lpstr>1D-SA: Example</vt:lpstr>
      <vt:lpstr>1D-SA: Example</vt:lpstr>
      <vt:lpstr>1D-SA: Example</vt:lpstr>
      <vt:lpstr>Global SA (GSA)</vt:lpstr>
      <vt:lpstr>1D-SA</vt:lpstr>
      <vt:lpstr>Presentación de PowerPoint</vt:lpstr>
      <vt:lpstr>An empirical application</vt:lpstr>
      <vt:lpstr>The efficiency assessment of the Spanish educational sector</vt:lpstr>
      <vt:lpstr>The efficiency assessment of the Spanish educational sector</vt:lpstr>
      <vt:lpstr>The efficiency assessment of the Spanish educational sector</vt:lpstr>
      <vt:lpstr>The efficiency assessment of the Spanish educational sector</vt:lpstr>
      <vt:lpstr>Conclusions</vt:lpstr>
      <vt:lpstr>Conclusions and future work</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Ramos</dc:creator>
  <cp:lastModifiedBy>Gonzalez Moyano, Ricardo</cp:lastModifiedBy>
  <cp:revision>158</cp:revision>
  <dcterms:created xsi:type="dcterms:W3CDTF">2018-02-01T08:35:13Z</dcterms:created>
  <dcterms:modified xsi:type="dcterms:W3CDTF">2024-09-30T14:45:40Z</dcterms:modified>
</cp:coreProperties>
</file>