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omments/modernComment_15A_B4390D40.xml" ContentType="application/vnd.ms-powerpoint.comments+xml"/>
  <Override PartName="/ppt/notesSlides/notesSlide5.xml" ContentType="application/vnd.openxmlformats-officedocument.presentationml.notesSlide+xml"/>
  <Override PartName="/ppt/comments/modernComment_15B_72270F43.xml" ContentType="application/vnd.ms-powerpoint.comment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omments/modernComment_175_6CB36F74.xml" ContentType="application/vnd.ms-powerpoint.comments+xml"/>
  <Override PartName="/ppt/notesSlides/notesSlide16.xml" ContentType="application/vnd.openxmlformats-officedocument.presentationml.notesSlide+xml"/>
  <Override PartName="/ppt/comments/modernComment_12C_4C7E9C53.xml" ContentType="application/vnd.ms-powerpoint.comments+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60" r:id="rId1"/>
  </p:sldMasterIdLst>
  <p:notesMasterIdLst>
    <p:notesMasterId r:id="rId42"/>
  </p:notesMasterIdLst>
  <p:sldIdLst>
    <p:sldId id="303" r:id="rId2"/>
    <p:sldId id="263" r:id="rId3"/>
    <p:sldId id="344" r:id="rId4"/>
    <p:sldId id="258" r:id="rId5"/>
    <p:sldId id="257" r:id="rId6"/>
    <p:sldId id="345" r:id="rId7"/>
    <p:sldId id="346" r:id="rId8"/>
    <p:sldId id="321" r:id="rId9"/>
    <p:sldId id="347" r:id="rId10"/>
    <p:sldId id="348" r:id="rId11"/>
    <p:sldId id="349" r:id="rId12"/>
    <p:sldId id="351" r:id="rId13"/>
    <p:sldId id="350" r:id="rId14"/>
    <p:sldId id="354" r:id="rId15"/>
    <p:sldId id="280" r:id="rId16"/>
    <p:sldId id="357" r:id="rId17"/>
    <p:sldId id="358" r:id="rId18"/>
    <p:sldId id="359" r:id="rId19"/>
    <p:sldId id="360" r:id="rId20"/>
    <p:sldId id="361" r:id="rId21"/>
    <p:sldId id="363" r:id="rId22"/>
    <p:sldId id="365" r:id="rId23"/>
    <p:sldId id="366" r:id="rId24"/>
    <p:sldId id="353" r:id="rId25"/>
    <p:sldId id="356" r:id="rId26"/>
    <p:sldId id="355" r:id="rId27"/>
    <p:sldId id="367" r:id="rId28"/>
    <p:sldId id="368" r:id="rId29"/>
    <p:sldId id="370" r:id="rId30"/>
    <p:sldId id="369" r:id="rId31"/>
    <p:sldId id="306" r:id="rId32"/>
    <p:sldId id="371" r:id="rId33"/>
    <p:sldId id="373" r:id="rId34"/>
    <p:sldId id="374" r:id="rId35"/>
    <p:sldId id="375" r:id="rId36"/>
    <p:sldId id="376" r:id="rId37"/>
    <p:sldId id="377" r:id="rId38"/>
    <p:sldId id="299" r:id="rId39"/>
    <p:sldId id="300" r:id="rId40"/>
    <p:sldId id="308" r:id="rId41"/>
  </p:sldIdLst>
  <p:sldSz cx="18288000" cy="10288588"/>
  <p:notesSz cx="6858000" cy="9144000"/>
  <p:embeddedFontLst>
    <p:embeddedFont>
      <p:font typeface="Cambria Math" panose="02040503050406030204" pitchFamily="18" charset="0"/>
      <p:regular r:id="rId43"/>
    </p:embeddedFont>
    <p:embeddedFont>
      <p:font typeface="Candara" panose="020E0502030303020204" pitchFamily="34" charset="0"/>
      <p:regular r:id="rId44"/>
      <p:bold r:id="rId45"/>
      <p:italic r:id="rId46"/>
      <p:boldItalic r:id="rId47"/>
    </p:embeddedFont>
    <p:embeddedFont>
      <p:font typeface="DIN" panose="020B0604020202020204" charset="0"/>
      <p:regular r:id="rId48"/>
      <p:bold r:id="rId49"/>
      <p:italic r:id="rId50"/>
      <p:boldItalic r:id="rId51"/>
    </p:embeddedFont>
  </p:embeddedFontLst>
  <p:defaultTextStyle>
    <a:defPPr>
      <a:defRPr lang="es-ES"/>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AD82F804-0467-9EE2-E313-87232B6D2DD5}" name="Aparicio Baeza, Juan" initials="JA" userId="S::j.aparicio@miumh.umh.es::044be249-f2e4-4d52-852a-cf01e67ce739" providerId="AD"/>
  <p188:author id="{EFD86C24-0563-6C2E-921E-16B6C4D373A7}" name="Gonzalez Moyano, Ricardo" initials="RG" userId="S::ricardo.gonzalezm@miumh.umh.es::5b44e8b1-3a70-41c8-8d8a-36b87a296b66" providerId="AD"/>
  <p188:author id="{FB8A12BA-7F28-EBD3-DB83-6F55D7C29FF5}" name="Gonzalez Moyano, Ricardo" initials="GMR" userId="S::ricardo.gonzalez01@miumh.umh.es::fd4e5627-4397-4deb-b8b1-f0714389fdd3"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A7276"/>
    <a:srgbClr val="921F30"/>
    <a:srgbClr val="636B6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0CCF742-B2BE-461F-9F48-7083068267CA}" v="1428" dt="2024-10-18T11:22:56.939"/>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Estilo claro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069" autoAdjust="0"/>
    <p:restoredTop sz="96357" autoAdjust="0"/>
  </p:normalViewPr>
  <p:slideViewPr>
    <p:cSldViewPr snapToGrid="0">
      <p:cViewPr>
        <p:scale>
          <a:sx n="40" d="100"/>
          <a:sy n="40" d="100"/>
        </p:scale>
        <p:origin x="180" y="1188"/>
      </p:cViewPr>
      <p:guideLst/>
    </p:cSldViewPr>
  </p:slideViewPr>
  <p:notesTextViewPr>
    <p:cViewPr>
      <p:scale>
        <a:sx n="1" d="1"/>
        <a:sy n="1" d="1"/>
      </p:scale>
      <p:origin x="0" y="0"/>
    </p:cViewPr>
  </p:notesTextViewPr>
  <p:sorterViewPr>
    <p:cViewPr>
      <p:scale>
        <a:sx n="100" d="100"/>
        <a:sy n="100" d="100"/>
      </p:scale>
      <p:origin x="0" y="-24084"/>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font" Target="fonts/font5.fntdata"/><Relationship Id="rId50" Type="http://schemas.openxmlformats.org/officeDocument/2006/relationships/font" Target="fonts/font8.fntdata"/><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3.fntdata"/><Relationship Id="rId53" Type="http://schemas.openxmlformats.org/officeDocument/2006/relationships/viewProps" Target="viewProps.xml"/><Relationship Id="rId58" Type="http://schemas.microsoft.com/office/2018/10/relationships/authors" Targe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7.fntdata"/><Relationship Id="rId57"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2.fntdata"/><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1.fntdata"/><Relationship Id="rId48" Type="http://schemas.openxmlformats.org/officeDocument/2006/relationships/font" Target="fonts/font6.fntdata"/><Relationship Id="rId56" Type="http://schemas.microsoft.com/office/2016/11/relationships/changesInfo" Target="changesInfos/changesInfo1.xml"/><Relationship Id="rId8" Type="http://schemas.openxmlformats.org/officeDocument/2006/relationships/slide" Target="slides/slide7.xml"/><Relationship Id="rId51" Type="http://schemas.openxmlformats.org/officeDocument/2006/relationships/font" Target="fonts/font9.fntdata"/><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onzalez Moyano, Ricardo" userId="5b44e8b1-3a70-41c8-8d8a-36b87a296b66" providerId="ADAL" clId="{EA9651C7-8F79-47D7-BC97-B2B21E23D8D3}"/>
    <pc:docChg chg="undo custSel addSld delSld modSld">
      <pc:chgData name="Gonzalez Moyano, Ricardo" userId="5b44e8b1-3a70-41c8-8d8a-36b87a296b66" providerId="ADAL" clId="{EA9651C7-8F79-47D7-BC97-B2B21E23D8D3}" dt="2024-09-09T16:17:23.927" v="240" actId="1076"/>
      <pc:docMkLst>
        <pc:docMk/>
      </pc:docMkLst>
      <pc:sldChg chg="modSp mod">
        <pc:chgData name="Gonzalez Moyano, Ricardo" userId="5b44e8b1-3a70-41c8-8d8a-36b87a296b66" providerId="ADAL" clId="{EA9651C7-8F79-47D7-BC97-B2B21E23D8D3}" dt="2024-09-09T11:34:13.060" v="42" actId="14100"/>
        <pc:sldMkLst>
          <pc:docMk/>
          <pc:sldMk cId="2265105320" sldId="318"/>
        </pc:sldMkLst>
        <pc:spChg chg="mod">
          <ac:chgData name="Gonzalez Moyano, Ricardo" userId="5b44e8b1-3a70-41c8-8d8a-36b87a296b66" providerId="ADAL" clId="{EA9651C7-8F79-47D7-BC97-B2B21E23D8D3}" dt="2024-09-09T11:34:13.060" v="42" actId="14100"/>
          <ac:spMkLst>
            <pc:docMk/>
            <pc:sldMk cId="2265105320" sldId="318"/>
            <ac:spMk id="3" creationId="{F2F9E890-B6DE-48DE-8F6A-A85504366140}"/>
          </ac:spMkLst>
        </pc:spChg>
      </pc:sldChg>
      <pc:sldChg chg="addSp delSp modSp mod">
        <pc:chgData name="Gonzalez Moyano, Ricardo" userId="5b44e8b1-3a70-41c8-8d8a-36b87a296b66" providerId="ADAL" clId="{EA9651C7-8F79-47D7-BC97-B2B21E23D8D3}" dt="2024-09-09T14:30:30.226" v="114" actId="20577"/>
        <pc:sldMkLst>
          <pc:docMk/>
          <pc:sldMk cId="2087636463" sldId="326"/>
        </pc:sldMkLst>
        <pc:spChg chg="del mod">
          <ac:chgData name="Gonzalez Moyano, Ricardo" userId="5b44e8b1-3a70-41c8-8d8a-36b87a296b66" providerId="ADAL" clId="{EA9651C7-8F79-47D7-BC97-B2B21E23D8D3}" dt="2024-09-09T14:16:12.482" v="46" actId="478"/>
          <ac:spMkLst>
            <pc:docMk/>
            <pc:sldMk cId="2087636463" sldId="326"/>
            <ac:spMk id="3" creationId="{4494177C-73C9-19D2-B33F-3A421F270BD1}"/>
          </ac:spMkLst>
        </pc:spChg>
        <pc:spChg chg="add del mod">
          <ac:chgData name="Gonzalez Moyano, Ricardo" userId="5b44e8b1-3a70-41c8-8d8a-36b87a296b66" providerId="ADAL" clId="{EA9651C7-8F79-47D7-BC97-B2B21E23D8D3}" dt="2024-09-09T14:16:24.595" v="49" actId="478"/>
          <ac:spMkLst>
            <pc:docMk/>
            <pc:sldMk cId="2087636463" sldId="326"/>
            <ac:spMk id="8" creationId="{BF22BB13-64B1-54FD-0371-FA250557AAD1}"/>
          </ac:spMkLst>
        </pc:spChg>
        <pc:spChg chg="add mod">
          <ac:chgData name="Gonzalez Moyano, Ricardo" userId="5b44e8b1-3a70-41c8-8d8a-36b87a296b66" providerId="ADAL" clId="{EA9651C7-8F79-47D7-BC97-B2B21E23D8D3}" dt="2024-09-09T14:30:30.226" v="114" actId="20577"/>
          <ac:spMkLst>
            <pc:docMk/>
            <pc:sldMk cId="2087636463" sldId="326"/>
            <ac:spMk id="9" creationId="{6B71FE13-505A-31EC-2275-58C89D81F1FB}"/>
          </ac:spMkLst>
        </pc:spChg>
      </pc:sldChg>
      <pc:sldChg chg="addSp modSp mod">
        <pc:chgData name="Gonzalez Moyano, Ricardo" userId="5b44e8b1-3a70-41c8-8d8a-36b87a296b66" providerId="ADAL" clId="{EA9651C7-8F79-47D7-BC97-B2B21E23D8D3}" dt="2024-09-09T15:40:42.031" v="215" actId="20577"/>
        <pc:sldMkLst>
          <pc:docMk/>
          <pc:sldMk cId="3672572066" sldId="330"/>
        </pc:sldMkLst>
        <pc:spChg chg="add mod">
          <ac:chgData name="Gonzalez Moyano, Ricardo" userId="5b44e8b1-3a70-41c8-8d8a-36b87a296b66" providerId="ADAL" clId="{EA9651C7-8F79-47D7-BC97-B2B21E23D8D3}" dt="2024-09-09T15:40:42.031" v="215" actId="20577"/>
          <ac:spMkLst>
            <pc:docMk/>
            <pc:sldMk cId="3672572066" sldId="330"/>
            <ac:spMk id="3" creationId="{7174AC12-8856-074F-931F-B0E18FF41F58}"/>
          </ac:spMkLst>
        </pc:spChg>
        <pc:picChg chg="mod">
          <ac:chgData name="Gonzalez Moyano, Ricardo" userId="5b44e8b1-3a70-41c8-8d8a-36b87a296b66" providerId="ADAL" clId="{EA9651C7-8F79-47D7-BC97-B2B21E23D8D3}" dt="2024-09-09T15:28:08.947" v="115" actId="1076"/>
          <ac:picMkLst>
            <pc:docMk/>
            <pc:sldMk cId="3672572066" sldId="330"/>
            <ac:picMk id="9" creationId="{0D3A521F-F6B8-F43A-6BC5-AF492AD9868F}"/>
          </ac:picMkLst>
        </pc:picChg>
      </pc:sldChg>
      <pc:sldChg chg="del">
        <pc:chgData name="Gonzalez Moyano, Ricardo" userId="5b44e8b1-3a70-41c8-8d8a-36b87a296b66" providerId="ADAL" clId="{EA9651C7-8F79-47D7-BC97-B2B21E23D8D3}" dt="2024-09-09T09:45:47.743" v="0" actId="2696"/>
        <pc:sldMkLst>
          <pc:docMk/>
          <pc:sldMk cId="1351539447" sldId="340"/>
        </pc:sldMkLst>
      </pc:sldChg>
      <pc:sldChg chg="addSp delSp modSp add mod">
        <pc:chgData name="Gonzalez Moyano, Ricardo" userId="5b44e8b1-3a70-41c8-8d8a-36b87a296b66" providerId="ADAL" clId="{EA9651C7-8F79-47D7-BC97-B2B21E23D8D3}" dt="2024-09-09T16:17:23.927" v="240" actId="1076"/>
        <pc:sldMkLst>
          <pc:docMk/>
          <pc:sldMk cId="1625249783" sldId="343"/>
        </pc:sldMkLst>
        <pc:graphicFrameChg chg="add mod modGraphic">
          <ac:chgData name="Gonzalez Moyano, Ricardo" userId="5b44e8b1-3a70-41c8-8d8a-36b87a296b66" providerId="ADAL" clId="{EA9651C7-8F79-47D7-BC97-B2B21E23D8D3}" dt="2024-09-09T16:17:23.927" v="240" actId="1076"/>
          <ac:graphicFrameMkLst>
            <pc:docMk/>
            <pc:sldMk cId="1625249783" sldId="343"/>
            <ac:graphicFrameMk id="6" creationId="{411E46F6-B821-8549-004E-DB659182C06C}"/>
          </ac:graphicFrameMkLst>
        </pc:graphicFrameChg>
        <pc:picChg chg="del">
          <ac:chgData name="Gonzalez Moyano, Ricardo" userId="5b44e8b1-3a70-41c8-8d8a-36b87a296b66" providerId="ADAL" clId="{EA9651C7-8F79-47D7-BC97-B2B21E23D8D3}" dt="2024-09-09T16:15:48.666" v="217" actId="478"/>
          <ac:picMkLst>
            <pc:docMk/>
            <pc:sldMk cId="1625249783" sldId="343"/>
            <ac:picMk id="9" creationId="{0D3A521F-F6B8-F43A-6BC5-AF492AD9868F}"/>
          </ac:picMkLst>
        </pc:picChg>
      </pc:sldChg>
    </pc:docChg>
  </pc:docChgLst>
  <pc:docChgLst>
    <pc:chgData name="Gonzalez Moyano, Ricardo" userId="5b44e8b1-3a70-41c8-8d8a-36b87a296b66" providerId="ADAL" clId="{30CCF742-B2BE-461F-9F48-7083068267CA}"/>
    <pc:docChg chg="undo custSel addSld delSld modSld sldOrd">
      <pc:chgData name="Gonzalez Moyano, Ricardo" userId="5b44e8b1-3a70-41c8-8d8a-36b87a296b66" providerId="ADAL" clId="{30CCF742-B2BE-461F-9F48-7083068267CA}" dt="2024-10-18T11:23:34.756" v="4716" actId="20577"/>
      <pc:docMkLst>
        <pc:docMk/>
      </pc:docMkLst>
      <pc:sldChg chg="modSp mod">
        <pc:chgData name="Gonzalez Moyano, Ricardo" userId="5b44e8b1-3a70-41c8-8d8a-36b87a296b66" providerId="ADAL" clId="{30CCF742-B2BE-461F-9F48-7083068267CA}" dt="2024-09-20T11:29:55.289" v="320" actId="948"/>
        <pc:sldMkLst>
          <pc:docMk/>
          <pc:sldMk cId="1122698107" sldId="257"/>
        </pc:sldMkLst>
        <pc:spChg chg="mod">
          <ac:chgData name="Gonzalez Moyano, Ricardo" userId="5b44e8b1-3a70-41c8-8d8a-36b87a296b66" providerId="ADAL" clId="{30CCF742-B2BE-461F-9F48-7083068267CA}" dt="2024-09-20T11:29:55.289" v="320" actId="948"/>
          <ac:spMkLst>
            <pc:docMk/>
            <pc:sldMk cId="1122698107" sldId="257"/>
            <ac:spMk id="3" creationId="{F2F9E890-B6DE-48DE-8F6A-A85504366140}"/>
          </ac:spMkLst>
        </pc:spChg>
        <pc:spChg chg="mod">
          <ac:chgData name="Gonzalez Moyano, Ricardo" userId="5b44e8b1-3a70-41c8-8d8a-36b87a296b66" providerId="ADAL" clId="{30CCF742-B2BE-461F-9F48-7083068267CA}" dt="2024-09-20T11:23:18.963" v="286"/>
          <ac:spMkLst>
            <pc:docMk/>
            <pc:sldMk cId="1122698107" sldId="257"/>
            <ac:spMk id="4" creationId="{81FA2410-67CF-428A-9DF6-97A560DA85A1}"/>
          </ac:spMkLst>
        </pc:spChg>
      </pc:sldChg>
      <pc:sldChg chg="modSp mod">
        <pc:chgData name="Gonzalez Moyano, Ricardo" userId="5b44e8b1-3a70-41c8-8d8a-36b87a296b66" providerId="ADAL" clId="{30CCF742-B2BE-461F-9F48-7083068267CA}" dt="2024-09-23T07:37:11.941" v="352"/>
        <pc:sldMkLst>
          <pc:docMk/>
          <pc:sldMk cId="3335459780" sldId="258"/>
        </pc:sldMkLst>
        <pc:spChg chg="mod">
          <ac:chgData name="Gonzalez Moyano, Ricardo" userId="5b44e8b1-3a70-41c8-8d8a-36b87a296b66" providerId="ADAL" clId="{30CCF742-B2BE-461F-9F48-7083068267CA}" dt="2024-09-23T07:37:11.941" v="352"/>
          <ac:spMkLst>
            <pc:docMk/>
            <pc:sldMk cId="3335459780" sldId="258"/>
            <ac:spMk id="3" creationId="{53E1ED9C-83A8-46D1-8BC2-EB59C8F9CAC5}"/>
          </ac:spMkLst>
        </pc:spChg>
        <pc:spChg chg="mod">
          <ac:chgData name="Gonzalez Moyano, Ricardo" userId="5b44e8b1-3a70-41c8-8d8a-36b87a296b66" providerId="ADAL" clId="{30CCF742-B2BE-461F-9F48-7083068267CA}" dt="2024-09-20T11:23:16.210" v="285"/>
          <ac:spMkLst>
            <pc:docMk/>
            <pc:sldMk cId="3335459780" sldId="258"/>
            <ac:spMk id="4" creationId="{381B3B6F-FECE-4896-87FA-A8008A98B5FE}"/>
          </ac:spMkLst>
        </pc:spChg>
      </pc:sldChg>
      <pc:sldChg chg="modSp mod">
        <pc:chgData name="Gonzalez Moyano, Ricardo" userId="5b44e8b1-3a70-41c8-8d8a-36b87a296b66" providerId="ADAL" clId="{30CCF742-B2BE-461F-9F48-7083068267CA}" dt="2024-09-20T11:18:08.445" v="271"/>
        <pc:sldMkLst>
          <pc:docMk/>
          <pc:sldMk cId="392837780" sldId="263"/>
        </pc:sldMkLst>
        <pc:spChg chg="mod">
          <ac:chgData name="Gonzalez Moyano, Ricardo" userId="5b44e8b1-3a70-41c8-8d8a-36b87a296b66" providerId="ADAL" clId="{30CCF742-B2BE-461F-9F48-7083068267CA}" dt="2024-09-20T11:18:08.445" v="271"/>
          <ac:spMkLst>
            <pc:docMk/>
            <pc:sldMk cId="392837780" sldId="263"/>
            <ac:spMk id="4" creationId="{5F27C00A-ACDC-4E4A-984A-BDB61556F009}"/>
          </ac:spMkLst>
        </pc:spChg>
      </pc:sldChg>
      <pc:sldChg chg="modSp add del mod">
        <pc:chgData name="Gonzalez Moyano, Ricardo" userId="5b44e8b1-3a70-41c8-8d8a-36b87a296b66" providerId="ADAL" clId="{30CCF742-B2BE-461F-9F48-7083068267CA}" dt="2024-09-30T10:35:35.760" v="2942" actId="20577"/>
        <pc:sldMkLst>
          <pc:docMk/>
          <pc:sldMk cId="3591219499" sldId="280"/>
        </pc:sldMkLst>
        <pc:spChg chg="mod">
          <ac:chgData name="Gonzalez Moyano, Ricardo" userId="5b44e8b1-3a70-41c8-8d8a-36b87a296b66" providerId="ADAL" clId="{30CCF742-B2BE-461F-9F48-7083068267CA}" dt="2024-09-30T10:35:35.760" v="2942" actId="20577"/>
          <ac:spMkLst>
            <pc:docMk/>
            <pc:sldMk cId="3591219499" sldId="280"/>
            <ac:spMk id="2" creationId="{86BA8BD2-2360-47C4-A428-A34D4F1BE424}"/>
          </ac:spMkLst>
        </pc:spChg>
        <pc:spChg chg="mod">
          <ac:chgData name="Gonzalez Moyano, Ricardo" userId="5b44e8b1-3a70-41c8-8d8a-36b87a296b66" providerId="ADAL" clId="{30CCF742-B2BE-461F-9F48-7083068267CA}" dt="2024-09-30T10:35:22.692" v="2931"/>
          <ac:spMkLst>
            <pc:docMk/>
            <pc:sldMk cId="3591219499" sldId="280"/>
            <ac:spMk id="4" creationId="{32E9E3CC-AACD-421E-ADF4-8100E3695283}"/>
          </ac:spMkLst>
        </pc:spChg>
      </pc:sldChg>
      <pc:sldChg chg="modSp mod">
        <pc:chgData name="Gonzalez Moyano, Ricardo" userId="5b44e8b1-3a70-41c8-8d8a-36b87a296b66" providerId="ADAL" clId="{30CCF742-B2BE-461F-9F48-7083068267CA}" dt="2024-09-20T11:17:59.444" v="270" actId="6549"/>
        <pc:sldMkLst>
          <pc:docMk/>
          <pc:sldMk cId="988178610" sldId="303"/>
        </pc:sldMkLst>
        <pc:spChg chg="mod">
          <ac:chgData name="Gonzalez Moyano, Ricardo" userId="5b44e8b1-3a70-41c8-8d8a-36b87a296b66" providerId="ADAL" clId="{30CCF742-B2BE-461F-9F48-7083068267CA}" dt="2024-09-20T11:03:54.209" v="221" actId="404"/>
          <ac:spMkLst>
            <pc:docMk/>
            <pc:sldMk cId="988178610" sldId="303"/>
            <ac:spMk id="2" creationId="{50D6C461-FDA0-4A80-8A95-CC7FF8CAE7F1}"/>
          </ac:spMkLst>
        </pc:spChg>
        <pc:spChg chg="mod">
          <ac:chgData name="Gonzalez Moyano, Ricardo" userId="5b44e8b1-3a70-41c8-8d8a-36b87a296b66" providerId="ADAL" clId="{30CCF742-B2BE-461F-9F48-7083068267CA}" dt="2024-09-20T11:17:59.444" v="270" actId="6549"/>
          <ac:spMkLst>
            <pc:docMk/>
            <pc:sldMk cId="988178610" sldId="303"/>
            <ac:spMk id="3" creationId="{1CE81823-6022-43A1-98EA-5EE08041387A}"/>
          </ac:spMkLst>
        </pc:spChg>
        <pc:spChg chg="mod">
          <ac:chgData name="Gonzalez Moyano, Ricardo" userId="5b44e8b1-3a70-41c8-8d8a-36b87a296b66" providerId="ADAL" clId="{30CCF742-B2BE-461F-9F48-7083068267CA}" dt="2024-09-20T10:58:36.719" v="105" actId="20577"/>
          <ac:spMkLst>
            <pc:docMk/>
            <pc:sldMk cId="988178610" sldId="303"/>
            <ac:spMk id="4" creationId="{348D9ADA-7FA7-468D-857D-E19B2AC411FF}"/>
          </ac:spMkLst>
        </pc:spChg>
      </pc:sldChg>
      <pc:sldChg chg="modSp mod">
        <pc:chgData name="Gonzalez Moyano, Ricardo" userId="5b44e8b1-3a70-41c8-8d8a-36b87a296b66" providerId="ADAL" clId="{30CCF742-B2BE-461F-9F48-7083068267CA}" dt="2024-09-20T11:12:05.874" v="234"/>
        <pc:sldMkLst>
          <pc:docMk/>
          <pc:sldMk cId="3320482811" sldId="308"/>
        </pc:sldMkLst>
        <pc:spChg chg="mod">
          <ac:chgData name="Gonzalez Moyano, Ricardo" userId="5b44e8b1-3a70-41c8-8d8a-36b87a296b66" providerId="ADAL" clId="{30CCF742-B2BE-461F-9F48-7083068267CA}" dt="2024-09-20T11:12:05.874" v="234"/>
          <ac:spMkLst>
            <pc:docMk/>
            <pc:sldMk cId="3320482811" sldId="308"/>
            <ac:spMk id="2" creationId="{EAB85B73-6579-804A-2DFB-B0CE725B3A4D}"/>
          </ac:spMkLst>
        </pc:spChg>
      </pc:sldChg>
      <pc:sldChg chg="add del">
        <pc:chgData name="Gonzalez Moyano, Ricardo" userId="5b44e8b1-3a70-41c8-8d8a-36b87a296b66" providerId="ADAL" clId="{30CCF742-B2BE-461F-9F48-7083068267CA}" dt="2024-09-27T08:51:25.030" v="808" actId="47"/>
        <pc:sldMkLst>
          <pc:docMk/>
          <pc:sldMk cId="2265105320" sldId="318"/>
        </pc:sldMkLst>
      </pc:sldChg>
      <pc:sldChg chg="modSp add del mod">
        <pc:chgData name="Gonzalez Moyano, Ricardo" userId="5b44e8b1-3a70-41c8-8d8a-36b87a296b66" providerId="ADAL" clId="{30CCF742-B2BE-461F-9F48-7083068267CA}" dt="2024-09-27T10:18:37.203" v="1876"/>
        <pc:sldMkLst>
          <pc:docMk/>
          <pc:sldMk cId="673475911" sldId="321"/>
        </pc:sldMkLst>
        <pc:spChg chg="mod">
          <ac:chgData name="Gonzalez Moyano, Ricardo" userId="5b44e8b1-3a70-41c8-8d8a-36b87a296b66" providerId="ADAL" clId="{30CCF742-B2BE-461F-9F48-7083068267CA}" dt="2024-09-27T08:49:56.781" v="805" actId="20577"/>
          <ac:spMkLst>
            <pc:docMk/>
            <pc:sldMk cId="673475911" sldId="321"/>
            <ac:spMk id="2" creationId="{76689CA8-E0FB-B1B4-82B6-48FE8BB6C9EF}"/>
          </ac:spMkLst>
        </pc:spChg>
        <pc:spChg chg="mod">
          <ac:chgData name="Gonzalez Moyano, Ricardo" userId="5b44e8b1-3a70-41c8-8d8a-36b87a296b66" providerId="ADAL" clId="{30CCF742-B2BE-461F-9F48-7083068267CA}" dt="2024-09-27T08:57:21.457" v="856" actId="20577"/>
          <ac:spMkLst>
            <pc:docMk/>
            <pc:sldMk cId="673475911" sldId="321"/>
            <ac:spMk id="3" creationId="{EC9EC8A6-CC12-FC4C-481E-FE2514D5FF5A}"/>
          </ac:spMkLst>
        </pc:spChg>
        <pc:spChg chg="mod">
          <ac:chgData name="Gonzalez Moyano, Ricardo" userId="5b44e8b1-3a70-41c8-8d8a-36b87a296b66" providerId="ADAL" clId="{30CCF742-B2BE-461F-9F48-7083068267CA}" dt="2024-09-27T10:18:37.203" v="1876"/>
          <ac:spMkLst>
            <pc:docMk/>
            <pc:sldMk cId="673475911" sldId="321"/>
            <ac:spMk id="4" creationId="{B4BE54DF-455C-F151-5BDA-84A3340CF64B}"/>
          </ac:spMkLst>
        </pc:spChg>
      </pc:sldChg>
      <pc:sldChg chg="add del">
        <pc:chgData name="Gonzalez Moyano, Ricardo" userId="5b44e8b1-3a70-41c8-8d8a-36b87a296b66" providerId="ADAL" clId="{30CCF742-B2BE-461F-9F48-7083068267CA}" dt="2024-09-27T08:51:25.030" v="808" actId="47"/>
        <pc:sldMkLst>
          <pc:docMk/>
          <pc:sldMk cId="1059917120" sldId="324"/>
        </pc:sldMkLst>
      </pc:sldChg>
      <pc:sldChg chg="add del">
        <pc:chgData name="Gonzalez Moyano, Ricardo" userId="5b44e8b1-3a70-41c8-8d8a-36b87a296b66" providerId="ADAL" clId="{30CCF742-B2BE-461F-9F48-7083068267CA}" dt="2024-09-27T08:51:41.993" v="813" actId="47"/>
        <pc:sldMkLst>
          <pc:docMk/>
          <pc:sldMk cId="2054883912" sldId="325"/>
        </pc:sldMkLst>
      </pc:sldChg>
      <pc:sldChg chg="add del">
        <pc:chgData name="Gonzalez Moyano, Ricardo" userId="5b44e8b1-3a70-41c8-8d8a-36b87a296b66" providerId="ADAL" clId="{30CCF742-B2BE-461F-9F48-7083068267CA}" dt="2024-09-27T08:51:41.993" v="813" actId="47"/>
        <pc:sldMkLst>
          <pc:docMk/>
          <pc:sldMk cId="2087636463" sldId="326"/>
        </pc:sldMkLst>
      </pc:sldChg>
      <pc:sldChg chg="delSp modSp add del mod">
        <pc:chgData name="Gonzalez Moyano, Ricardo" userId="5b44e8b1-3a70-41c8-8d8a-36b87a296b66" providerId="ADAL" clId="{30CCF742-B2BE-461F-9F48-7083068267CA}" dt="2024-09-27T08:53:41.495" v="819" actId="47"/>
        <pc:sldMkLst>
          <pc:docMk/>
          <pc:sldMk cId="2197805425" sldId="327"/>
        </pc:sldMkLst>
        <pc:spChg chg="mod">
          <ac:chgData name="Gonzalez Moyano, Ricardo" userId="5b44e8b1-3a70-41c8-8d8a-36b87a296b66" providerId="ADAL" clId="{30CCF742-B2BE-461F-9F48-7083068267CA}" dt="2024-09-27T08:53:28.097" v="815" actId="14100"/>
          <ac:spMkLst>
            <pc:docMk/>
            <pc:sldMk cId="2197805425" sldId="327"/>
            <ac:spMk id="3" creationId="{4494177C-73C9-19D2-B33F-3A421F270BD1}"/>
          </ac:spMkLst>
        </pc:spChg>
        <pc:picChg chg="del">
          <ac:chgData name="Gonzalez Moyano, Ricardo" userId="5b44e8b1-3a70-41c8-8d8a-36b87a296b66" providerId="ADAL" clId="{30CCF742-B2BE-461F-9F48-7083068267CA}" dt="2024-09-27T08:53:25.073" v="814" actId="478"/>
          <ac:picMkLst>
            <pc:docMk/>
            <pc:sldMk cId="2197805425" sldId="327"/>
            <ac:picMk id="7" creationId="{15B4F19B-E5B1-1B64-6326-3CDDBA34F3D5}"/>
          </ac:picMkLst>
        </pc:picChg>
      </pc:sldChg>
      <pc:sldChg chg="add del">
        <pc:chgData name="Gonzalez Moyano, Ricardo" userId="5b44e8b1-3a70-41c8-8d8a-36b87a296b66" providerId="ADAL" clId="{30CCF742-B2BE-461F-9F48-7083068267CA}" dt="2024-09-27T08:51:41.993" v="813" actId="47"/>
        <pc:sldMkLst>
          <pc:docMk/>
          <pc:sldMk cId="2615375903" sldId="328"/>
        </pc:sldMkLst>
      </pc:sldChg>
      <pc:sldChg chg="del">
        <pc:chgData name="Gonzalez Moyano, Ricardo" userId="5b44e8b1-3a70-41c8-8d8a-36b87a296b66" providerId="ADAL" clId="{30CCF742-B2BE-461F-9F48-7083068267CA}" dt="2024-09-23T08:11:50.835" v="571" actId="47"/>
        <pc:sldMkLst>
          <pc:docMk/>
          <pc:sldMk cId="3370441884" sldId="333"/>
        </pc:sldMkLst>
      </pc:sldChg>
      <pc:sldChg chg="del">
        <pc:chgData name="Gonzalez Moyano, Ricardo" userId="5b44e8b1-3a70-41c8-8d8a-36b87a296b66" providerId="ADAL" clId="{30CCF742-B2BE-461F-9F48-7083068267CA}" dt="2024-09-23T08:51:01.126" v="765" actId="2696"/>
        <pc:sldMkLst>
          <pc:docMk/>
          <pc:sldMk cId="330661727" sldId="334"/>
        </pc:sldMkLst>
      </pc:sldChg>
      <pc:sldChg chg="del">
        <pc:chgData name="Gonzalez Moyano, Ricardo" userId="5b44e8b1-3a70-41c8-8d8a-36b87a296b66" providerId="ADAL" clId="{30CCF742-B2BE-461F-9F48-7083068267CA}" dt="2024-09-23T08:51:01.126" v="765" actId="2696"/>
        <pc:sldMkLst>
          <pc:docMk/>
          <pc:sldMk cId="680328324" sldId="338"/>
        </pc:sldMkLst>
      </pc:sldChg>
      <pc:sldChg chg="del">
        <pc:chgData name="Gonzalez Moyano, Ricardo" userId="5b44e8b1-3a70-41c8-8d8a-36b87a296b66" providerId="ADAL" clId="{30CCF742-B2BE-461F-9F48-7083068267CA}" dt="2024-09-23T08:51:01.126" v="765" actId="2696"/>
        <pc:sldMkLst>
          <pc:docMk/>
          <pc:sldMk cId="2641603861" sldId="339"/>
        </pc:sldMkLst>
      </pc:sldChg>
      <pc:sldChg chg="del">
        <pc:chgData name="Gonzalez Moyano, Ricardo" userId="5b44e8b1-3a70-41c8-8d8a-36b87a296b66" providerId="ADAL" clId="{30CCF742-B2BE-461F-9F48-7083068267CA}" dt="2024-09-23T08:51:01.126" v="765" actId="2696"/>
        <pc:sldMkLst>
          <pc:docMk/>
          <pc:sldMk cId="2883611802" sldId="342"/>
        </pc:sldMkLst>
      </pc:sldChg>
      <pc:sldChg chg="modSp add mod">
        <pc:chgData name="Gonzalez Moyano, Ricardo" userId="5b44e8b1-3a70-41c8-8d8a-36b87a296b66" providerId="ADAL" clId="{30CCF742-B2BE-461F-9F48-7083068267CA}" dt="2024-09-27T08:32:15.214" v="779" actId="20577"/>
        <pc:sldMkLst>
          <pc:docMk/>
          <pc:sldMk cId="613830064" sldId="344"/>
        </pc:sldMkLst>
        <pc:spChg chg="mod">
          <ac:chgData name="Gonzalez Moyano, Ricardo" userId="5b44e8b1-3a70-41c8-8d8a-36b87a296b66" providerId="ADAL" clId="{30CCF742-B2BE-461F-9F48-7083068267CA}" dt="2024-09-20T11:00:45.887" v="126" actId="20577"/>
          <ac:spMkLst>
            <pc:docMk/>
            <pc:sldMk cId="613830064" sldId="344"/>
            <ac:spMk id="2" creationId="{BFE94856-9D9C-4ED9-90BF-F310B65BA2C7}"/>
          </ac:spMkLst>
        </pc:spChg>
        <pc:spChg chg="mod">
          <ac:chgData name="Gonzalez Moyano, Ricardo" userId="5b44e8b1-3a70-41c8-8d8a-36b87a296b66" providerId="ADAL" clId="{30CCF742-B2BE-461F-9F48-7083068267CA}" dt="2024-09-27T08:32:15.214" v="779" actId="20577"/>
          <ac:spMkLst>
            <pc:docMk/>
            <pc:sldMk cId="613830064" sldId="344"/>
            <ac:spMk id="3" creationId="{92AD0A21-745E-4A0B-93F3-9909AF99A29B}"/>
          </ac:spMkLst>
        </pc:spChg>
        <pc:spChg chg="mod">
          <ac:chgData name="Gonzalez Moyano, Ricardo" userId="5b44e8b1-3a70-41c8-8d8a-36b87a296b66" providerId="ADAL" clId="{30CCF742-B2BE-461F-9F48-7083068267CA}" dt="2024-09-20T11:18:11.987" v="272"/>
          <ac:spMkLst>
            <pc:docMk/>
            <pc:sldMk cId="613830064" sldId="344"/>
            <ac:spMk id="4" creationId="{5F27C00A-ACDC-4E4A-984A-BDB61556F009}"/>
          </ac:spMkLst>
        </pc:spChg>
      </pc:sldChg>
      <pc:sldChg chg="modSp add mod">
        <pc:chgData name="Gonzalez Moyano, Ricardo" userId="5b44e8b1-3a70-41c8-8d8a-36b87a296b66" providerId="ADAL" clId="{30CCF742-B2BE-461F-9F48-7083068267CA}" dt="2024-09-23T07:50:48.974" v="508" actId="5793"/>
        <pc:sldMkLst>
          <pc:docMk/>
          <pc:sldMk cId="3155691495" sldId="345"/>
        </pc:sldMkLst>
        <pc:spChg chg="mod">
          <ac:chgData name="Gonzalez Moyano, Ricardo" userId="5b44e8b1-3a70-41c8-8d8a-36b87a296b66" providerId="ADAL" clId="{30CCF742-B2BE-461F-9F48-7083068267CA}" dt="2024-09-23T07:50:48.974" v="508" actId="5793"/>
          <ac:spMkLst>
            <pc:docMk/>
            <pc:sldMk cId="3155691495" sldId="345"/>
            <ac:spMk id="3" creationId="{F2F9E890-B6DE-48DE-8F6A-A85504366140}"/>
          </ac:spMkLst>
        </pc:spChg>
      </pc:sldChg>
      <pc:sldChg chg="modSp add mod">
        <pc:chgData name="Gonzalez Moyano, Ricardo" userId="5b44e8b1-3a70-41c8-8d8a-36b87a296b66" providerId="ADAL" clId="{30CCF742-B2BE-461F-9F48-7083068267CA}" dt="2024-09-23T08:10:48.493" v="570" actId="20577"/>
        <pc:sldMkLst>
          <pc:docMk/>
          <pc:sldMk cId="3023637824" sldId="346"/>
        </pc:sldMkLst>
        <pc:spChg chg="mod">
          <ac:chgData name="Gonzalez Moyano, Ricardo" userId="5b44e8b1-3a70-41c8-8d8a-36b87a296b66" providerId="ADAL" clId="{30CCF742-B2BE-461F-9F48-7083068267CA}" dt="2024-09-23T08:10:48.493" v="570" actId="20577"/>
          <ac:spMkLst>
            <pc:docMk/>
            <pc:sldMk cId="3023637824" sldId="346"/>
            <ac:spMk id="3" creationId="{F2F9E890-B6DE-48DE-8F6A-A85504366140}"/>
          </ac:spMkLst>
        </pc:spChg>
      </pc:sldChg>
      <pc:sldChg chg="addSp delSp modSp add del mod">
        <pc:chgData name="Gonzalez Moyano, Ricardo" userId="5b44e8b1-3a70-41c8-8d8a-36b87a296b66" providerId="ADAL" clId="{30CCF742-B2BE-461F-9F48-7083068267CA}" dt="2024-09-27T07:46:30.230" v="774" actId="2696"/>
        <pc:sldMkLst>
          <pc:docMk/>
          <pc:sldMk cId="1114189655" sldId="347"/>
        </pc:sldMkLst>
        <pc:spChg chg="del mod">
          <ac:chgData name="Gonzalez Moyano, Ricardo" userId="5b44e8b1-3a70-41c8-8d8a-36b87a296b66" providerId="ADAL" clId="{30CCF742-B2BE-461F-9F48-7083068267CA}" dt="2024-09-23T11:09:54.854" v="766"/>
          <ac:spMkLst>
            <pc:docMk/>
            <pc:sldMk cId="1114189655" sldId="347"/>
            <ac:spMk id="3" creationId="{F2F9E890-B6DE-48DE-8F6A-A85504366140}"/>
          </ac:spMkLst>
        </pc:spChg>
        <pc:picChg chg="add mod">
          <ac:chgData name="Gonzalez Moyano, Ricardo" userId="5b44e8b1-3a70-41c8-8d8a-36b87a296b66" providerId="ADAL" clId="{30CCF742-B2BE-461F-9F48-7083068267CA}" dt="2024-09-23T11:10:06.417" v="773" actId="1076"/>
          <ac:picMkLst>
            <pc:docMk/>
            <pc:sldMk cId="1114189655" sldId="347"/>
            <ac:picMk id="8" creationId="{09763837-2002-F7C0-A712-28971317A92E}"/>
          </ac:picMkLst>
        </pc:picChg>
      </pc:sldChg>
      <pc:sldChg chg="modSp add mod ord modCm">
        <pc:chgData name="Gonzalez Moyano, Ricardo" userId="5b44e8b1-3a70-41c8-8d8a-36b87a296b66" providerId="ADAL" clId="{30CCF742-B2BE-461F-9F48-7083068267CA}" dt="2024-09-27T10:12:30.028" v="1814"/>
        <pc:sldMkLst>
          <pc:docMk/>
          <pc:sldMk cId="1915162435" sldId="347"/>
        </pc:sldMkLst>
        <pc:spChg chg="mod">
          <ac:chgData name="Gonzalez Moyano, Ricardo" userId="5b44e8b1-3a70-41c8-8d8a-36b87a296b66" providerId="ADAL" clId="{30CCF742-B2BE-461F-9F48-7083068267CA}" dt="2024-09-27T10:12:30.028" v="1814"/>
          <ac:spMkLst>
            <pc:docMk/>
            <pc:sldMk cId="1915162435" sldId="347"/>
            <ac:spMk id="2" creationId="{90750DB4-7407-420E-84B6-A10D2F3B9D3E}"/>
          </ac:spMkLst>
        </pc:spChg>
        <pc:spChg chg="mod">
          <ac:chgData name="Gonzalez Moyano, Ricardo" userId="5b44e8b1-3a70-41c8-8d8a-36b87a296b66" providerId="ADAL" clId="{30CCF742-B2BE-461F-9F48-7083068267CA}" dt="2024-09-27T09:12:50.025" v="1266"/>
          <ac:spMkLst>
            <pc:docMk/>
            <pc:sldMk cId="1915162435" sldId="347"/>
            <ac:spMk id="3" creationId="{F2F9E890-B6DE-48DE-8F6A-A85504366140}"/>
          </ac:spMkLst>
        </pc:spChg>
        <pc:extLst>
          <p:ext xmlns:p="http://schemas.openxmlformats.org/presentationml/2006/main" uri="{D6D511B9-2390-475A-947B-AFAB55BFBCF1}">
            <pc226:cmChg xmlns:pc226="http://schemas.microsoft.com/office/powerpoint/2022/06/main/command" chg="mod">
              <pc226:chgData name="Gonzalez Moyano, Ricardo" userId="5b44e8b1-3a70-41c8-8d8a-36b87a296b66" providerId="ADAL" clId="{30CCF742-B2BE-461F-9F48-7083068267CA}" dt="2024-09-27T09:12:50.025" v="1266"/>
              <pc2:cmMkLst xmlns:pc2="http://schemas.microsoft.com/office/powerpoint/2019/9/main/command">
                <pc:docMk/>
                <pc:sldMk cId="1915162435" sldId="347"/>
                <pc2:cmMk id="{EE1193A5-5CBA-4347-BE11-282E3127B0FB}"/>
              </pc2:cmMkLst>
            </pc226:cmChg>
          </p:ext>
        </pc:extLst>
      </pc:sldChg>
      <pc:sldChg chg="addSp modSp add del mod">
        <pc:chgData name="Gonzalez Moyano, Ricardo" userId="5b44e8b1-3a70-41c8-8d8a-36b87a296b66" providerId="ADAL" clId="{30CCF742-B2BE-461F-9F48-7083068267CA}" dt="2024-09-23T08:33:35.967" v="640" actId="47"/>
        <pc:sldMkLst>
          <pc:docMk/>
          <pc:sldMk cId="374095085" sldId="348"/>
        </pc:sldMkLst>
        <pc:spChg chg="mod">
          <ac:chgData name="Gonzalez Moyano, Ricardo" userId="5b44e8b1-3a70-41c8-8d8a-36b87a296b66" providerId="ADAL" clId="{30CCF742-B2BE-461F-9F48-7083068267CA}" dt="2024-09-23T08:25:38.380" v="583" actId="14100"/>
          <ac:spMkLst>
            <pc:docMk/>
            <pc:sldMk cId="374095085" sldId="348"/>
            <ac:spMk id="3" creationId="{F2F9E890-B6DE-48DE-8F6A-A85504366140}"/>
          </ac:spMkLst>
        </pc:spChg>
        <pc:spChg chg="add mod">
          <ac:chgData name="Gonzalez Moyano, Ricardo" userId="5b44e8b1-3a70-41c8-8d8a-36b87a296b66" providerId="ADAL" clId="{30CCF742-B2BE-461F-9F48-7083068267CA}" dt="2024-09-23T08:28:00.726" v="619" actId="1076"/>
          <ac:spMkLst>
            <pc:docMk/>
            <pc:sldMk cId="374095085" sldId="348"/>
            <ac:spMk id="9" creationId="{DC36B1CF-B408-5E80-5F93-B9DC946B3BF8}"/>
          </ac:spMkLst>
        </pc:spChg>
        <pc:picChg chg="add mod">
          <ac:chgData name="Gonzalez Moyano, Ricardo" userId="5b44e8b1-3a70-41c8-8d8a-36b87a296b66" providerId="ADAL" clId="{30CCF742-B2BE-461F-9F48-7083068267CA}" dt="2024-09-23T08:26:28.046" v="591" actId="1076"/>
          <ac:picMkLst>
            <pc:docMk/>
            <pc:sldMk cId="374095085" sldId="348"/>
            <ac:picMk id="8" creationId="{3C0EBD0C-259A-29AE-43FC-1AA1E2B5549B}"/>
          </ac:picMkLst>
        </pc:picChg>
      </pc:sldChg>
      <pc:sldChg chg="modSp add mod">
        <pc:chgData name="Gonzalez Moyano, Ricardo" userId="5b44e8b1-3a70-41c8-8d8a-36b87a296b66" providerId="ADAL" clId="{30CCF742-B2BE-461F-9F48-7083068267CA}" dt="2024-09-27T10:12:33.008" v="1815"/>
        <pc:sldMkLst>
          <pc:docMk/>
          <pc:sldMk cId="2531114010" sldId="348"/>
        </pc:sldMkLst>
        <pc:spChg chg="mod">
          <ac:chgData name="Gonzalez Moyano, Ricardo" userId="5b44e8b1-3a70-41c8-8d8a-36b87a296b66" providerId="ADAL" clId="{30CCF742-B2BE-461F-9F48-7083068267CA}" dt="2024-09-27T10:12:33.008" v="1815"/>
          <ac:spMkLst>
            <pc:docMk/>
            <pc:sldMk cId="2531114010" sldId="348"/>
            <ac:spMk id="2" creationId="{90750DB4-7407-420E-84B6-A10D2F3B9D3E}"/>
          </ac:spMkLst>
        </pc:spChg>
        <pc:spChg chg="mod">
          <ac:chgData name="Gonzalez Moyano, Ricardo" userId="5b44e8b1-3a70-41c8-8d8a-36b87a296b66" providerId="ADAL" clId="{30CCF742-B2BE-461F-9F48-7083068267CA}" dt="2024-09-27T10:02:18.543" v="1679" actId="20577"/>
          <ac:spMkLst>
            <pc:docMk/>
            <pc:sldMk cId="2531114010" sldId="348"/>
            <ac:spMk id="3" creationId="{F2F9E890-B6DE-48DE-8F6A-A85504366140}"/>
          </ac:spMkLst>
        </pc:spChg>
      </pc:sldChg>
      <pc:sldChg chg="modSp new mod">
        <pc:chgData name="Gonzalez Moyano, Ricardo" userId="5b44e8b1-3a70-41c8-8d8a-36b87a296b66" providerId="ADAL" clId="{30CCF742-B2BE-461F-9F48-7083068267CA}" dt="2024-09-27T10:18:31.200" v="1875"/>
        <pc:sldMkLst>
          <pc:docMk/>
          <pc:sldMk cId="190797230" sldId="349"/>
        </pc:sldMkLst>
        <pc:spChg chg="mod">
          <ac:chgData name="Gonzalez Moyano, Ricardo" userId="5b44e8b1-3a70-41c8-8d8a-36b87a296b66" providerId="ADAL" clId="{30CCF742-B2BE-461F-9F48-7083068267CA}" dt="2024-09-27T10:12:36.049" v="1816"/>
          <ac:spMkLst>
            <pc:docMk/>
            <pc:sldMk cId="190797230" sldId="349"/>
            <ac:spMk id="2" creationId="{C1EA5FF0-233C-9766-7379-A46D6B168167}"/>
          </ac:spMkLst>
        </pc:spChg>
        <pc:spChg chg="mod">
          <ac:chgData name="Gonzalez Moyano, Ricardo" userId="5b44e8b1-3a70-41c8-8d8a-36b87a296b66" providerId="ADAL" clId="{30CCF742-B2BE-461F-9F48-7083068267CA}" dt="2024-09-27T10:10:37.828" v="1812" actId="20577"/>
          <ac:spMkLst>
            <pc:docMk/>
            <pc:sldMk cId="190797230" sldId="349"/>
            <ac:spMk id="3" creationId="{B7960068-E182-A0CB-FAF6-893830475CE8}"/>
          </ac:spMkLst>
        </pc:spChg>
        <pc:spChg chg="mod">
          <ac:chgData name="Gonzalez Moyano, Ricardo" userId="5b44e8b1-3a70-41c8-8d8a-36b87a296b66" providerId="ADAL" clId="{30CCF742-B2BE-461F-9F48-7083068267CA}" dt="2024-09-27T10:18:31.200" v="1875"/>
          <ac:spMkLst>
            <pc:docMk/>
            <pc:sldMk cId="190797230" sldId="349"/>
            <ac:spMk id="4" creationId="{81ACF9CC-DECD-91AA-D2A0-DD315E128561}"/>
          </ac:spMkLst>
        </pc:spChg>
      </pc:sldChg>
      <pc:sldChg chg="modSp add del mod">
        <pc:chgData name="Gonzalez Moyano, Ricardo" userId="5b44e8b1-3a70-41c8-8d8a-36b87a296b66" providerId="ADAL" clId="{30CCF742-B2BE-461F-9F48-7083068267CA}" dt="2024-09-27T08:46:09.234" v="781" actId="47"/>
        <pc:sldMkLst>
          <pc:docMk/>
          <pc:sldMk cId="3849440728" sldId="349"/>
        </pc:sldMkLst>
        <pc:spChg chg="mod">
          <ac:chgData name="Gonzalez Moyano, Ricardo" userId="5b44e8b1-3a70-41c8-8d8a-36b87a296b66" providerId="ADAL" clId="{30CCF742-B2BE-461F-9F48-7083068267CA}" dt="2024-09-23T08:33:29.253" v="639" actId="14100"/>
          <ac:spMkLst>
            <pc:docMk/>
            <pc:sldMk cId="3849440728" sldId="349"/>
            <ac:spMk id="3" creationId="{F2F9E890-B6DE-48DE-8F6A-A85504366140}"/>
          </ac:spMkLst>
        </pc:spChg>
      </pc:sldChg>
      <pc:sldChg chg="addSp delSp modSp add del mod">
        <pc:chgData name="Gonzalez Moyano, Ricardo" userId="5b44e8b1-3a70-41c8-8d8a-36b87a296b66" providerId="ADAL" clId="{30CCF742-B2BE-461F-9F48-7083068267CA}" dt="2024-09-27T08:46:09.234" v="781" actId="47"/>
        <pc:sldMkLst>
          <pc:docMk/>
          <pc:sldMk cId="171165327" sldId="350"/>
        </pc:sldMkLst>
        <pc:spChg chg="mod">
          <ac:chgData name="Gonzalez Moyano, Ricardo" userId="5b44e8b1-3a70-41c8-8d8a-36b87a296b66" providerId="ADAL" clId="{30CCF742-B2BE-461F-9F48-7083068267CA}" dt="2024-09-23T08:41:52.269" v="764" actId="20577"/>
          <ac:spMkLst>
            <pc:docMk/>
            <pc:sldMk cId="171165327" sldId="350"/>
            <ac:spMk id="3" creationId="{F2F9E890-B6DE-48DE-8F6A-A85504366140}"/>
          </ac:spMkLst>
        </pc:spChg>
        <pc:spChg chg="mod">
          <ac:chgData name="Gonzalez Moyano, Ricardo" userId="5b44e8b1-3a70-41c8-8d8a-36b87a296b66" providerId="ADAL" clId="{30CCF742-B2BE-461F-9F48-7083068267CA}" dt="2024-09-23T08:41:18.789" v="759" actId="20577"/>
          <ac:spMkLst>
            <pc:docMk/>
            <pc:sldMk cId="171165327" sldId="350"/>
            <ac:spMk id="9" creationId="{DC36B1CF-B408-5E80-5F93-B9DC946B3BF8}"/>
          </ac:spMkLst>
        </pc:spChg>
        <pc:picChg chg="del">
          <ac:chgData name="Gonzalez Moyano, Ricardo" userId="5b44e8b1-3a70-41c8-8d8a-36b87a296b66" providerId="ADAL" clId="{30CCF742-B2BE-461F-9F48-7083068267CA}" dt="2024-09-23T08:40:11.608" v="741" actId="478"/>
          <ac:picMkLst>
            <pc:docMk/>
            <pc:sldMk cId="171165327" sldId="350"/>
            <ac:picMk id="8" creationId="{3C0EBD0C-259A-29AE-43FC-1AA1E2B5549B}"/>
          </ac:picMkLst>
        </pc:picChg>
        <pc:picChg chg="add mod">
          <ac:chgData name="Gonzalez Moyano, Ricardo" userId="5b44e8b1-3a70-41c8-8d8a-36b87a296b66" providerId="ADAL" clId="{30CCF742-B2BE-461F-9F48-7083068267CA}" dt="2024-09-23T08:41:29.173" v="760" actId="1076"/>
          <ac:picMkLst>
            <pc:docMk/>
            <pc:sldMk cId="171165327" sldId="350"/>
            <ac:picMk id="10" creationId="{EB6E4F06-8148-091B-9D32-CA9F0C47EE35}"/>
          </ac:picMkLst>
        </pc:picChg>
      </pc:sldChg>
      <pc:sldChg chg="addSp delSp modSp add mod">
        <pc:chgData name="Gonzalez Moyano, Ricardo" userId="5b44e8b1-3a70-41c8-8d8a-36b87a296b66" providerId="ADAL" clId="{30CCF742-B2BE-461F-9F48-7083068267CA}" dt="2024-09-27T12:06:30.618" v="2854" actId="20577"/>
        <pc:sldMkLst>
          <pc:docMk/>
          <pc:sldMk cId="173314101" sldId="350"/>
        </pc:sldMkLst>
        <pc:spChg chg="mod">
          <ac:chgData name="Gonzalez Moyano, Ricardo" userId="5b44e8b1-3a70-41c8-8d8a-36b87a296b66" providerId="ADAL" clId="{30CCF742-B2BE-461F-9F48-7083068267CA}" dt="2024-09-27T10:15:43.632" v="1829" actId="20577"/>
          <ac:spMkLst>
            <pc:docMk/>
            <pc:sldMk cId="173314101" sldId="350"/>
            <ac:spMk id="2" creationId="{C1EA5FF0-233C-9766-7379-A46D6B168167}"/>
          </ac:spMkLst>
        </pc:spChg>
        <pc:spChg chg="mod">
          <ac:chgData name="Gonzalez Moyano, Ricardo" userId="5b44e8b1-3a70-41c8-8d8a-36b87a296b66" providerId="ADAL" clId="{30CCF742-B2BE-461F-9F48-7083068267CA}" dt="2024-09-27T10:36:11.595" v="2242" actId="14100"/>
          <ac:spMkLst>
            <pc:docMk/>
            <pc:sldMk cId="173314101" sldId="350"/>
            <ac:spMk id="3" creationId="{B7960068-E182-A0CB-FAF6-893830475CE8}"/>
          </ac:spMkLst>
        </pc:spChg>
        <pc:spChg chg="mod">
          <ac:chgData name="Gonzalez Moyano, Ricardo" userId="5b44e8b1-3a70-41c8-8d8a-36b87a296b66" providerId="ADAL" clId="{30CCF742-B2BE-461F-9F48-7083068267CA}" dt="2024-09-27T10:37:04.083" v="2253"/>
          <ac:spMkLst>
            <pc:docMk/>
            <pc:sldMk cId="173314101" sldId="350"/>
            <ac:spMk id="4" creationId="{81ACF9CC-DECD-91AA-D2A0-DD315E128561}"/>
          </ac:spMkLst>
        </pc:spChg>
        <pc:spChg chg="add del mod">
          <ac:chgData name="Gonzalez Moyano, Ricardo" userId="5b44e8b1-3a70-41c8-8d8a-36b87a296b66" providerId="ADAL" clId="{30CCF742-B2BE-461F-9F48-7083068267CA}" dt="2024-09-27T10:41:37.934" v="2324" actId="478"/>
          <ac:spMkLst>
            <pc:docMk/>
            <pc:sldMk cId="173314101" sldId="350"/>
            <ac:spMk id="6" creationId="{5B9A4DDF-7275-9F6A-6360-B60338FE53B6}"/>
          </ac:spMkLst>
        </pc:spChg>
        <pc:spChg chg="add del mod">
          <ac:chgData name="Gonzalez Moyano, Ricardo" userId="5b44e8b1-3a70-41c8-8d8a-36b87a296b66" providerId="ADAL" clId="{30CCF742-B2BE-461F-9F48-7083068267CA}" dt="2024-09-27T10:44:35.150" v="2353" actId="478"/>
          <ac:spMkLst>
            <pc:docMk/>
            <pc:sldMk cId="173314101" sldId="350"/>
            <ac:spMk id="7" creationId="{64DD65FC-E74D-AF96-13CA-287EF07A96FB}"/>
          </ac:spMkLst>
        </pc:spChg>
        <pc:spChg chg="add mod">
          <ac:chgData name="Gonzalez Moyano, Ricardo" userId="5b44e8b1-3a70-41c8-8d8a-36b87a296b66" providerId="ADAL" clId="{30CCF742-B2BE-461F-9F48-7083068267CA}" dt="2024-09-27T10:45:26.467" v="2360" actId="1076"/>
          <ac:spMkLst>
            <pc:docMk/>
            <pc:sldMk cId="173314101" sldId="350"/>
            <ac:spMk id="8" creationId="{E44D4ED5-A4E0-D552-962C-E8E026F105F7}"/>
          </ac:spMkLst>
        </pc:spChg>
        <pc:spChg chg="add mod">
          <ac:chgData name="Gonzalez Moyano, Ricardo" userId="5b44e8b1-3a70-41c8-8d8a-36b87a296b66" providerId="ADAL" clId="{30CCF742-B2BE-461F-9F48-7083068267CA}" dt="2024-09-27T10:45:26.467" v="2360" actId="1076"/>
          <ac:spMkLst>
            <pc:docMk/>
            <pc:sldMk cId="173314101" sldId="350"/>
            <ac:spMk id="9" creationId="{1F53675F-0AB1-FC06-6CAE-621129C571CC}"/>
          </ac:spMkLst>
        </pc:spChg>
        <pc:spChg chg="add mod">
          <ac:chgData name="Gonzalez Moyano, Ricardo" userId="5b44e8b1-3a70-41c8-8d8a-36b87a296b66" providerId="ADAL" clId="{30CCF742-B2BE-461F-9F48-7083068267CA}" dt="2024-09-27T10:45:26.467" v="2360" actId="1076"/>
          <ac:spMkLst>
            <pc:docMk/>
            <pc:sldMk cId="173314101" sldId="350"/>
            <ac:spMk id="10" creationId="{50452F7C-7C3D-7C5F-A8DD-F3E2A7A2436C}"/>
          </ac:spMkLst>
        </pc:spChg>
        <pc:spChg chg="add mod">
          <ac:chgData name="Gonzalez Moyano, Ricardo" userId="5b44e8b1-3a70-41c8-8d8a-36b87a296b66" providerId="ADAL" clId="{30CCF742-B2BE-461F-9F48-7083068267CA}" dt="2024-09-27T10:45:26.467" v="2360" actId="1076"/>
          <ac:spMkLst>
            <pc:docMk/>
            <pc:sldMk cId="173314101" sldId="350"/>
            <ac:spMk id="11" creationId="{937CA9B6-CAF8-CB03-CA42-35B382A8D0E4}"/>
          </ac:spMkLst>
        </pc:spChg>
        <pc:spChg chg="add mod">
          <ac:chgData name="Gonzalez Moyano, Ricardo" userId="5b44e8b1-3a70-41c8-8d8a-36b87a296b66" providerId="ADAL" clId="{30CCF742-B2BE-461F-9F48-7083068267CA}" dt="2024-09-27T10:44:31.123" v="2352" actId="14100"/>
          <ac:spMkLst>
            <pc:docMk/>
            <pc:sldMk cId="173314101" sldId="350"/>
            <ac:spMk id="12" creationId="{201BD1CF-1B08-504C-8E62-6A3A3E964CEB}"/>
          </ac:spMkLst>
        </pc:spChg>
        <pc:spChg chg="add del mod">
          <ac:chgData name="Gonzalez Moyano, Ricardo" userId="5b44e8b1-3a70-41c8-8d8a-36b87a296b66" providerId="ADAL" clId="{30CCF742-B2BE-461F-9F48-7083068267CA}" dt="2024-09-27T10:45:42.235" v="2363" actId="478"/>
          <ac:spMkLst>
            <pc:docMk/>
            <pc:sldMk cId="173314101" sldId="350"/>
            <ac:spMk id="13" creationId="{111FBA34-8EFF-024B-1DB6-C9E60B50025B}"/>
          </ac:spMkLst>
        </pc:spChg>
        <pc:spChg chg="add del mod">
          <ac:chgData name="Gonzalez Moyano, Ricardo" userId="5b44e8b1-3a70-41c8-8d8a-36b87a296b66" providerId="ADAL" clId="{30CCF742-B2BE-461F-9F48-7083068267CA}" dt="2024-09-27T10:45:42.235" v="2363" actId="478"/>
          <ac:spMkLst>
            <pc:docMk/>
            <pc:sldMk cId="173314101" sldId="350"/>
            <ac:spMk id="14" creationId="{20BBE3EF-613C-DA27-FC9A-C2F75B99887D}"/>
          </ac:spMkLst>
        </pc:spChg>
        <pc:spChg chg="add del mod">
          <ac:chgData name="Gonzalez Moyano, Ricardo" userId="5b44e8b1-3a70-41c8-8d8a-36b87a296b66" providerId="ADAL" clId="{30CCF742-B2BE-461F-9F48-7083068267CA}" dt="2024-09-27T10:45:42.235" v="2363" actId="478"/>
          <ac:spMkLst>
            <pc:docMk/>
            <pc:sldMk cId="173314101" sldId="350"/>
            <ac:spMk id="15" creationId="{446B0E9C-BE5F-C6CF-EF9B-B4793D1555E1}"/>
          </ac:spMkLst>
        </pc:spChg>
        <pc:spChg chg="add del mod">
          <ac:chgData name="Gonzalez Moyano, Ricardo" userId="5b44e8b1-3a70-41c8-8d8a-36b87a296b66" providerId="ADAL" clId="{30CCF742-B2BE-461F-9F48-7083068267CA}" dt="2024-09-27T10:45:42.235" v="2363" actId="478"/>
          <ac:spMkLst>
            <pc:docMk/>
            <pc:sldMk cId="173314101" sldId="350"/>
            <ac:spMk id="16" creationId="{9D1E17B0-836D-274D-898D-72E4E9663EC3}"/>
          </ac:spMkLst>
        </pc:spChg>
        <pc:spChg chg="add del mod">
          <ac:chgData name="Gonzalez Moyano, Ricardo" userId="5b44e8b1-3a70-41c8-8d8a-36b87a296b66" providerId="ADAL" clId="{30CCF742-B2BE-461F-9F48-7083068267CA}" dt="2024-09-27T10:45:42.235" v="2363" actId="478"/>
          <ac:spMkLst>
            <pc:docMk/>
            <pc:sldMk cId="173314101" sldId="350"/>
            <ac:spMk id="17" creationId="{AAC94CE4-435E-1030-E599-BCD9F8E3FA73}"/>
          </ac:spMkLst>
        </pc:spChg>
        <pc:spChg chg="add del mod">
          <ac:chgData name="Gonzalez Moyano, Ricardo" userId="5b44e8b1-3a70-41c8-8d8a-36b87a296b66" providerId="ADAL" clId="{30CCF742-B2BE-461F-9F48-7083068267CA}" dt="2024-09-27T10:45:42.235" v="2363" actId="478"/>
          <ac:spMkLst>
            <pc:docMk/>
            <pc:sldMk cId="173314101" sldId="350"/>
            <ac:spMk id="18" creationId="{C3D16BFE-D6BD-DE57-DECB-97C0F6CED4BB}"/>
          </ac:spMkLst>
        </pc:spChg>
        <pc:spChg chg="add mod">
          <ac:chgData name="Gonzalez Moyano, Ricardo" userId="5b44e8b1-3a70-41c8-8d8a-36b87a296b66" providerId="ADAL" clId="{30CCF742-B2BE-461F-9F48-7083068267CA}" dt="2024-09-27T10:45:37.834" v="2362" actId="1076"/>
          <ac:spMkLst>
            <pc:docMk/>
            <pc:sldMk cId="173314101" sldId="350"/>
            <ac:spMk id="19" creationId="{E9B27FBC-0CF0-C807-DF89-B4B967DA072D}"/>
          </ac:spMkLst>
        </pc:spChg>
        <pc:spChg chg="add mod">
          <ac:chgData name="Gonzalez Moyano, Ricardo" userId="5b44e8b1-3a70-41c8-8d8a-36b87a296b66" providerId="ADAL" clId="{30CCF742-B2BE-461F-9F48-7083068267CA}" dt="2024-09-27T10:45:31.755" v="2361" actId="1076"/>
          <ac:spMkLst>
            <pc:docMk/>
            <pc:sldMk cId="173314101" sldId="350"/>
            <ac:spMk id="20" creationId="{B3B86253-FB5A-1575-7B74-C510C0AA27F4}"/>
          </ac:spMkLst>
        </pc:spChg>
        <pc:spChg chg="add mod">
          <ac:chgData name="Gonzalez Moyano, Ricardo" userId="5b44e8b1-3a70-41c8-8d8a-36b87a296b66" providerId="ADAL" clId="{30CCF742-B2BE-461F-9F48-7083068267CA}" dt="2024-09-27T10:45:53.035" v="2365" actId="1076"/>
          <ac:spMkLst>
            <pc:docMk/>
            <pc:sldMk cId="173314101" sldId="350"/>
            <ac:spMk id="21" creationId="{F67FA93E-9B47-F56C-1D14-54766247FB60}"/>
          </ac:spMkLst>
        </pc:spChg>
        <pc:spChg chg="add mod">
          <ac:chgData name="Gonzalez Moyano, Ricardo" userId="5b44e8b1-3a70-41c8-8d8a-36b87a296b66" providerId="ADAL" clId="{30CCF742-B2BE-461F-9F48-7083068267CA}" dt="2024-09-27T10:45:53.035" v="2365" actId="1076"/>
          <ac:spMkLst>
            <pc:docMk/>
            <pc:sldMk cId="173314101" sldId="350"/>
            <ac:spMk id="22" creationId="{29EA6371-664B-A8DD-7822-510FFCB982DF}"/>
          </ac:spMkLst>
        </pc:spChg>
        <pc:spChg chg="add mod">
          <ac:chgData name="Gonzalez Moyano, Ricardo" userId="5b44e8b1-3a70-41c8-8d8a-36b87a296b66" providerId="ADAL" clId="{30CCF742-B2BE-461F-9F48-7083068267CA}" dt="2024-09-27T10:45:53.035" v="2365" actId="1076"/>
          <ac:spMkLst>
            <pc:docMk/>
            <pc:sldMk cId="173314101" sldId="350"/>
            <ac:spMk id="23" creationId="{D0575589-C4DA-0A89-9288-FFBEF126A4F6}"/>
          </ac:spMkLst>
        </pc:spChg>
        <pc:spChg chg="add mod">
          <ac:chgData name="Gonzalez Moyano, Ricardo" userId="5b44e8b1-3a70-41c8-8d8a-36b87a296b66" providerId="ADAL" clId="{30CCF742-B2BE-461F-9F48-7083068267CA}" dt="2024-09-27T10:46:07.947" v="2370" actId="20577"/>
          <ac:spMkLst>
            <pc:docMk/>
            <pc:sldMk cId="173314101" sldId="350"/>
            <ac:spMk id="24" creationId="{FF4358BC-28FF-BD35-B569-53DB475788D8}"/>
          </ac:spMkLst>
        </pc:spChg>
        <pc:spChg chg="add mod">
          <ac:chgData name="Gonzalez Moyano, Ricardo" userId="5b44e8b1-3a70-41c8-8d8a-36b87a296b66" providerId="ADAL" clId="{30CCF742-B2BE-461F-9F48-7083068267CA}" dt="2024-09-27T10:45:53.035" v="2365" actId="1076"/>
          <ac:spMkLst>
            <pc:docMk/>
            <pc:sldMk cId="173314101" sldId="350"/>
            <ac:spMk id="25" creationId="{B671664A-B770-B460-2C6C-78954B233652}"/>
          </ac:spMkLst>
        </pc:spChg>
        <pc:spChg chg="add mod">
          <ac:chgData name="Gonzalez Moyano, Ricardo" userId="5b44e8b1-3a70-41c8-8d8a-36b87a296b66" providerId="ADAL" clId="{30CCF742-B2BE-461F-9F48-7083068267CA}" dt="2024-09-27T10:45:53.035" v="2365" actId="1076"/>
          <ac:spMkLst>
            <pc:docMk/>
            <pc:sldMk cId="173314101" sldId="350"/>
            <ac:spMk id="26" creationId="{3346CE18-ABD7-F902-009E-F3AE2204A5D2}"/>
          </ac:spMkLst>
        </pc:spChg>
        <pc:spChg chg="add mod">
          <ac:chgData name="Gonzalez Moyano, Ricardo" userId="5b44e8b1-3a70-41c8-8d8a-36b87a296b66" providerId="ADAL" clId="{30CCF742-B2BE-461F-9F48-7083068267CA}" dt="2024-09-27T10:45:53.035" v="2365" actId="1076"/>
          <ac:spMkLst>
            <pc:docMk/>
            <pc:sldMk cId="173314101" sldId="350"/>
            <ac:spMk id="27" creationId="{114730DD-4847-D463-EE92-132228C039A3}"/>
          </ac:spMkLst>
        </pc:spChg>
        <pc:spChg chg="add mod">
          <ac:chgData name="Gonzalez Moyano, Ricardo" userId="5b44e8b1-3a70-41c8-8d8a-36b87a296b66" providerId="ADAL" clId="{30CCF742-B2BE-461F-9F48-7083068267CA}" dt="2024-09-27T10:46:00.658" v="2367" actId="1076"/>
          <ac:spMkLst>
            <pc:docMk/>
            <pc:sldMk cId="173314101" sldId="350"/>
            <ac:spMk id="28" creationId="{39D412CB-C489-5EEE-0FB5-F4EC18F6A6DA}"/>
          </ac:spMkLst>
        </pc:spChg>
        <pc:spChg chg="add mod">
          <ac:chgData name="Gonzalez Moyano, Ricardo" userId="5b44e8b1-3a70-41c8-8d8a-36b87a296b66" providerId="ADAL" clId="{30CCF742-B2BE-461F-9F48-7083068267CA}" dt="2024-09-27T10:46:00.658" v="2367" actId="1076"/>
          <ac:spMkLst>
            <pc:docMk/>
            <pc:sldMk cId="173314101" sldId="350"/>
            <ac:spMk id="29" creationId="{5495CE12-3427-3E7E-76B9-ADDF33465B5F}"/>
          </ac:spMkLst>
        </pc:spChg>
        <pc:spChg chg="add mod">
          <ac:chgData name="Gonzalez Moyano, Ricardo" userId="5b44e8b1-3a70-41c8-8d8a-36b87a296b66" providerId="ADAL" clId="{30CCF742-B2BE-461F-9F48-7083068267CA}" dt="2024-09-27T10:46:00.658" v="2367" actId="1076"/>
          <ac:spMkLst>
            <pc:docMk/>
            <pc:sldMk cId="173314101" sldId="350"/>
            <ac:spMk id="30" creationId="{BF71D03F-202B-AAE2-5E31-89A298FD1EBE}"/>
          </ac:spMkLst>
        </pc:spChg>
        <pc:spChg chg="add mod">
          <ac:chgData name="Gonzalez Moyano, Ricardo" userId="5b44e8b1-3a70-41c8-8d8a-36b87a296b66" providerId="ADAL" clId="{30CCF742-B2BE-461F-9F48-7083068267CA}" dt="2024-09-27T10:46:12.867" v="2374" actId="20577"/>
          <ac:spMkLst>
            <pc:docMk/>
            <pc:sldMk cId="173314101" sldId="350"/>
            <ac:spMk id="31" creationId="{77F8EC38-87B6-5082-5EE2-4A169F09C8DF}"/>
          </ac:spMkLst>
        </pc:spChg>
        <pc:spChg chg="add mod">
          <ac:chgData name="Gonzalez Moyano, Ricardo" userId="5b44e8b1-3a70-41c8-8d8a-36b87a296b66" providerId="ADAL" clId="{30CCF742-B2BE-461F-9F48-7083068267CA}" dt="2024-09-27T10:46:00.658" v="2367" actId="1076"/>
          <ac:spMkLst>
            <pc:docMk/>
            <pc:sldMk cId="173314101" sldId="350"/>
            <ac:spMk id="32" creationId="{370C193C-ACC5-6F5A-8F9E-DB9E6016101F}"/>
          </ac:spMkLst>
        </pc:spChg>
        <pc:spChg chg="add del mod">
          <ac:chgData name="Gonzalez Moyano, Ricardo" userId="5b44e8b1-3a70-41c8-8d8a-36b87a296b66" providerId="ADAL" clId="{30CCF742-B2BE-461F-9F48-7083068267CA}" dt="2024-09-27T10:46:02.782" v="2368" actId="478"/>
          <ac:spMkLst>
            <pc:docMk/>
            <pc:sldMk cId="173314101" sldId="350"/>
            <ac:spMk id="33" creationId="{D4AC0387-E02E-8B20-00A9-2233D56DED9C}"/>
          </ac:spMkLst>
        </pc:spChg>
        <pc:spChg chg="add mod">
          <ac:chgData name="Gonzalez Moyano, Ricardo" userId="5b44e8b1-3a70-41c8-8d8a-36b87a296b66" providerId="ADAL" clId="{30CCF742-B2BE-461F-9F48-7083068267CA}" dt="2024-09-27T10:46:00.658" v="2367" actId="1076"/>
          <ac:spMkLst>
            <pc:docMk/>
            <pc:sldMk cId="173314101" sldId="350"/>
            <ac:spMk id="34" creationId="{EC449D0D-0243-9556-1093-3C021CE94208}"/>
          </ac:spMkLst>
        </pc:spChg>
        <pc:spChg chg="add del mod">
          <ac:chgData name="Gonzalez Moyano, Ricardo" userId="5b44e8b1-3a70-41c8-8d8a-36b87a296b66" providerId="ADAL" clId="{30CCF742-B2BE-461F-9F48-7083068267CA}" dt="2024-09-27T10:50:11.166" v="2412" actId="478"/>
          <ac:spMkLst>
            <pc:docMk/>
            <pc:sldMk cId="173314101" sldId="350"/>
            <ac:spMk id="35" creationId="{4FBAFD51-5C5D-463C-52C8-322C19C43ED2}"/>
          </ac:spMkLst>
        </pc:spChg>
        <pc:spChg chg="add del mod">
          <ac:chgData name="Gonzalez Moyano, Ricardo" userId="5b44e8b1-3a70-41c8-8d8a-36b87a296b66" providerId="ADAL" clId="{30CCF742-B2BE-461F-9F48-7083068267CA}" dt="2024-09-27T10:50:11.166" v="2412" actId="478"/>
          <ac:spMkLst>
            <pc:docMk/>
            <pc:sldMk cId="173314101" sldId="350"/>
            <ac:spMk id="36" creationId="{EBBB08EB-1DDE-8692-8A00-26E0EB14F2F9}"/>
          </ac:spMkLst>
        </pc:spChg>
        <pc:spChg chg="add del mod">
          <ac:chgData name="Gonzalez Moyano, Ricardo" userId="5b44e8b1-3a70-41c8-8d8a-36b87a296b66" providerId="ADAL" clId="{30CCF742-B2BE-461F-9F48-7083068267CA}" dt="2024-09-27T10:50:11.166" v="2412" actId="478"/>
          <ac:spMkLst>
            <pc:docMk/>
            <pc:sldMk cId="173314101" sldId="350"/>
            <ac:spMk id="37" creationId="{2348AE6C-9F5B-19D4-F289-24CD89EABFED}"/>
          </ac:spMkLst>
        </pc:spChg>
        <pc:spChg chg="add del">
          <ac:chgData name="Gonzalez Moyano, Ricardo" userId="5b44e8b1-3a70-41c8-8d8a-36b87a296b66" providerId="ADAL" clId="{30CCF742-B2BE-461F-9F48-7083068267CA}" dt="2024-09-27T10:51:15.392" v="2423" actId="22"/>
          <ac:spMkLst>
            <pc:docMk/>
            <pc:sldMk cId="173314101" sldId="350"/>
            <ac:spMk id="39" creationId="{B4317E1C-9BE7-F809-356C-84E882DDE1C1}"/>
          </ac:spMkLst>
        </pc:spChg>
        <pc:spChg chg="add del mod">
          <ac:chgData name="Gonzalez Moyano, Ricardo" userId="5b44e8b1-3a70-41c8-8d8a-36b87a296b66" providerId="ADAL" clId="{30CCF742-B2BE-461F-9F48-7083068267CA}" dt="2024-09-27T10:51:39.402" v="2429" actId="22"/>
          <ac:spMkLst>
            <pc:docMk/>
            <pc:sldMk cId="173314101" sldId="350"/>
            <ac:spMk id="41" creationId="{0821C320-9938-A87F-4AD6-1EDD5C138B83}"/>
          </ac:spMkLst>
        </pc:spChg>
        <pc:spChg chg="add del mod">
          <ac:chgData name="Gonzalez Moyano, Ricardo" userId="5b44e8b1-3a70-41c8-8d8a-36b87a296b66" providerId="ADAL" clId="{30CCF742-B2BE-461F-9F48-7083068267CA}" dt="2024-09-27T11:46:45.902" v="2690" actId="478"/>
          <ac:spMkLst>
            <pc:docMk/>
            <pc:sldMk cId="173314101" sldId="350"/>
            <ac:spMk id="42" creationId="{08E4C9F7-2E7A-6CC0-0C45-A79C6B2D527A}"/>
          </ac:spMkLst>
        </pc:spChg>
        <pc:spChg chg="add mod">
          <ac:chgData name="Gonzalez Moyano, Ricardo" userId="5b44e8b1-3a70-41c8-8d8a-36b87a296b66" providerId="ADAL" clId="{30CCF742-B2BE-461F-9F48-7083068267CA}" dt="2024-09-27T11:48:35.874" v="2698" actId="1076"/>
          <ac:spMkLst>
            <pc:docMk/>
            <pc:sldMk cId="173314101" sldId="350"/>
            <ac:spMk id="43" creationId="{F98C2F85-BDB5-9F74-09B3-1245026D9D14}"/>
          </ac:spMkLst>
        </pc:spChg>
        <pc:spChg chg="add mod">
          <ac:chgData name="Gonzalez Moyano, Ricardo" userId="5b44e8b1-3a70-41c8-8d8a-36b87a296b66" providerId="ADAL" clId="{30CCF742-B2BE-461F-9F48-7083068267CA}" dt="2024-09-27T12:06:30.618" v="2854" actId="20577"/>
          <ac:spMkLst>
            <pc:docMk/>
            <pc:sldMk cId="173314101" sldId="350"/>
            <ac:spMk id="44" creationId="{48AA2911-4A99-B2C4-A503-4B9E83CD4A19}"/>
          </ac:spMkLst>
        </pc:spChg>
        <pc:spChg chg="add mod">
          <ac:chgData name="Gonzalez Moyano, Ricardo" userId="5b44e8b1-3a70-41c8-8d8a-36b87a296b66" providerId="ADAL" clId="{30CCF742-B2BE-461F-9F48-7083068267CA}" dt="2024-09-27T12:06:12.074" v="2845" actId="1076"/>
          <ac:spMkLst>
            <pc:docMk/>
            <pc:sldMk cId="173314101" sldId="350"/>
            <ac:spMk id="48" creationId="{C65B6887-6DE4-6C5B-3675-F869D0478635}"/>
          </ac:spMkLst>
        </pc:spChg>
        <pc:spChg chg="add mod">
          <ac:chgData name="Gonzalez Moyano, Ricardo" userId="5b44e8b1-3a70-41c8-8d8a-36b87a296b66" providerId="ADAL" clId="{30CCF742-B2BE-461F-9F48-7083068267CA}" dt="2024-09-27T12:06:22.506" v="2850" actId="20577"/>
          <ac:spMkLst>
            <pc:docMk/>
            <pc:sldMk cId="173314101" sldId="350"/>
            <ac:spMk id="49" creationId="{A4543042-2368-4F23-1075-C9EB40433382}"/>
          </ac:spMkLst>
        </pc:spChg>
        <pc:cxnChg chg="add mod">
          <ac:chgData name="Gonzalez Moyano, Ricardo" userId="5b44e8b1-3a70-41c8-8d8a-36b87a296b66" providerId="ADAL" clId="{30CCF742-B2BE-461F-9F48-7083068267CA}" dt="2024-09-27T11:59:19.298" v="2800" actId="1076"/>
          <ac:cxnSpMkLst>
            <pc:docMk/>
            <pc:sldMk cId="173314101" sldId="350"/>
            <ac:cxnSpMk id="46" creationId="{6D1E6230-B107-421E-3C81-62E1FDCB0CFA}"/>
          </ac:cxnSpMkLst>
        </pc:cxnChg>
      </pc:sldChg>
      <pc:sldChg chg="new del">
        <pc:chgData name="Gonzalez Moyano, Ricardo" userId="5b44e8b1-3a70-41c8-8d8a-36b87a296b66" providerId="ADAL" clId="{30CCF742-B2BE-461F-9F48-7083068267CA}" dt="2024-09-27T08:46:09.234" v="781" actId="47"/>
        <pc:sldMkLst>
          <pc:docMk/>
          <pc:sldMk cId="2479378553" sldId="351"/>
        </pc:sldMkLst>
      </pc:sldChg>
      <pc:sldChg chg="modSp add mod ord">
        <pc:chgData name="Gonzalez Moyano, Ricardo" userId="5b44e8b1-3a70-41c8-8d8a-36b87a296b66" providerId="ADAL" clId="{30CCF742-B2BE-461F-9F48-7083068267CA}" dt="2024-09-27T10:37:07.973" v="2254"/>
        <pc:sldMkLst>
          <pc:docMk/>
          <pc:sldMk cId="3015792026" sldId="351"/>
        </pc:sldMkLst>
        <pc:spChg chg="mod">
          <ac:chgData name="Gonzalez Moyano, Ricardo" userId="5b44e8b1-3a70-41c8-8d8a-36b87a296b66" providerId="ADAL" clId="{30CCF742-B2BE-461F-9F48-7083068267CA}" dt="2024-09-27T10:17:21.435" v="1852" actId="20577"/>
          <ac:spMkLst>
            <pc:docMk/>
            <pc:sldMk cId="3015792026" sldId="351"/>
            <ac:spMk id="2" creationId="{76689CA8-E0FB-B1B4-82B6-48FE8BB6C9EF}"/>
          </ac:spMkLst>
        </pc:spChg>
        <pc:spChg chg="mod">
          <ac:chgData name="Gonzalez Moyano, Ricardo" userId="5b44e8b1-3a70-41c8-8d8a-36b87a296b66" providerId="ADAL" clId="{30CCF742-B2BE-461F-9F48-7083068267CA}" dt="2024-09-27T10:17:49.963" v="1874" actId="20577"/>
          <ac:spMkLst>
            <pc:docMk/>
            <pc:sldMk cId="3015792026" sldId="351"/>
            <ac:spMk id="3" creationId="{EC9EC8A6-CC12-FC4C-481E-FE2514D5FF5A}"/>
          </ac:spMkLst>
        </pc:spChg>
        <pc:spChg chg="mod">
          <ac:chgData name="Gonzalez Moyano, Ricardo" userId="5b44e8b1-3a70-41c8-8d8a-36b87a296b66" providerId="ADAL" clId="{30CCF742-B2BE-461F-9F48-7083068267CA}" dt="2024-09-27T10:37:07.973" v="2254"/>
          <ac:spMkLst>
            <pc:docMk/>
            <pc:sldMk cId="3015792026" sldId="351"/>
            <ac:spMk id="4" creationId="{B4BE54DF-455C-F151-5BDA-84A3340CF64B}"/>
          </ac:spMkLst>
        </pc:spChg>
      </pc:sldChg>
      <pc:sldChg chg="modSp add del mod">
        <pc:chgData name="Gonzalez Moyano, Ricardo" userId="5b44e8b1-3a70-41c8-8d8a-36b87a296b66" providerId="ADAL" clId="{30CCF742-B2BE-461F-9F48-7083068267CA}" dt="2024-09-27T10:36:51.981" v="2251" actId="2696"/>
        <pc:sldMkLst>
          <pc:docMk/>
          <pc:sldMk cId="2074293161" sldId="352"/>
        </pc:sldMkLst>
        <pc:spChg chg="mod">
          <ac:chgData name="Gonzalez Moyano, Ricardo" userId="5b44e8b1-3a70-41c8-8d8a-36b87a296b66" providerId="ADAL" clId="{30CCF742-B2BE-461F-9F48-7083068267CA}" dt="2024-09-27T10:36:44.882" v="2249" actId="21"/>
          <ac:spMkLst>
            <pc:docMk/>
            <pc:sldMk cId="2074293161" sldId="352"/>
            <ac:spMk id="3" creationId="{B7960068-E182-A0CB-FAF6-893830475CE8}"/>
          </ac:spMkLst>
        </pc:spChg>
      </pc:sldChg>
      <pc:sldChg chg="add del">
        <pc:chgData name="Gonzalez Moyano, Ricardo" userId="5b44e8b1-3a70-41c8-8d8a-36b87a296b66" providerId="ADAL" clId="{30CCF742-B2BE-461F-9F48-7083068267CA}" dt="2024-09-27T10:16:57.766" v="1834"/>
        <pc:sldMkLst>
          <pc:docMk/>
          <pc:sldMk cId="2194177823" sldId="352"/>
        </pc:sldMkLst>
      </pc:sldChg>
      <pc:sldChg chg="modSp add mod ord">
        <pc:chgData name="Gonzalez Moyano, Ricardo" userId="5b44e8b1-3a70-41c8-8d8a-36b87a296b66" providerId="ADAL" clId="{30CCF742-B2BE-461F-9F48-7083068267CA}" dt="2024-09-27T11:44:49.442" v="2665" actId="20577"/>
        <pc:sldMkLst>
          <pc:docMk/>
          <pc:sldMk cId="2012202791" sldId="353"/>
        </pc:sldMkLst>
        <pc:spChg chg="mod">
          <ac:chgData name="Gonzalez Moyano, Ricardo" userId="5b44e8b1-3a70-41c8-8d8a-36b87a296b66" providerId="ADAL" clId="{30CCF742-B2BE-461F-9F48-7083068267CA}" dt="2024-09-27T11:19:10.300" v="2503" actId="20577"/>
          <ac:spMkLst>
            <pc:docMk/>
            <pc:sldMk cId="2012202791" sldId="353"/>
            <ac:spMk id="2" creationId="{C1EA5FF0-233C-9766-7379-A46D6B168167}"/>
          </ac:spMkLst>
        </pc:spChg>
        <pc:spChg chg="mod">
          <ac:chgData name="Gonzalez Moyano, Ricardo" userId="5b44e8b1-3a70-41c8-8d8a-36b87a296b66" providerId="ADAL" clId="{30CCF742-B2BE-461F-9F48-7083068267CA}" dt="2024-09-27T11:44:49.442" v="2665" actId="20577"/>
          <ac:spMkLst>
            <pc:docMk/>
            <pc:sldMk cId="2012202791" sldId="353"/>
            <ac:spMk id="3" creationId="{B7960068-E182-A0CB-FAF6-893830475CE8}"/>
          </ac:spMkLst>
        </pc:spChg>
      </pc:sldChg>
      <pc:sldChg chg="addSp delSp modSp add mod">
        <pc:chgData name="Gonzalez Moyano, Ricardo" userId="5b44e8b1-3a70-41c8-8d8a-36b87a296b66" providerId="ADAL" clId="{30CCF742-B2BE-461F-9F48-7083068267CA}" dt="2024-09-27T10:59:48.059" v="2481" actId="20577"/>
        <pc:sldMkLst>
          <pc:docMk/>
          <pc:sldMk cId="946948488" sldId="354"/>
        </pc:sldMkLst>
        <pc:spChg chg="mod">
          <ac:chgData name="Gonzalez Moyano, Ricardo" userId="5b44e8b1-3a70-41c8-8d8a-36b87a296b66" providerId="ADAL" clId="{30CCF742-B2BE-461F-9F48-7083068267CA}" dt="2024-09-27T10:59:48.059" v="2481" actId="20577"/>
          <ac:spMkLst>
            <pc:docMk/>
            <pc:sldMk cId="946948488" sldId="354"/>
            <ac:spMk id="3" creationId="{B7960068-E182-A0CB-FAF6-893830475CE8}"/>
          </ac:spMkLst>
        </pc:spChg>
        <pc:spChg chg="add mod">
          <ac:chgData name="Gonzalez Moyano, Ricardo" userId="5b44e8b1-3a70-41c8-8d8a-36b87a296b66" providerId="ADAL" clId="{30CCF742-B2BE-461F-9F48-7083068267CA}" dt="2024-09-27T10:49:12.295" v="2409" actId="20577"/>
          <ac:spMkLst>
            <pc:docMk/>
            <pc:sldMk cId="946948488" sldId="354"/>
            <ac:spMk id="7" creationId="{E8BD2AD1-85CB-6F11-D191-BA93BA550B7D}"/>
          </ac:spMkLst>
        </pc:spChg>
        <pc:spChg chg="add del">
          <ac:chgData name="Gonzalez Moyano, Ricardo" userId="5b44e8b1-3a70-41c8-8d8a-36b87a296b66" providerId="ADAL" clId="{30CCF742-B2BE-461F-9F48-7083068267CA}" dt="2024-09-27T10:47:53.692" v="2396" actId="22"/>
          <ac:spMkLst>
            <pc:docMk/>
            <pc:sldMk cId="946948488" sldId="354"/>
            <ac:spMk id="14" creationId="{3C80C155-5542-1D8A-D99D-6A208E0ABFE6}"/>
          </ac:spMkLst>
        </pc:spChg>
        <pc:spChg chg="add mod">
          <ac:chgData name="Gonzalez Moyano, Ricardo" userId="5b44e8b1-3a70-41c8-8d8a-36b87a296b66" providerId="ADAL" clId="{30CCF742-B2BE-461F-9F48-7083068267CA}" dt="2024-09-27T10:49:24.915" v="2411" actId="20577"/>
          <ac:spMkLst>
            <pc:docMk/>
            <pc:sldMk cId="946948488" sldId="354"/>
            <ac:spMk id="15" creationId="{B054B137-0CD4-45CF-88C6-08D65CC2D618}"/>
          </ac:spMkLst>
        </pc:spChg>
        <pc:spChg chg="add mod">
          <ac:chgData name="Gonzalez Moyano, Ricardo" userId="5b44e8b1-3a70-41c8-8d8a-36b87a296b66" providerId="ADAL" clId="{30CCF742-B2BE-461F-9F48-7083068267CA}" dt="2024-09-27T10:48:39.429" v="2407" actId="20577"/>
          <ac:spMkLst>
            <pc:docMk/>
            <pc:sldMk cId="946948488" sldId="354"/>
            <ac:spMk id="16" creationId="{7B4BEED7-46E6-D677-93F7-19EC97A69BAE}"/>
          </ac:spMkLst>
        </pc:spChg>
      </pc:sldChg>
      <pc:sldChg chg="modSp new mod">
        <pc:chgData name="Gonzalez Moyano, Ricardo" userId="5b44e8b1-3a70-41c8-8d8a-36b87a296b66" providerId="ADAL" clId="{30CCF742-B2BE-461F-9F48-7083068267CA}" dt="2024-10-18T08:17:09.748" v="4438" actId="20577"/>
        <pc:sldMkLst>
          <pc:docMk/>
          <pc:sldMk cId="602926084" sldId="355"/>
        </pc:sldMkLst>
        <pc:graphicFrameChg chg="mod modGraphic">
          <ac:chgData name="Gonzalez Moyano, Ricardo" userId="5b44e8b1-3a70-41c8-8d8a-36b87a296b66" providerId="ADAL" clId="{30CCF742-B2BE-461F-9F48-7083068267CA}" dt="2024-10-18T08:17:09.748" v="4438" actId="20577"/>
          <ac:graphicFrameMkLst>
            <pc:docMk/>
            <pc:sldMk cId="602926084" sldId="355"/>
            <ac:graphicFrameMk id="6" creationId="{A84E4F4F-5B5D-384B-F76B-BC69EC2FC0C0}"/>
          </ac:graphicFrameMkLst>
        </pc:graphicFrameChg>
      </pc:sldChg>
      <pc:sldChg chg="addSp delSp modSp add mod ord">
        <pc:chgData name="Gonzalez Moyano, Ricardo" userId="5b44e8b1-3a70-41c8-8d8a-36b87a296b66" providerId="ADAL" clId="{30CCF742-B2BE-461F-9F48-7083068267CA}" dt="2024-10-02T09:05:24.729" v="4016" actId="1076"/>
        <pc:sldMkLst>
          <pc:docMk/>
          <pc:sldMk cId="1714612745" sldId="356"/>
        </pc:sldMkLst>
        <pc:spChg chg="del mod">
          <ac:chgData name="Gonzalez Moyano, Ricardo" userId="5b44e8b1-3a70-41c8-8d8a-36b87a296b66" providerId="ADAL" clId="{30CCF742-B2BE-461F-9F48-7083068267CA}" dt="2024-09-27T11:45:09.169" v="2670" actId="478"/>
          <ac:spMkLst>
            <pc:docMk/>
            <pc:sldMk cId="1714612745" sldId="356"/>
            <ac:spMk id="3" creationId="{B7960068-E182-A0CB-FAF6-893830475CE8}"/>
          </ac:spMkLst>
        </pc:spChg>
        <pc:spChg chg="add mod">
          <ac:chgData name="Gonzalez Moyano, Ricardo" userId="5b44e8b1-3a70-41c8-8d8a-36b87a296b66" providerId="ADAL" clId="{30CCF742-B2BE-461F-9F48-7083068267CA}" dt="2024-10-02T09:05:24.729" v="4016" actId="1076"/>
          <ac:spMkLst>
            <pc:docMk/>
            <pc:sldMk cId="1714612745" sldId="356"/>
            <ac:spMk id="6" creationId="{CA271BB0-837C-5846-AC78-329C7DE02BDC}"/>
          </ac:spMkLst>
        </pc:spChg>
        <pc:spChg chg="del mod">
          <ac:chgData name="Gonzalez Moyano, Ricardo" userId="5b44e8b1-3a70-41c8-8d8a-36b87a296b66" providerId="ADAL" clId="{30CCF742-B2BE-461F-9F48-7083068267CA}" dt="2024-09-27T11:50:30.301" v="2702" actId="478"/>
          <ac:spMkLst>
            <pc:docMk/>
            <pc:sldMk cId="1714612745" sldId="356"/>
            <ac:spMk id="7" creationId="{E8BD2AD1-85CB-6F11-D191-BA93BA550B7D}"/>
          </ac:spMkLst>
        </pc:spChg>
        <pc:spChg chg="mod">
          <ac:chgData name="Gonzalez Moyano, Ricardo" userId="5b44e8b1-3a70-41c8-8d8a-36b87a296b66" providerId="ADAL" clId="{30CCF742-B2BE-461F-9F48-7083068267CA}" dt="2024-09-27T11:51:09.027" v="2705" actId="1076"/>
          <ac:spMkLst>
            <pc:docMk/>
            <pc:sldMk cId="1714612745" sldId="356"/>
            <ac:spMk id="8" creationId="{E44D4ED5-A4E0-D552-962C-E8E026F105F7}"/>
          </ac:spMkLst>
        </pc:spChg>
        <pc:spChg chg="mod">
          <ac:chgData name="Gonzalez Moyano, Ricardo" userId="5b44e8b1-3a70-41c8-8d8a-36b87a296b66" providerId="ADAL" clId="{30CCF742-B2BE-461F-9F48-7083068267CA}" dt="2024-09-27T11:51:09.027" v="2705" actId="1076"/>
          <ac:spMkLst>
            <pc:docMk/>
            <pc:sldMk cId="1714612745" sldId="356"/>
            <ac:spMk id="9" creationId="{1F53675F-0AB1-FC06-6CAE-621129C571CC}"/>
          </ac:spMkLst>
        </pc:spChg>
        <pc:spChg chg="mod">
          <ac:chgData name="Gonzalez Moyano, Ricardo" userId="5b44e8b1-3a70-41c8-8d8a-36b87a296b66" providerId="ADAL" clId="{30CCF742-B2BE-461F-9F48-7083068267CA}" dt="2024-09-27T11:51:09.027" v="2705" actId="1076"/>
          <ac:spMkLst>
            <pc:docMk/>
            <pc:sldMk cId="1714612745" sldId="356"/>
            <ac:spMk id="10" creationId="{50452F7C-7C3D-7C5F-A8DD-F3E2A7A2436C}"/>
          </ac:spMkLst>
        </pc:spChg>
        <pc:spChg chg="mod">
          <ac:chgData name="Gonzalez Moyano, Ricardo" userId="5b44e8b1-3a70-41c8-8d8a-36b87a296b66" providerId="ADAL" clId="{30CCF742-B2BE-461F-9F48-7083068267CA}" dt="2024-09-27T11:51:09.027" v="2705" actId="1076"/>
          <ac:spMkLst>
            <pc:docMk/>
            <pc:sldMk cId="1714612745" sldId="356"/>
            <ac:spMk id="11" creationId="{937CA9B6-CAF8-CB03-CA42-35B382A8D0E4}"/>
          </ac:spMkLst>
        </pc:spChg>
        <pc:spChg chg="mod">
          <ac:chgData name="Gonzalez Moyano, Ricardo" userId="5b44e8b1-3a70-41c8-8d8a-36b87a296b66" providerId="ADAL" clId="{30CCF742-B2BE-461F-9F48-7083068267CA}" dt="2024-09-27T11:51:09.027" v="2705" actId="1076"/>
          <ac:spMkLst>
            <pc:docMk/>
            <pc:sldMk cId="1714612745" sldId="356"/>
            <ac:spMk id="12" creationId="{201BD1CF-1B08-504C-8E62-6A3A3E964CEB}"/>
          </ac:spMkLst>
        </pc:spChg>
        <pc:spChg chg="add del mod">
          <ac:chgData name="Gonzalez Moyano, Ricardo" userId="5b44e8b1-3a70-41c8-8d8a-36b87a296b66" providerId="ADAL" clId="{30CCF742-B2BE-461F-9F48-7083068267CA}" dt="2024-09-27T11:45:12.349" v="2671" actId="478"/>
          <ac:spMkLst>
            <pc:docMk/>
            <pc:sldMk cId="1714612745" sldId="356"/>
            <ac:spMk id="13" creationId="{F7FBEE7F-1A37-BE1C-8B48-5A86808E8C06}"/>
          </ac:spMkLst>
        </pc:spChg>
        <pc:spChg chg="add del mod">
          <ac:chgData name="Gonzalez Moyano, Ricardo" userId="5b44e8b1-3a70-41c8-8d8a-36b87a296b66" providerId="ADAL" clId="{30CCF742-B2BE-461F-9F48-7083068267CA}" dt="2024-09-27T11:52:02.495" v="2718" actId="478"/>
          <ac:spMkLst>
            <pc:docMk/>
            <pc:sldMk cId="1714612745" sldId="356"/>
            <ac:spMk id="14" creationId="{ED644511-78B2-39B2-E994-745CC7D7BF7D}"/>
          </ac:spMkLst>
        </pc:spChg>
        <pc:spChg chg="del mod">
          <ac:chgData name="Gonzalez Moyano, Ricardo" userId="5b44e8b1-3a70-41c8-8d8a-36b87a296b66" providerId="ADAL" clId="{30CCF742-B2BE-461F-9F48-7083068267CA}" dt="2024-09-27T11:50:30.301" v="2702" actId="478"/>
          <ac:spMkLst>
            <pc:docMk/>
            <pc:sldMk cId="1714612745" sldId="356"/>
            <ac:spMk id="15" creationId="{B054B137-0CD4-45CF-88C6-08D65CC2D618}"/>
          </ac:spMkLst>
        </pc:spChg>
        <pc:spChg chg="del mod">
          <ac:chgData name="Gonzalez Moyano, Ricardo" userId="5b44e8b1-3a70-41c8-8d8a-36b87a296b66" providerId="ADAL" clId="{30CCF742-B2BE-461F-9F48-7083068267CA}" dt="2024-09-27T11:50:30.301" v="2702" actId="478"/>
          <ac:spMkLst>
            <pc:docMk/>
            <pc:sldMk cId="1714612745" sldId="356"/>
            <ac:spMk id="16" creationId="{7B4BEED7-46E6-D677-93F7-19EC97A69BAE}"/>
          </ac:spMkLst>
        </pc:spChg>
        <pc:spChg chg="add del mod">
          <ac:chgData name="Gonzalez Moyano, Ricardo" userId="5b44e8b1-3a70-41c8-8d8a-36b87a296b66" providerId="ADAL" clId="{30CCF742-B2BE-461F-9F48-7083068267CA}" dt="2024-09-27T11:52:02.495" v="2718" actId="478"/>
          <ac:spMkLst>
            <pc:docMk/>
            <pc:sldMk cId="1714612745" sldId="356"/>
            <ac:spMk id="17" creationId="{EEED7A1C-5DA5-4419-3D6B-8689D1FE87D7}"/>
          </ac:spMkLst>
        </pc:spChg>
        <pc:spChg chg="add del mod">
          <ac:chgData name="Gonzalez Moyano, Ricardo" userId="5b44e8b1-3a70-41c8-8d8a-36b87a296b66" providerId="ADAL" clId="{30CCF742-B2BE-461F-9F48-7083068267CA}" dt="2024-09-27T11:52:02.495" v="2718" actId="478"/>
          <ac:spMkLst>
            <pc:docMk/>
            <pc:sldMk cId="1714612745" sldId="356"/>
            <ac:spMk id="18" creationId="{9B25118A-6BB1-F9EC-ED2D-708EB59A5443}"/>
          </ac:spMkLst>
        </pc:spChg>
        <pc:spChg chg="mod">
          <ac:chgData name="Gonzalez Moyano, Ricardo" userId="5b44e8b1-3a70-41c8-8d8a-36b87a296b66" providerId="ADAL" clId="{30CCF742-B2BE-461F-9F48-7083068267CA}" dt="2024-09-27T11:51:09.027" v="2705" actId="1076"/>
          <ac:spMkLst>
            <pc:docMk/>
            <pc:sldMk cId="1714612745" sldId="356"/>
            <ac:spMk id="19" creationId="{E9B27FBC-0CF0-C807-DF89-B4B967DA072D}"/>
          </ac:spMkLst>
        </pc:spChg>
        <pc:spChg chg="mod">
          <ac:chgData name="Gonzalez Moyano, Ricardo" userId="5b44e8b1-3a70-41c8-8d8a-36b87a296b66" providerId="ADAL" clId="{30CCF742-B2BE-461F-9F48-7083068267CA}" dt="2024-09-27T11:51:09.027" v="2705" actId="1076"/>
          <ac:spMkLst>
            <pc:docMk/>
            <pc:sldMk cId="1714612745" sldId="356"/>
            <ac:spMk id="20" creationId="{B3B86253-FB5A-1575-7B74-C510C0AA27F4}"/>
          </ac:spMkLst>
        </pc:spChg>
        <pc:spChg chg="mod">
          <ac:chgData name="Gonzalez Moyano, Ricardo" userId="5b44e8b1-3a70-41c8-8d8a-36b87a296b66" providerId="ADAL" clId="{30CCF742-B2BE-461F-9F48-7083068267CA}" dt="2024-09-27T11:51:09.027" v="2705" actId="1076"/>
          <ac:spMkLst>
            <pc:docMk/>
            <pc:sldMk cId="1714612745" sldId="356"/>
            <ac:spMk id="21" creationId="{F67FA93E-9B47-F56C-1D14-54766247FB60}"/>
          </ac:spMkLst>
        </pc:spChg>
        <pc:spChg chg="mod">
          <ac:chgData name="Gonzalez Moyano, Ricardo" userId="5b44e8b1-3a70-41c8-8d8a-36b87a296b66" providerId="ADAL" clId="{30CCF742-B2BE-461F-9F48-7083068267CA}" dt="2024-09-27T11:51:09.027" v="2705" actId="1076"/>
          <ac:spMkLst>
            <pc:docMk/>
            <pc:sldMk cId="1714612745" sldId="356"/>
            <ac:spMk id="22" creationId="{29EA6371-664B-A8DD-7822-510FFCB982DF}"/>
          </ac:spMkLst>
        </pc:spChg>
        <pc:spChg chg="mod">
          <ac:chgData name="Gonzalez Moyano, Ricardo" userId="5b44e8b1-3a70-41c8-8d8a-36b87a296b66" providerId="ADAL" clId="{30CCF742-B2BE-461F-9F48-7083068267CA}" dt="2024-09-27T11:51:09.027" v="2705" actId="1076"/>
          <ac:spMkLst>
            <pc:docMk/>
            <pc:sldMk cId="1714612745" sldId="356"/>
            <ac:spMk id="23" creationId="{D0575589-C4DA-0A89-9288-FFBEF126A4F6}"/>
          </ac:spMkLst>
        </pc:spChg>
        <pc:spChg chg="mod">
          <ac:chgData name="Gonzalez Moyano, Ricardo" userId="5b44e8b1-3a70-41c8-8d8a-36b87a296b66" providerId="ADAL" clId="{30CCF742-B2BE-461F-9F48-7083068267CA}" dt="2024-10-02T08:57:58.170" v="3972" actId="20577"/>
          <ac:spMkLst>
            <pc:docMk/>
            <pc:sldMk cId="1714612745" sldId="356"/>
            <ac:spMk id="24" creationId="{FF4358BC-28FF-BD35-B569-53DB475788D8}"/>
          </ac:spMkLst>
        </pc:spChg>
        <pc:spChg chg="mod">
          <ac:chgData name="Gonzalez Moyano, Ricardo" userId="5b44e8b1-3a70-41c8-8d8a-36b87a296b66" providerId="ADAL" clId="{30CCF742-B2BE-461F-9F48-7083068267CA}" dt="2024-09-27T11:51:09.027" v="2705" actId="1076"/>
          <ac:spMkLst>
            <pc:docMk/>
            <pc:sldMk cId="1714612745" sldId="356"/>
            <ac:spMk id="25" creationId="{B671664A-B770-B460-2C6C-78954B233652}"/>
          </ac:spMkLst>
        </pc:spChg>
        <pc:spChg chg="mod">
          <ac:chgData name="Gonzalez Moyano, Ricardo" userId="5b44e8b1-3a70-41c8-8d8a-36b87a296b66" providerId="ADAL" clId="{30CCF742-B2BE-461F-9F48-7083068267CA}" dt="2024-09-27T11:51:09.027" v="2705" actId="1076"/>
          <ac:spMkLst>
            <pc:docMk/>
            <pc:sldMk cId="1714612745" sldId="356"/>
            <ac:spMk id="26" creationId="{3346CE18-ABD7-F902-009E-F3AE2204A5D2}"/>
          </ac:spMkLst>
        </pc:spChg>
        <pc:spChg chg="mod">
          <ac:chgData name="Gonzalez Moyano, Ricardo" userId="5b44e8b1-3a70-41c8-8d8a-36b87a296b66" providerId="ADAL" clId="{30CCF742-B2BE-461F-9F48-7083068267CA}" dt="2024-09-27T11:51:09.027" v="2705" actId="1076"/>
          <ac:spMkLst>
            <pc:docMk/>
            <pc:sldMk cId="1714612745" sldId="356"/>
            <ac:spMk id="27" creationId="{114730DD-4847-D463-EE92-132228C039A3}"/>
          </ac:spMkLst>
        </pc:spChg>
        <pc:spChg chg="mod">
          <ac:chgData name="Gonzalez Moyano, Ricardo" userId="5b44e8b1-3a70-41c8-8d8a-36b87a296b66" providerId="ADAL" clId="{30CCF742-B2BE-461F-9F48-7083068267CA}" dt="2024-09-27T11:51:09.027" v="2705" actId="1076"/>
          <ac:spMkLst>
            <pc:docMk/>
            <pc:sldMk cId="1714612745" sldId="356"/>
            <ac:spMk id="28" creationId="{39D412CB-C489-5EEE-0FB5-F4EC18F6A6DA}"/>
          </ac:spMkLst>
        </pc:spChg>
        <pc:spChg chg="mod">
          <ac:chgData name="Gonzalez Moyano, Ricardo" userId="5b44e8b1-3a70-41c8-8d8a-36b87a296b66" providerId="ADAL" clId="{30CCF742-B2BE-461F-9F48-7083068267CA}" dt="2024-09-27T11:51:09.027" v="2705" actId="1076"/>
          <ac:spMkLst>
            <pc:docMk/>
            <pc:sldMk cId="1714612745" sldId="356"/>
            <ac:spMk id="29" creationId="{5495CE12-3427-3E7E-76B9-ADDF33465B5F}"/>
          </ac:spMkLst>
        </pc:spChg>
        <pc:spChg chg="mod">
          <ac:chgData name="Gonzalez Moyano, Ricardo" userId="5b44e8b1-3a70-41c8-8d8a-36b87a296b66" providerId="ADAL" clId="{30CCF742-B2BE-461F-9F48-7083068267CA}" dt="2024-09-27T11:51:09.027" v="2705" actId="1076"/>
          <ac:spMkLst>
            <pc:docMk/>
            <pc:sldMk cId="1714612745" sldId="356"/>
            <ac:spMk id="30" creationId="{BF71D03F-202B-AAE2-5E31-89A298FD1EBE}"/>
          </ac:spMkLst>
        </pc:spChg>
        <pc:spChg chg="mod">
          <ac:chgData name="Gonzalez Moyano, Ricardo" userId="5b44e8b1-3a70-41c8-8d8a-36b87a296b66" providerId="ADAL" clId="{30CCF742-B2BE-461F-9F48-7083068267CA}" dt="2024-09-27T11:51:09.027" v="2705" actId="1076"/>
          <ac:spMkLst>
            <pc:docMk/>
            <pc:sldMk cId="1714612745" sldId="356"/>
            <ac:spMk id="31" creationId="{77F8EC38-87B6-5082-5EE2-4A169F09C8DF}"/>
          </ac:spMkLst>
        </pc:spChg>
        <pc:spChg chg="mod">
          <ac:chgData name="Gonzalez Moyano, Ricardo" userId="5b44e8b1-3a70-41c8-8d8a-36b87a296b66" providerId="ADAL" clId="{30CCF742-B2BE-461F-9F48-7083068267CA}" dt="2024-09-27T11:51:09.027" v="2705" actId="1076"/>
          <ac:spMkLst>
            <pc:docMk/>
            <pc:sldMk cId="1714612745" sldId="356"/>
            <ac:spMk id="32" creationId="{370C193C-ACC5-6F5A-8F9E-DB9E6016101F}"/>
          </ac:spMkLst>
        </pc:spChg>
        <pc:spChg chg="add del mod">
          <ac:chgData name="Gonzalez Moyano, Ricardo" userId="5b44e8b1-3a70-41c8-8d8a-36b87a296b66" providerId="ADAL" clId="{30CCF742-B2BE-461F-9F48-7083068267CA}" dt="2024-09-27T11:52:02.495" v="2718" actId="478"/>
          <ac:spMkLst>
            <pc:docMk/>
            <pc:sldMk cId="1714612745" sldId="356"/>
            <ac:spMk id="33" creationId="{FDC9E82E-8D2E-C373-10EF-FC9EC0105700}"/>
          </ac:spMkLst>
        </pc:spChg>
        <pc:spChg chg="mod">
          <ac:chgData name="Gonzalez Moyano, Ricardo" userId="5b44e8b1-3a70-41c8-8d8a-36b87a296b66" providerId="ADAL" clId="{30CCF742-B2BE-461F-9F48-7083068267CA}" dt="2024-09-27T11:51:09.027" v="2705" actId="1076"/>
          <ac:spMkLst>
            <pc:docMk/>
            <pc:sldMk cId="1714612745" sldId="356"/>
            <ac:spMk id="34" creationId="{EC449D0D-0243-9556-1093-3C021CE94208}"/>
          </ac:spMkLst>
        </pc:spChg>
        <pc:spChg chg="del mod">
          <ac:chgData name="Gonzalez Moyano, Ricardo" userId="5b44e8b1-3a70-41c8-8d8a-36b87a296b66" providerId="ADAL" clId="{30CCF742-B2BE-461F-9F48-7083068267CA}" dt="2024-09-27T11:50:24.206" v="2701" actId="478"/>
          <ac:spMkLst>
            <pc:docMk/>
            <pc:sldMk cId="1714612745" sldId="356"/>
            <ac:spMk id="35" creationId="{4FBAFD51-5C5D-463C-52C8-322C19C43ED2}"/>
          </ac:spMkLst>
        </pc:spChg>
        <pc:spChg chg="del mod">
          <ac:chgData name="Gonzalez Moyano, Ricardo" userId="5b44e8b1-3a70-41c8-8d8a-36b87a296b66" providerId="ADAL" clId="{30CCF742-B2BE-461F-9F48-7083068267CA}" dt="2024-09-27T11:50:24.206" v="2701" actId="478"/>
          <ac:spMkLst>
            <pc:docMk/>
            <pc:sldMk cId="1714612745" sldId="356"/>
            <ac:spMk id="36" creationId="{EBBB08EB-1DDE-8692-8A00-26E0EB14F2F9}"/>
          </ac:spMkLst>
        </pc:spChg>
        <pc:spChg chg="del mod">
          <ac:chgData name="Gonzalez Moyano, Ricardo" userId="5b44e8b1-3a70-41c8-8d8a-36b87a296b66" providerId="ADAL" clId="{30CCF742-B2BE-461F-9F48-7083068267CA}" dt="2024-09-27T11:50:24.206" v="2701" actId="478"/>
          <ac:spMkLst>
            <pc:docMk/>
            <pc:sldMk cId="1714612745" sldId="356"/>
            <ac:spMk id="37" creationId="{2348AE6C-9F5B-19D4-F289-24CD89EABFED}"/>
          </ac:spMkLst>
        </pc:spChg>
        <pc:spChg chg="add del mod">
          <ac:chgData name="Gonzalez Moyano, Ricardo" userId="5b44e8b1-3a70-41c8-8d8a-36b87a296b66" providerId="ADAL" clId="{30CCF742-B2BE-461F-9F48-7083068267CA}" dt="2024-09-27T11:52:02.495" v="2718" actId="478"/>
          <ac:spMkLst>
            <pc:docMk/>
            <pc:sldMk cId="1714612745" sldId="356"/>
            <ac:spMk id="38" creationId="{62ED540F-A1EF-4403-1373-627D1A1A8714}"/>
          </ac:spMkLst>
        </pc:spChg>
        <pc:spChg chg="add del mod">
          <ac:chgData name="Gonzalez Moyano, Ricardo" userId="5b44e8b1-3a70-41c8-8d8a-36b87a296b66" providerId="ADAL" clId="{30CCF742-B2BE-461F-9F48-7083068267CA}" dt="2024-09-27T11:52:02.495" v="2718" actId="478"/>
          <ac:spMkLst>
            <pc:docMk/>
            <pc:sldMk cId="1714612745" sldId="356"/>
            <ac:spMk id="39" creationId="{CFA96051-467F-7E9A-FCD8-6BC99C51F299}"/>
          </ac:spMkLst>
        </pc:spChg>
        <pc:spChg chg="add del mod">
          <ac:chgData name="Gonzalez Moyano, Ricardo" userId="5b44e8b1-3a70-41c8-8d8a-36b87a296b66" providerId="ADAL" clId="{30CCF742-B2BE-461F-9F48-7083068267CA}" dt="2024-09-27T11:52:02.495" v="2718" actId="478"/>
          <ac:spMkLst>
            <pc:docMk/>
            <pc:sldMk cId="1714612745" sldId="356"/>
            <ac:spMk id="40" creationId="{3C097A02-71FA-C309-F1D4-D4BD40C26C9F}"/>
          </ac:spMkLst>
        </pc:spChg>
        <pc:spChg chg="add del mod">
          <ac:chgData name="Gonzalez Moyano, Ricardo" userId="5b44e8b1-3a70-41c8-8d8a-36b87a296b66" providerId="ADAL" clId="{30CCF742-B2BE-461F-9F48-7083068267CA}" dt="2024-09-27T11:52:02.495" v="2718" actId="478"/>
          <ac:spMkLst>
            <pc:docMk/>
            <pc:sldMk cId="1714612745" sldId="356"/>
            <ac:spMk id="41" creationId="{8532F51B-2AA6-E14D-3597-BC37A3D55DC9}"/>
          </ac:spMkLst>
        </pc:spChg>
        <pc:spChg chg="add del mod">
          <ac:chgData name="Gonzalez Moyano, Ricardo" userId="5b44e8b1-3a70-41c8-8d8a-36b87a296b66" providerId="ADAL" clId="{30CCF742-B2BE-461F-9F48-7083068267CA}" dt="2024-09-27T11:52:02.495" v="2718" actId="478"/>
          <ac:spMkLst>
            <pc:docMk/>
            <pc:sldMk cId="1714612745" sldId="356"/>
            <ac:spMk id="42" creationId="{194AB526-7254-13CA-40F3-C156420C97E8}"/>
          </ac:spMkLst>
        </pc:spChg>
        <pc:spChg chg="add del mod">
          <ac:chgData name="Gonzalez Moyano, Ricardo" userId="5b44e8b1-3a70-41c8-8d8a-36b87a296b66" providerId="ADAL" clId="{30CCF742-B2BE-461F-9F48-7083068267CA}" dt="2024-09-27T11:52:02.495" v="2718" actId="478"/>
          <ac:spMkLst>
            <pc:docMk/>
            <pc:sldMk cId="1714612745" sldId="356"/>
            <ac:spMk id="43" creationId="{348FA37D-17BA-D671-EF0C-5249A4479DD4}"/>
          </ac:spMkLst>
        </pc:spChg>
        <pc:spChg chg="add del mod">
          <ac:chgData name="Gonzalez Moyano, Ricardo" userId="5b44e8b1-3a70-41c8-8d8a-36b87a296b66" providerId="ADAL" clId="{30CCF742-B2BE-461F-9F48-7083068267CA}" dt="2024-09-27T11:52:02.495" v="2718" actId="478"/>
          <ac:spMkLst>
            <pc:docMk/>
            <pc:sldMk cId="1714612745" sldId="356"/>
            <ac:spMk id="44" creationId="{BC48F09F-F23F-3CB1-0DAD-A33A886343C2}"/>
          </ac:spMkLst>
        </pc:spChg>
        <pc:spChg chg="add del mod">
          <ac:chgData name="Gonzalez Moyano, Ricardo" userId="5b44e8b1-3a70-41c8-8d8a-36b87a296b66" providerId="ADAL" clId="{30CCF742-B2BE-461F-9F48-7083068267CA}" dt="2024-09-27T11:52:02.495" v="2718" actId="478"/>
          <ac:spMkLst>
            <pc:docMk/>
            <pc:sldMk cId="1714612745" sldId="356"/>
            <ac:spMk id="45" creationId="{D12D1F6A-E610-7CAD-ACBA-41845CA3EEB7}"/>
          </ac:spMkLst>
        </pc:spChg>
        <pc:spChg chg="add del mod">
          <ac:chgData name="Gonzalez Moyano, Ricardo" userId="5b44e8b1-3a70-41c8-8d8a-36b87a296b66" providerId="ADAL" clId="{30CCF742-B2BE-461F-9F48-7083068267CA}" dt="2024-09-27T11:52:02.495" v="2718" actId="478"/>
          <ac:spMkLst>
            <pc:docMk/>
            <pc:sldMk cId="1714612745" sldId="356"/>
            <ac:spMk id="46" creationId="{98C1C862-6A6A-D5A7-D87B-5CB6ED64BA28}"/>
          </ac:spMkLst>
        </pc:spChg>
        <pc:spChg chg="add del mod">
          <ac:chgData name="Gonzalez Moyano, Ricardo" userId="5b44e8b1-3a70-41c8-8d8a-36b87a296b66" providerId="ADAL" clId="{30CCF742-B2BE-461F-9F48-7083068267CA}" dt="2024-09-27T11:52:02.495" v="2718" actId="478"/>
          <ac:spMkLst>
            <pc:docMk/>
            <pc:sldMk cId="1714612745" sldId="356"/>
            <ac:spMk id="47" creationId="{FF61E0D6-B45A-83C9-A8DE-9C87515A4CF7}"/>
          </ac:spMkLst>
        </pc:spChg>
        <pc:spChg chg="add del mod">
          <ac:chgData name="Gonzalez Moyano, Ricardo" userId="5b44e8b1-3a70-41c8-8d8a-36b87a296b66" providerId="ADAL" clId="{30CCF742-B2BE-461F-9F48-7083068267CA}" dt="2024-09-27T11:52:02.495" v="2718" actId="478"/>
          <ac:spMkLst>
            <pc:docMk/>
            <pc:sldMk cId="1714612745" sldId="356"/>
            <ac:spMk id="48" creationId="{EA91E9E7-A496-51F9-80D7-C190C32B6F97}"/>
          </ac:spMkLst>
        </pc:spChg>
        <pc:spChg chg="add del mod">
          <ac:chgData name="Gonzalez Moyano, Ricardo" userId="5b44e8b1-3a70-41c8-8d8a-36b87a296b66" providerId="ADAL" clId="{30CCF742-B2BE-461F-9F48-7083068267CA}" dt="2024-09-27T11:52:02.495" v="2718" actId="478"/>
          <ac:spMkLst>
            <pc:docMk/>
            <pc:sldMk cId="1714612745" sldId="356"/>
            <ac:spMk id="49" creationId="{B7A562CC-EF07-740D-F339-93C0E974C431}"/>
          </ac:spMkLst>
        </pc:spChg>
        <pc:spChg chg="add mod">
          <ac:chgData name="Gonzalez Moyano, Ricardo" userId="5b44e8b1-3a70-41c8-8d8a-36b87a296b66" providerId="ADAL" clId="{30CCF742-B2BE-461F-9F48-7083068267CA}" dt="2024-09-27T12:04:39.186" v="2831" actId="1076"/>
          <ac:spMkLst>
            <pc:docMk/>
            <pc:sldMk cId="1714612745" sldId="356"/>
            <ac:spMk id="50" creationId="{B88CBCBA-204E-4AC5-3AF8-CD37F2F03863}"/>
          </ac:spMkLst>
        </pc:spChg>
        <pc:spChg chg="add mod">
          <ac:chgData name="Gonzalez Moyano, Ricardo" userId="5b44e8b1-3a70-41c8-8d8a-36b87a296b66" providerId="ADAL" clId="{30CCF742-B2BE-461F-9F48-7083068267CA}" dt="2024-09-27T12:04:47.210" v="2832" actId="1076"/>
          <ac:spMkLst>
            <pc:docMk/>
            <pc:sldMk cId="1714612745" sldId="356"/>
            <ac:spMk id="51" creationId="{B8924BC5-A83A-AE8C-9AD6-701F0136168A}"/>
          </ac:spMkLst>
        </pc:spChg>
        <pc:spChg chg="add mod">
          <ac:chgData name="Gonzalez Moyano, Ricardo" userId="5b44e8b1-3a70-41c8-8d8a-36b87a296b66" providerId="ADAL" clId="{30CCF742-B2BE-461F-9F48-7083068267CA}" dt="2024-09-27T11:52:53.006" v="2728" actId="20577"/>
          <ac:spMkLst>
            <pc:docMk/>
            <pc:sldMk cId="1714612745" sldId="356"/>
            <ac:spMk id="53" creationId="{0FEC2148-C2E0-E1DC-3CEE-F43E17F3C584}"/>
          </ac:spMkLst>
        </pc:spChg>
        <pc:spChg chg="add mod">
          <ac:chgData name="Gonzalez Moyano, Ricardo" userId="5b44e8b1-3a70-41c8-8d8a-36b87a296b66" providerId="ADAL" clId="{30CCF742-B2BE-461F-9F48-7083068267CA}" dt="2024-09-27T12:02:40.057" v="2824" actId="1076"/>
          <ac:spMkLst>
            <pc:docMk/>
            <pc:sldMk cId="1714612745" sldId="356"/>
            <ac:spMk id="54" creationId="{D4C6647E-E7D9-2BA3-BC36-D6DFC2E1D1AA}"/>
          </ac:spMkLst>
        </pc:spChg>
        <pc:spChg chg="add mod">
          <ac:chgData name="Gonzalez Moyano, Ricardo" userId="5b44e8b1-3a70-41c8-8d8a-36b87a296b66" providerId="ADAL" clId="{30CCF742-B2BE-461F-9F48-7083068267CA}" dt="2024-09-27T11:52:36.379" v="2722" actId="1076"/>
          <ac:spMkLst>
            <pc:docMk/>
            <pc:sldMk cId="1714612745" sldId="356"/>
            <ac:spMk id="55" creationId="{77C86DD1-151B-8123-FA81-AEB180BB321F}"/>
          </ac:spMkLst>
        </pc:spChg>
        <pc:spChg chg="add mod">
          <ac:chgData name="Gonzalez Moyano, Ricardo" userId="5b44e8b1-3a70-41c8-8d8a-36b87a296b66" providerId="ADAL" clId="{30CCF742-B2BE-461F-9F48-7083068267CA}" dt="2024-09-27T11:52:36.379" v="2722" actId="1076"/>
          <ac:spMkLst>
            <pc:docMk/>
            <pc:sldMk cId="1714612745" sldId="356"/>
            <ac:spMk id="56" creationId="{26DFF48D-DBEE-F833-3E2A-1C6C382EF2B8}"/>
          </ac:spMkLst>
        </pc:spChg>
        <pc:spChg chg="add mod">
          <ac:chgData name="Gonzalez Moyano, Ricardo" userId="5b44e8b1-3a70-41c8-8d8a-36b87a296b66" providerId="ADAL" clId="{30CCF742-B2BE-461F-9F48-7083068267CA}" dt="2024-09-27T11:52:36.379" v="2722" actId="1076"/>
          <ac:spMkLst>
            <pc:docMk/>
            <pc:sldMk cId="1714612745" sldId="356"/>
            <ac:spMk id="57" creationId="{9E2D4A2F-F940-58A6-624F-9624CA46DED7}"/>
          </ac:spMkLst>
        </pc:spChg>
        <pc:spChg chg="add mod">
          <ac:chgData name="Gonzalez Moyano, Ricardo" userId="5b44e8b1-3a70-41c8-8d8a-36b87a296b66" providerId="ADAL" clId="{30CCF742-B2BE-461F-9F48-7083068267CA}" dt="2024-09-27T11:52:36.379" v="2722" actId="1076"/>
          <ac:spMkLst>
            <pc:docMk/>
            <pc:sldMk cId="1714612745" sldId="356"/>
            <ac:spMk id="58" creationId="{2F67E355-C42D-B84C-5C96-8A324A294E9F}"/>
          </ac:spMkLst>
        </pc:spChg>
        <pc:spChg chg="add mod">
          <ac:chgData name="Gonzalez Moyano, Ricardo" userId="5b44e8b1-3a70-41c8-8d8a-36b87a296b66" providerId="ADAL" clId="{30CCF742-B2BE-461F-9F48-7083068267CA}" dt="2024-09-27T11:52:36.379" v="2722" actId="1076"/>
          <ac:spMkLst>
            <pc:docMk/>
            <pc:sldMk cId="1714612745" sldId="356"/>
            <ac:spMk id="59" creationId="{5E75582B-4FC4-C9BD-33E0-8D79F67F230B}"/>
          </ac:spMkLst>
        </pc:spChg>
        <pc:spChg chg="add mod">
          <ac:chgData name="Gonzalez Moyano, Ricardo" userId="5b44e8b1-3a70-41c8-8d8a-36b87a296b66" providerId="ADAL" clId="{30CCF742-B2BE-461F-9F48-7083068267CA}" dt="2024-09-27T11:53:06.500" v="2734" actId="20577"/>
          <ac:spMkLst>
            <pc:docMk/>
            <pc:sldMk cId="1714612745" sldId="356"/>
            <ac:spMk id="60" creationId="{9A3E3009-D4CC-8946-B1FD-CB68A12F7B18}"/>
          </ac:spMkLst>
        </pc:spChg>
        <pc:spChg chg="add mod">
          <ac:chgData name="Gonzalez Moyano, Ricardo" userId="5b44e8b1-3a70-41c8-8d8a-36b87a296b66" providerId="ADAL" clId="{30CCF742-B2BE-461F-9F48-7083068267CA}" dt="2024-10-02T08:58:13.804" v="3974" actId="20577"/>
          <ac:spMkLst>
            <pc:docMk/>
            <pc:sldMk cId="1714612745" sldId="356"/>
            <ac:spMk id="61" creationId="{B83752F8-E1B4-8822-6BF8-3DECCC3A58EE}"/>
          </ac:spMkLst>
        </pc:spChg>
        <pc:spChg chg="add mod">
          <ac:chgData name="Gonzalez Moyano, Ricardo" userId="5b44e8b1-3a70-41c8-8d8a-36b87a296b66" providerId="ADAL" clId="{30CCF742-B2BE-461F-9F48-7083068267CA}" dt="2024-10-02T08:59:17.860" v="3976" actId="20577"/>
          <ac:spMkLst>
            <pc:docMk/>
            <pc:sldMk cId="1714612745" sldId="356"/>
            <ac:spMk id="62" creationId="{9A3D0771-97E7-223C-EFE2-44372562C46E}"/>
          </ac:spMkLst>
        </pc:spChg>
        <pc:spChg chg="add mod">
          <ac:chgData name="Gonzalez Moyano, Ricardo" userId="5b44e8b1-3a70-41c8-8d8a-36b87a296b66" providerId="ADAL" clId="{30CCF742-B2BE-461F-9F48-7083068267CA}" dt="2024-10-02T08:59:21.388" v="3978" actId="20577"/>
          <ac:spMkLst>
            <pc:docMk/>
            <pc:sldMk cId="1714612745" sldId="356"/>
            <ac:spMk id="63" creationId="{752AF160-4493-5FD5-54C3-17F1DA69FE17}"/>
          </ac:spMkLst>
        </pc:spChg>
        <pc:spChg chg="add mod">
          <ac:chgData name="Gonzalez Moyano, Ricardo" userId="5b44e8b1-3a70-41c8-8d8a-36b87a296b66" providerId="ADAL" clId="{30CCF742-B2BE-461F-9F48-7083068267CA}" dt="2024-09-27T11:52:36.379" v="2722" actId="1076"/>
          <ac:spMkLst>
            <pc:docMk/>
            <pc:sldMk cId="1714612745" sldId="356"/>
            <ac:spMk id="64" creationId="{49B5D96C-BF37-ECFA-B828-2E26D171E752}"/>
          </ac:spMkLst>
        </pc:spChg>
        <pc:spChg chg="add mod">
          <ac:chgData name="Gonzalez Moyano, Ricardo" userId="5b44e8b1-3a70-41c8-8d8a-36b87a296b66" providerId="ADAL" clId="{30CCF742-B2BE-461F-9F48-7083068267CA}" dt="2024-09-27T11:52:36.379" v="2722" actId="1076"/>
          <ac:spMkLst>
            <pc:docMk/>
            <pc:sldMk cId="1714612745" sldId="356"/>
            <ac:spMk id="65" creationId="{70113666-B334-9DED-D4A7-C697B10CA4D3}"/>
          </ac:spMkLst>
        </pc:spChg>
        <pc:spChg chg="add mod">
          <ac:chgData name="Gonzalez Moyano, Ricardo" userId="5b44e8b1-3a70-41c8-8d8a-36b87a296b66" providerId="ADAL" clId="{30CCF742-B2BE-461F-9F48-7083068267CA}" dt="2024-09-27T11:52:36.379" v="2722" actId="1076"/>
          <ac:spMkLst>
            <pc:docMk/>
            <pc:sldMk cId="1714612745" sldId="356"/>
            <ac:spMk id="66" creationId="{7FA943D5-8F8C-4784-C759-E9F3D2ECBB8B}"/>
          </ac:spMkLst>
        </pc:spChg>
        <pc:spChg chg="add mod">
          <ac:chgData name="Gonzalez Moyano, Ricardo" userId="5b44e8b1-3a70-41c8-8d8a-36b87a296b66" providerId="ADAL" clId="{30CCF742-B2BE-461F-9F48-7083068267CA}" dt="2024-09-27T11:53:24.308" v="2740" actId="20577"/>
          <ac:spMkLst>
            <pc:docMk/>
            <pc:sldMk cId="1714612745" sldId="356"/>
            <ac:spMk id="67" creationId="{762D5961-8B39-948B-93CC-BFEC93565E93}"/>
          </ac:spMkLst>
        </pc:spChg>
        <pc:spChg chg="add mod">
          <ac:chgData name="Gonzalez Moyano, Ricardo" userId="5b44e8b1-3a70-41c8-8d8a-36b87a296b66" providerId="ADAL" clId="{30CCF742-B2BE-461F-9F48-7083068267CA}" dt="2024-09-27T11:53:35.258" v="2741" actId="1076"/>
          <ac:spMkLst>
            <pc:docMk/>
            <pc:sldMk cId="1714612745" sldId="356"/>
            <ac:spMk id="68" creationId="{8A8E7DE0-7568-582A-0492-AD6590214A3E}"/>
          </ac:spMkLst>
        </pc:spChg>
        <pc:spChg chg="add mod">
          <ac:chgData name="Gonzalez Moyano, Ricardo" userId="5b44e8b1-3a70-41c8-8d8a-36b87a296b66" providerId="ADAL" clId="{30CCF742-B2BE-461F-9F48-7083068267CA}" dt="2024-09-27T11:52:36.379" v="2722" actId="1076"/>
          <ac:spMkLst>
            <pc:docMk/>
            <pc:sldMk cId="1714612745" sldId="356"/>
            <ac:spMk id="69" creationId="{66D6DCB9-3E41-F3C0-4D45-47475F792DDC}"/>
          </ac:spMkLst>
        </pc:spChg>
        <pc:spChg chg="add mod">
          <ac:chgData name="Gonzalez Moyano, Ricardo" userId="5b44e8b1-3a70-41c8-8d8a-36b87a296b66" providerId="ADAL" clId="{30CCF742-B2BE-461F-9F48-7083068267CA}" dt="2024-09-27T11:52:36.379" v="2722" actId="1076"/>
          <ac:spMkLst>
            <pc:docMk/>
            <pc:sldMk cId="1714612745" sldId="356"/>
            <ac:spMk id="70" creationId="{D7791850-3443-5AA1-8F06-C1E655876B90}"/>
          </ac:spMkLst>
        </pc:spChg>
        <pc:spChg chg="add mod">
          <ac:chgData name="Gonzalez Moyano, Ricardo" userId="5b44e8b1-3a70-41c8-8d8a-36b87a296b66" providerId="ADAL" clId="{30CCF742-B2BE-461F-9F48-7083068267CA}" dt="2024-09-27T11:52:36.379" v="2722" actId="1076"/>
          <ac:spMkLst>
            <pc:docMk/>
            <pc:sldMk cId="1714612745" sldId="356"/>
            <ac:spMk id="71" creationId="{F271F874-EA44-1DA3-54BD-F0C930EB0129}"/>
          </ac:spMkLst>
        </pc:spChg>
        <pc:spChg chg="add mod">
          <ac:chgData name="Gonzalez Moyano, Ricardo" userId="5b44e8b1-3a70-41c8-8d8a-36b87a296b66" providerId="ADAL" clId="{30CCF742-B2BE-461F-9F48-7083068267CA}" dt="2024-09-27T11:52:36.379" v="2722" actId="1076"/>
          <ac:spMkLst>
            <pc:docMk/>
            <pc:sldMk cId="1714612745" sldId="356"/>
            <ac:spMk id="72" creationId="{03EAC3D5-4EBC-6368-5FBE-DC30391EC80C}"/>
          </ac:spMkLst>
        </pc:spChg>
        <pc:spChg chg="add mod">
          <ac:chgData name="Gonzalez Moyano, Ricardo" userId="5b44e8b1-3a70-41c8-8d8a-36b87a296b66" providerId="ADAL" clId="{30CCF742-B2BE-461F-9F48-7083068267CA}" dt="2024-09-27T12:04:21.995" v="2830" actId="2711"/>
          <ac:spMkLst>
            <pc:docMk/>
            <pc:sldMk cId="1714612745" sldId="356"/>
            <ac:spMk id="73" creationId="{3ABA5FAC-865E-9BD6-9D46-18F5EE79C834}"/>
          </ac:spMkLst>
        </pc:spChg>
        <pc:spChg chg="add mod">
          <ac:chgData name="Gonzalez Moyano, Ricardo" userId="5b44e8b1-3a70-41c8-8d8a-36b87a296b66" providerId="ADAL" clId="{30CCF742-B2BE-461F-9F48-7083068267CA}" dt="2024-09-27T12:04:17.131" v="2829" actId="2711"/>
          <ac:spMkLst>
            <pc:docMk/>
            <pc:sldMk cId="1714612745" sldId="356"/>
            <ac:spMk id="74" creationId="{1C7B33F6-53DA-796D-1300-082EC7CEF778}"/>
          </ac:spMkLst>
        </pc:spChg>
        <pc:spChg chg="add mod">
          <ac:chgData name="Gonzalez Moyano, Ricardo" userId="5b44e8b1-3a70-41c8-8d8a-36b87a296b66" providerId="ADAL" clId="{30CCF742-B2BE-461F-9F48-7083068267CA}" dt="2024-09-27T11:55:59.298" v="2773" actId="1076"/>
          <ac:spMkLst>
            <pc:docMk/>
            <pc:sldMk cId="1714612745" sldId="356"/>
            <ac:spMk id="75" creationId="{311D20D2-9C28-5C3D-B66F-936F0FFDA991}"/>
          </ac:spMkLst>
        </pc:spChg>
        <pc:spChg chg="add mod">
          <ac:chgData name="Gonzalez Moyano, Ricardo" userId="5b44e8b1-3a70-41c8-8d8a-36b87a296b66" providerId="ADAL" clId="{30CCF742-B2BE-461F-9F48-7083068267CA}" dt="2024-09-27T12:03:08.170" v="2828" actId="1076"/>
          <ac:spMkLst>
            <pc:docMk/>
            <pc:sldMk cId="1714612745" sldId="356"/>
            <ac:spMk id="76" creationId="{D46B83F9-3777-7344-4017-819C02C90B02}"/>
          </ac:spMkLst>
        </pc:spChg>
        <pc:spChg chg="add mod">
          <ac:chgData name="Gonzalez Moyano, Ricardo" userId="5b44e8b1-3a70-41c8-8d8a-36b87a296b66" providerId="ADAL" clId="{30CCF742-B2BE-461F-9F48-7083068267CA}" dt="2024-09-27T12:01:39.658" v="2809" actId="1076"/>
          <ac:spMkLst>
            <pc:docMk/>
            <pc:sldMk cId="1714612745" sldId="356"/>
            <ac:spMk id="77" creationId="{37CAACCE-E158-6335-B81D-0B047A8F97AB}"/>
          </ac:spMkLst>
        </pc:spChg>
        <pc:spChg chg="add mod">
          <ac:chgData name="Gonzalez Moyano, Ricardo" userId="5b44e8b1-3a70-41c8-8d8a-36b87a296b66" providerId="ADAL" clId="{30CCF742-B2BE-461F-9F48-7083068267CA}" dt="2024-09-27T12:01:54.266" v="2812" actId="1076"/>
          <ac:spMkLst>
            <pc:docMk/>
            <pc:sldMk cId="1714612745" sldId="356"/>
            <ac:spMk id="78" creationId="{8D1394DC-B0AB-DAFF-20E4-A4AB4F0783F2}"/>
          </ac:spMkLst>
        </pc:spChg>
        <pc:spChg chg="add mod">
          <ac:chgData name="Gonzalez Moyano, Ricardo" userId="5b44e8b1-3a70-41c8-8d8a-36b87a296b66" providerId="ADAL" clId="{30CCF742-B2BE-461F-9F48-7083068267CA}" dt="2024-09-27T12:02:06.530" v="2814" actId="1076"/>
          <ac:spMkLst>
            <pc:docMk/>
            <pc:sldMk cId="1714612745" sldId="356"/>
            <ac:spMk id="79" creationId="{6B644C17-2748-4C76-DF79-3A237F5BB719}"/>
          </ac:spMkLst>
        </pc:spChg>
        <pc:spChg chg="add mod">
          <ac:chgData name="Gonzalez Moyano, Ricardo" userId="5b44e8b1-3a70-41c8-8d8a-36b87a296b66" providerId="ADAL" clId="{30CCF742-B2BE-461F-9F48-7083068267CA}" dt="2024-09-27T12:02:27.746" v="2818" actId="1076"/>
          <ac:spMkLst>
            <pc:docMk/>
            <pc:sldMk cId="1714612745" sldId="356"/>
            <ac:spMk id="80" creationId="{22126207-29F1-FC29-D712-DB80A2D46824}"/>
          </ac:spMkLst>
        </pc:spChg>
        <pc:spChg chg="add mod">
          <ac:chgData name="Gonzalez Moyano, Ricardo" userId="5b44e8b1-3a70-41c8-8d8a-36b87a296b66" providerId="ADAL" clId="{30CCF742-B2BE-461F-9F48-7083068267CA}" dt="2024-09-27T12:02:36.386" v="2821" actId="1076"/>
          <ac:spMkLst>
            <pc:docMk/>
            <pc:sldMk cId="1714612745" sldId="356"/>
            <ac:spMk id="81" creationId="{EAB70847-9614-D3B1-133B-560EC2D933B3}"/>
          </ac:spMkLst>
        </pc:spChg>
        <pc:spChg chg="add mod">
          <ac:chgData name="Gonzalez Moyano, Ricardo" userId="5b44e8b1-3a70-41c8-8d8a-36b87a296b66" providerId="ADAL" clId="{30CCF742-B2BE-461F-9F48-7083068267CA}" dt="2024-09-27T12:02:48.922" v="2826" actId="1076"/>
          <ac:spMkLst>
            <pc:docMk/>
            <pc:sldMk cId="1714612745" sldId="356"/>
            <ac:spMk id="82" creationId="{D543B4F4-3D8E-5923-3604-DB63408CF4CD}"/>
          </ac:spMkLst>
        </pc:spChg>
        <pc:picChg chg="add">
          <ac:chgData name="Gonzalez Moyano, Ricardo" userId="5b44e8b1-3a70-41c8-8d8a-36b87a296b66" providerId="ADAL" clId="{30CCF742-B2BE-461F-9F48-7083068267CA}" dt="2024-09-27T11:52:11.592" v="2719"/>
          <ac:picMkLst>
            <pc:docMk/>
            <pc:sldMk cId="1714612745" sldId="356"/>
            <ac:picMk id="52" creationId="{74276150-FD6E-7D2A-3BCD-95CFEF9C22B8}"/>
          </ac:picMkLst>
        </pc:picChg>
      </pc:sldChg>
      <pc:sldChg chg="delSp add del mod">
        <pc:chgData name="Gonzalez Moyano, Ricardo" userId="5b44e8b1-3a70-41c8-8d8a-36b87a296b66" providerId="ADAL" clId="{30CCF742-B2BE-461F-9F48-7083068267CA}" dt="2024-09-30T10:29:58.474" v="2859" actId="2696"/>
        <pc:sldMkLst>
          <pc:docMk/>
          <pc:sldMk cId="725208723" sldId="357"/>
        </pc:sldMkLst>
        <pc:spChg chg="del">
          <ac:chgData name="Gonzalez Moyano, Ricardo" userId="5b44e8b1-3a70-41c8-8d8a-36b87a296b66" providerId="ADAL" clId="{30CCF742-B2BE-461F-9F48-7083068267CA}" dt="2024-09-30T10:29:52.478" v="2858" actId="478"/>
          <ac:spMkLst>
            <pc:docMk/>
            <pc:sldMk cId="725208723" sldId="357"/>
            <ac:spMk id="7" creationId="{E8BD2AD1-85CB-6F11-D191-BA93BA550B7D}"/>
          </ac:spMkLst>
        </pc:spChg>
        <pc:spChg chg="del">
          <ac:chgData name="Gonzalez Moyano, Ricardo" userId="5b44e8b1-3a70-41c8-8d8a-36b87a296b66" providerId="ADAL" clId="{30CCF742-B2BE-461F-9F48-7083068267CA}" dt="2024-09-30T10:29:52.478" v="2858" actId="478"/>
          <ac:spMkLst>
            <pc:docMk/>
            <pc:sldMk cId="725208723" sldId="357"/>
            <ac:spMk id="8" creationId="{E44D4ED5-A4E0-D552-962C-E8E026F105F7}"/>
          </ac:spMkLst>
        </pc:spChg>
        <pc:spChg chg="del">
          <ac:chgData name="Gonzalez Moyano, Ricardo" userId="5b44e8b1-3a70-41c8-8d8a-36b87a296b66" providerId="ADAL" clId="{30CCF742-B2BE-461F-9F48-7083068267CA}" dt="2024-09-30T10:29:52.478" v="2858" actId="478"/>
          <ac:spMkLst>
            <pc:docMk/>
            <pc:sldMk cId="725208723" sldId="357"/>
            <ac:spMk id="9" creationId="{1F53675F-0AB1-FC06-6CAE-621129C571CC}"/>
          </ac:spMkLst>
        </pc:spChg>
        <pc:spChg chg="del">
          <ac:chgData name="Gonzalez Moyano, Ricardo" userId="5b44e8b1-3a70-41c8-8d8a-36b87a296b66" providerId="ADAL" clId="{30CCF742-B2BE-461F-9F48-7083068267CA}" dt="2024-09-30T10:29:52.478" v="2858" actId="478"/>
          <ac:spMkLst>
            <pc:docMk/>
            <pc:sldMk cId="725208723" sldId="357"/>
            <ac:spMk id="10" creationId="{50452F7C-7C3D-7C5F-A8DD-F3E2A7A2436C}"/>
          </ac:spMkLst>
        </pc:spChg>
        <pc:spChg chg="del">
          <ac:chgData name="Gonzalez Moyano, Ricardo" userId="5b44e8b1-3a70-41c8-8d8a-36b87a296b66" providerId="ADAL" clId="{30CCF742-B2BE-461F-9F48-7083068267CA}" dt="2024-09-30T10:29:52.478" v="2858" actId="478"/>
          <ac:spMkLst>
            <pc:docMk/>
            <pc:sldMk cId="725208723" sldId="357"/>
            <ac:spMk id="11" creationId="{937CA9B6-CAF8-CB03-CA42-35B382A8D0E4}"/>
          </ac:spMkLst>
        </pc:spChg>
        <pc:spChg chg="del">
          <ac:chgData name="Gonzalez Moyano, Ricardo" userId="5b44e8b1-3a70-41c8-8d8a-36b87a296b66" providerId="ADAL" clId="{30CCF742-B2BE-461F-9F48-7083068267CA}" dt="2024-09-30T10:29:52.478" v="2858" actId="478"/>
          <ac:spMkLst>
            <pc:docMk/>
            <pc:sldMk cId="725208723" sldId="357"/>
            <ac:spMk id="12" creationId="{201BD1CF-1B08-504C-8E62-6A3A3E964CEB}"/>
          </ac:spMkLst>
        </pc:spChg>
        <pc:spChg chg="del">
          <ac:chgData name="Gonzalez Moyano, Ricardo" userId="5b44e8b1-3a70-41c8-8d8a-36b87a296b66" providerId="ADAL" clId="{30CCF742-B2BE-461F-9F48-7083068267CA}" dt="2024-09-30T10:29:52.478" v="2858" actId="478"/>
          <ac:spMkLst>
            <pc:docMk/>
            <pc:sldMk cId="725208723" sldId="357"/>
            <ac:spMk id="15" creationId="{B054B137-0CD4-45CF-88C6-08D65CC2D618}"/>
          </ac:spMkLst>
        </pc:spChg>
        <pc:spChg chg="del">
          <ac:chgData name="Gonzalez Moyano, Ricardo" userId="5b44e8b1-3a70-41c8-8d8a-36b87a296b66" providerId="ADAL" clId="{30CCF742-B2BE-461F-9F48-7083068267CA}" dt="2024-09-30T10:29:52.478" v="2858" actId="478"/>
          <ac:spMkLst>
            <pc:docMk/>
            <pc:sldMk cId="725208723" sldId="357"/>
            <ac:spMk id="16" creationId="{7B4BEED7-46E6-D677-93F7-19EC97A69BAE}"/>
          </ac:spMkLst>
        </pc:spChg>
        <pc:spChg chg="del">
          <ac:chgData name="Gonzalez Moyano, Ricardo" userId="5b44e8b1-3a70-41c8-8d8a-36b87a296b66" providerId="ADAL" clId="{30CCF742-B2BE-461F-9F48-7083068267CA}" dt="2024-09-30T10:29:52.478" v="2858" actId="478"/>
          <ac:spMkLst>
            <pc:docMk/>
            <pc:sldMk cId="725208723" sldId="357"/>
            <ac:spMk id="19" creationId="{E9B27FBC-0CF0-C807-DF89-B4B967DA072D}"/>
          </ac:spMkLst>
        </pc:spChg>
        <pc:spChg chg="del">
          <ac:chgData name="Gonzalez Moyano, Ricardo" userId="5b44e8b1-3a70-41c8-8d8a-36b87a296b66" providerId="ADAL" clId="{30CCF742-B2BE-461F-9F48-7083068267CA}" dt="2024-09-30T10:29:52.478" v="2858" actId="478"/>
          <ac:spMkLst>
            <pc:docMk/>
            <pc:sldMk cId="725208723" sldId="357"/>
            <ac:spMk id="20" creationId="{B3B86253-FB5A-1575-7B74-C510C0AA27F4}"/>
          </ac:spMkLst>
        </pc:spChg>
        <pc:spChg chg="del">
          <ac:chgData name="Gonzalez Moyano, Ricardo" userId="5b44e8b1-3a70-41c8-8d8a-36b87a296b66" providerId="ADAL" clId="{30CCF742-B2BE-461F-9F48-7083068267CA}" dt="2024-09-30T10:29:52.478" v="2858" actId="478"/>
          <ac:spMkLst>
            <pc:docMk/>
            <pc:sldMk cId="725208723" sldId="357"/>
            <ac:spMk id="21" creationId="{F67FA93E-9B47-F56C-1D14-54766247FB60}"/>
          </ac:spMkLst>
        </pc:spChg>
        <pc:spChg chg="del">
          <ac:chgData name="Gonzalez Moyano, Ricardo" userId="5b44e8b1-3a70-41c8-8d8a-36b87a296b66" providerId="ADAL" clId="{30CCF742-B2BE-461F-9F48-7083068267CA}" dt="2024-09-30T10:29:52.478" v="2858" actId="478"/>
          <ac:spMkLst>
            <pc:docMk/>
            <pc:sldMk cId="725208723" sldId="357"/>
            <ac:spMk id="22" creationId="{29EA6371-664B-A8DD-7822-510FFCB982DF}"/>
          </ac:spMkLst>
        </pc:spChg>
        <pc:spChg chg="del">
          <ac:chgData name="Gonzalez Moyano, Ricardo" userId="5b44e8b1-3a70-41c8-8d8a-36b87a296b66" providerId="ADAL" clId="{30CCF742-B2BE-461F-9F48-7083068267CA}" dt="2024-09-30T10:29:52.478" v="2858" actId="478"/>
          <ac:spMkLst>
            <pc:docMk/>
            <pc:sldMk cId="725208723" sldId="357"/>
            <ac:spMk id="23" creationId="{D0575589-C4DA-0A89-9288-FFBEF126A4F6}"/>
          </ac:spMkLst>
        </pc:spChg>
        <pc:spChg chg="del">
          <ac:chgData name="Gonzalez Moyano, Ricardo" userId="5b44e8b1-3a70-41c8-8d8a-36b87a296b66" providerId="ADAL" clId="{30CCF742-B2BE-461F-9F48-7083068267CA}" dt="2024-09-30T10:29:52.478" v="2858" actId="478"/>
          <ac:spMkLst>
            <pc:docMk/>
            <pc:sldMk cId="725208723" sldId="357"/>
            <ac:spMk id="24" creationId="{FF4358BC-28FF-BD35-B569-53DB475788D8}"/>
          </ac:spMkLst>
        </pc:spChg>
        <pc:spChg chg="del">
          <ac:chgData name="Gonzalez Moyano, Ricardo" userId="5b44e8b1-3a70-41c8-8d8a-36b87a296b66" providerId="ADAL" clId="{30CCF742-B2BE-461F-9F48-7083068267CA}" dt="2024-09-30T10:29:52.478" v="2858" actId="478"/>
          <ac:spMkLst>
            <pc:docMk/>
            <pc:sldMk cId="725208723" sldId="357"/>
            <ac:spMk id="25" creationId="{B671664A-B770-B460-2C6C-78954B233652}"/>
          </ac:spMkLst>
        </pc:spChg>
        <pc:spChg chg="del">
          <ac:chgData name="Gonzalez Moyano, Ricardo" userId="5b44e8b1-3a70-41c8-8d8a-36b87a296b66" providerId="ADAL" clId="{30CCF742-B2BE-461F-9F48-7083068267CA}" dt="2024-09-30T10:29:52.478" v="2858" actId="478"/>
          <ac:spMkLst>
            <pc:docMk/>
            <pc:sldMk cId="725208723" sldId="357"/>
            <ac:spMk id="26" creationId="{3346CE18-ABD7-F902-009E-F3AE2204A5D2}"/>
          </ac:spMkLst>
        </pc:spChg>
        <pc:spChg chg="del">
          <ac:chgData name="Gonzalez Moyano, Ricardo" userId="5b44e8b1-3a70-41c8-8d8a-36b87a296b66" providerId="ADAL" clId="{30CCF742-B2BE-461F-9F48-7083068267CA}" dt="2024-09-30T10:29:52.478" v="2858" actId="478"/>
          <ac:spMkLst>
            <pc:docMk/>
            <pc:sldMk cId="725208723" sldId="357"/>
            <ac:spMk id="27" creationId="{114730DD-4847-D463-EE92-132228C039A3}"/>
          </ac:spMkLst>
        </pc:spChg>
        <pc:spChg chg="del">
          <ac:chgData name="Gonzalez Moyano, Ricardo" userId="5b44e8b1-3a70-41c8-8d8a-36b87a296b66" providerId="ADAL" clId="{30CCF742-B2BE-461F-9F48-7083068267CA}" dt="2024-09-30T10:29:52.478" v="2858" actId="478"/>
          <ac:spMkLst>
            <pc:docMk/>
            <pc:sldMk cId="725208723" sldId="357"/>
            <ac:spMk id="28" creationId="{39D412CB-C489-5EEE-0FB5-F4EC18F6A6DA}"/>
          </ac:spMkLst>
        </pc:spChg>
        <pc:spChg chg="del">
          <ac:chgData name="Gonzalez Moyano, Ricardo" userId="5b44e8b1-3a70-41c8-8d8a-36b87a296b66" providerId="ADAL" clId="{30CCF742-B2BE-461F-9F48-7083068267CA}" dt="2024-09-30T10:29:52.478" v="2858" actId="478"/>
          <ac:spMkLst>
            <pc:docMk/>
            <pc:sldMk cId="725208723" sldId="357"/>
            <ac:spMk id="29" creationId="{5495CE12-3427-3E7E-76B9-ADDF33465B5F}"/>
          </ac:spMkLst>
        </pc:spChg>
        <pc:spChg chg="del">
          <ac:chgData name="Gonzalez Moyano, Ricardo" userId="5b44e8b1-3a70-41c8-8d8a-36b87a296b66" providerId="ADAL" clId="{30CCF742-B2BE-461F-9F48-7083068267CA}" dt="2024-09-30T10:29:52.478" v="2858" actId="478"/>
          <ac:spMkLst>
            <pc:docMk/>
            <pc:sldMk cId="725208723" sldId="357"/>
            <ac:spMk id="30" creationId="{BF71D03F-202B-AAE2-5E31-89A298FD1EBE}"/>
          </ac:spMkLst>
        </pc:spChg>
        <pc:spChg chg="del">
          <ac:chgData name="Gonzalez Moyano, Ricardo" userId="5b44e8b1-3a70-41c8-8d8a-36b87a296b66" providerId="ADAL" clId="{30CCF742-B2BE-461F-9F48-7083068267CA}" dt="2024-09-30T10:29:52.478" v="2858" actId="478"/>
          <ac:spMkLst>
            <pc:docMk/>
            <pc:sldMk cId="725208723" sldId="357"/>
            <ac:spMk id="31" creationId="{77F8EC38-87B6-5082-5EE2-4A169F09C8DF}"/>
          </ac:spMkLst>
        </pc:spChg>
        <pc:spChg chg="del">
          <ac:chgData name="Gonzalez Moyano, Ricardo" userId="5b44e8b1-3a70-41c8-8d8a-36b87a296b66" providerId="ADAL" clId="{30CCF742-B2BE-461F-9F48-7083068267CA}" dt="2024-09-30T10:29:52.478" v="2858" actId="478"/>
          <ac:spMkLst>
            <pc:docMk/>
            <pc:sldMk cId="725208723" sldId="357"/>
            <ac:spMk id="32" creationId="{370C193C-ACC5-6F5A-8F9E-DB9E6016101F}"/>
          </ac:spMkLst>
        </pc:spChg>
        <pc:spChg chg="del">
          <ac:chgData name="Gonzalez Moyano, Ricardo" userId="5b44e8b1-3a70-41c8-8d8a-36b87a296b66" providerId="ADAL" clId="{30CCF742-B2BE-461F-9F48-7083068267CA}" dt="2024-09-30T10:29:52.478" v="2858" actId="478"/>
          <ac:spMkLst>
            <pc:docMk/>
            <pc:sldMk cId="725208723" sldId="357"/>
            <ac:spMk id="34" creationId="{EC449D0D-0243-9556-1093-3C021CE94208}"/>
          </ac:spMkLst>
        </pc:spChg>
        <pc:spChg chg="del">
          <ac:chgData name="Gonzalez Moyano, Ricardo" userId="5b44e8b1-3a70-41c8-8d8a-36b87a296b66" providerId="ADAL" clId="{30CCF742-B2BE-461F-9F48-7083068267CA}" dt="2024-09-30T10:29:52.478" v="2858" actId="478"/>
          <ac:spMkLst>
            <pc:docMk/>
            <pc:sldMk cId="725208723" sldId="357"/>
            <ac:spMk id="35" creationId="{4FBAFD51-5C5D-463C-52C8-322C19C43ED2}"/>
          </ac:spMkLst>
        </pc:spChg>
        <pc:spChg chg="del">
          <ac:chgData name="Gonzalez Moyano, Ricardo" userId="5b44e8b1-3a70-41c8-8d8a-36b87a296b66" providerId="ADAL" clId="{30CCF742-B2BE-461F-9F48-7083068267CA}" dt="2024-09-30T10:29:52.478" v="2858" actId="478"/>
          <ac:spMkLst>
            <pc:docMk/>
            <pc:sldMk cId="725208723" sldId="357"/>
            <ac:spMk id="36" creationId="{EBBB08EB-1DDE-8692-8A00-26E0EB14F2F9}"/>
          </ac:spMkLst>
        </pc:spChg>
        <pc:spChg chg="del">
          <ac:chgData name="Gonzalez Moyano, Ricardo" userId="5b44e8b1-3a70-41c8-8d8a-36b87a296b66" providerId="ADAL" clId="{30CCF742-B2BE-461F-9F48-7083068267CA}" dt="2024-09-30T10:29:52.478" v="2858" actId="478"/>
          <ac:spMkLst>
            <pc:docMk/>
            <pc:sldMk cId="725208723" sldId="357"/>
            <ac:spMk id="37" creationId="{2348AE6C-9F5B-19D4-F289-24CD89EABFED}"/>
          </ac:spMkLst>
        </pc:spChg>
      </pc:sldChg>
      <pc:sldChg chg="new del">
        <pc:chgData name="Gonzalez Moyano, Ricardo" userId="5b44e8b1-3a70-41c8-8d8a-36b87a296b66" providerId="ADAL" clId="{30CCF742-B2BE-461F-9F48-7083068267CA}" dt="2024-09-30T10:29:44.428" v="2856" actId="47"/>
        <pc:sldMkLst>
          <pc:docMk/>
          <pc:sldMk cId="1817289622" sldId="357"/>
        </pc:sldMkLst>
      </pc:sldChg>
      <pc:sldChg chg="modSp add mod">
        <pc:chgData name="Gonzalez Moyano, Ricardo" userId="5b44e8b1-3a70-41c8-8d8a-36b87a296b66" providerId="ADAL" clId="{30CCF742-B2BE-461F-9F48-7083068267CA}" dt="2024-10-01T11:46:13.367" v="3970" actId="20577"/>
        <pc:sldMkLst>
          <pc:docMk/>
          <pc:sldMk cId="3088146879" sldId="357"/>
        </pc:sldMkLst>
        <pc:spChg chg="mod">
          <ac:chgData name="Gonzalez Moyano, Ricardo" userId="5b44e8b1-3a70-41c8-8d8a-36b87a296b66" providerId="ADAL" clId="{30CCF742-B2BE-461F-9F48-7083068267CA}" dt="2024-10-01T11:46:13.367" v="3970" actId="20577"/>
          <ac:spMkLst>
            <pc:docMk/>
            <pc:sldMk cId="3088146879" sldId="357"/>
            <ac:spMk id="3" creationId="{4494177C-73C9-19D2-B33F-3A421F270BD1}"/>
          </ac:spMkLst>
        </pc:spChg>
      </pc:sldChg>
      <pc:sldChg chg="modSp add del mod ord">
        <pc:chgData name="Gonzalez Moyano, Ricardo" userId="5b44e8b1-3a70-41c8-8d8a-36b87a296b66" providerId="ADAL" clId="{30CCF742-B2BE-461F-9F48-7083068267CA}" dt="2024-09-30T10:35:25.717" v="2932" actId="2696"/>
        <pc:sldMkLst>
          <pc:docMk/>
          <pc:sldMk cId="3366478691" sldId="357"/>
        </pc:sldMkLst>
        <pc:spChg chg="mod">
          <ac:chgData name="Gonzalez Moyano, Ricardo" userId="5b44e8b1-3a70-41c8-8d8a-36b87a296b66" providerId="ADAL" clId="{30CCF742-B2BE-461F-9F48-7083068267CA}" dt="2024-09-30T10:30:18.031" v="2876" actId="20577"/>
          <ac:spMkLst>
            <pc:docMk/>
            <pc:sldMk cId="3366478691" sldId="357"/>
            <ac:spMk id="2" creationId="{90750DB4-7407-420E-84B6-A10D2F3B9D3E}"/>
          </ac:spMkLst>
        </pc:spChg>
        <pc:spChg chg="mod">
          <ac:chgData name="Gonzalez Moyano, Ricardo" userId="5b44e8b1-3a70-41c8-8d8a-36b87a296b66" providerId="ADAL" clId="{30CCF742-B2BE-461F-9F48-7083068267CA}" dt="2024-09-30T10:32:34.830" v="2927" actId="20577"/>
          <ac:spMkLst>
            <pc:docMk/>
            <pc:sldMk cId="3366478691" sldId="357"/>
            <ac:spMk id="3" creationId="{F2F9E890-B6DE-48DE-8F6A-A85504366140}"/>
          </ac:spMkLst>
        </pc:spChg>
      </pc:sldChg>
      <pc:sldChg chg="modSp mod">
        <pc:chgData name="Gonzalez Moyano, Ricardo" userId="5b44e8b1-3a70-41c8-8d8a-36b87a296b66" providerId="ADAL" clId="{30CCF742-B2BE-461F-9F48-7083068267CA}" dt="2024-10-01T07:59:12.018" v="3070"/>
        <pc:sldMkLst>
          <pc:docMk/>
          <pc:sldMk cId="2718312220" sldId="358"/>
        </pc:sldMkLst>
        <pc:spChg chg="mod">
          <ac:chgData name="Gonzalez Moyano, Ricardo" userId="5b44e8b1-3a70-41c8-8d8a-36b87a296b66" providerId="ADAL" clId="{30CCF742-B2BE-461F-9F48-7083068267CA}" dt="2024-10-01T07:59:12.018" v="3070"/>
          <ac:spMkLst>
            <pc:docMk/>
            <pc:sldMk cId="2718312220" sldId="358"/>
            <ac:spMk id="3" creationId="{4494177C-73C9-19D2-B33F-3A421F270BD1}"/>
          </ac:spMkLst>
        </pc:spChg>
      </pc:sldChg>
      <pc:sldChg chg="add del">
        <pc:chgData name="Gonzalez Moyano, Ricardo" userId="5b44e8b1-3a70-41c8-8d8a-36b87a296b66" providerId="ADAL" clId="{30CCF742-B2BE-461F-9F48-7083068267CA}" dt="2024-09-30T10:35:15.483" v="2930" actId="47"/>
        <pc:sldMkLst>
          <pc:docMk/>
          <pc:sldMk cId="3095779401" sldId="358"/>
        </pc:sldMkLst>
      </pc:sldChg>
      <pc:sldChg chg="modSp mod">
        <pc:chgData name="Gonzalez Moyano, Ricardo" userId="5b44e8b1-3a70-41c8-8d8a-36b87a296b66" providerId="ADAL" clId="{30CCF742-B2BE-461F-9F48-7083068267CA}" dt="2024-10-01T07:50:43.382" v="3008" actId="122"/>
        <pc:sldMkLst>
          <pc:docMk/>
          <pc:sldMk cId="2403433448" sldId="359"/>
        </pc:sldMkLst>
        <pc:spChg chg="mod">
          <ac:chgData name="Gonzalez Moyano, Ricardo" userId="5b44e8b1-3a70-41c8-8d8a-36b87a296b66" providerId="ADAL" clId="{30CCF742-B2BE-461F-9F48-7083068267CA}" dt="2024-10-01T07:50:33.813" v="3007" actId="20577"/>
          <ac:spMkLst>
            <pc:docMk/>
            <pc:sldMk cId="2403433448" sldId="359"/>
            <ac:spMk id="3" creationId="{4494177C-73C9-19D2-B33F-3A421F270BD1}"/>
          </ac:spMkLst>
        </pc:spChg>
        <pc:graphicFrameChg chg="mod modGraphic">
          <ac:chgData name="Gonzalez Moyano, Ricardo" userId="5b44e8b1-3a70-41c8-8d8a-36b87a296b66" providerId="ADAL" clId="{30CCF742-B2BE-461F-9F48-7083068267CA}" dt="2024-10-01T07:50:43.382" v="3008" actId="122"/>
          <ac:graphicFrameMkLst>
            <pc:docMk/>
            <pc:sldMk cId="2403433448" sldId="359"/>
            <ac:graphicFrameMk id="8" creationId="{4A5A667A-8600-BF3F-E1B5-5DE17A9F5BEF}"/>
          </ac:graphicFrameMkLst>
        </pc:graphicFrameChg>
      </pc:sldChg>
      <pc:sldChg chg="modSp add del mod">
        <pc:chgData name="Gonzalez Moyano, Ricardo" userId="5b44e8b1-3a70-41c8-8d8a-36b87a296b66" providerId="ADAL" clId="{30CCF742-B2BE-461F-9F48-7083068267CA}" dt="2024-10-01T07:50:53.305" v="3009" actId="47"/>
        <pc:sldMkLst>
          <pc:docMk/>
          <pc:sldMk cId="1761965190" sldId="360"/>
        </pc:sldMkLst>
        <pc:spChg chg="mod">
          <ac:chgData name="Gonzalez Moyano, Ricardo" userId="5b44e8b1-3a70-41c8-8d8a-36b87a296b66" providerId="ADAL" clId="{30CCF742-B2BE-461F-9F48-7083068267CA}" dt="2024-10-01T07:50:07.100" v="2994" actId="20577"/>
          <ac:spMkLst>
            <pc:docMk/>
            <pc:sldMk cId="1761965190" sldId="360"/>
            <ac:spMk id="3" creationId="{4494177C-73C9-19D2-B33F-3A421F270BD1}"/>
          </ac:spMkLst>
        </pc:spChg>
      </pc:sldChg>
      <pc:sldChg chg="modSp add mod">
        <pc:chgData name="Gonzalez Moyano, Ricardo" userId="5b44e8b1-3a70-41c8-8d8a-36b87a296b66" providerId="ADAL" clId="{30CCF742-B2BE-461F-9F48-7083068267CA}" dt="2024-10-01T07:57:43.676" v="3068"/>
        <pc:sldMkLst>
          <pc:docMk/>
          <pc:sldMk cId="3237239099" sldId="360"/>
        </pc:sldMkLst>
        <pc:spChg chg="mod">
          <ac:chgData name="Gonzalez Moyano, Ricardo" userId="5b44e8b1-3a70-41c8-8d8a-36b87a296b66" providerId="ADAL" clId="{30CCF742-B2BE-461F-9F48-7083068267CA}" dt="2024-10-01T07:51:02.385" v="3013" actId="20577"/>
          <ac:spMkLst>
            <pc:docMk/>
            <pc:sldMk cId="3237239099" sldId="360"/>
            <ac:spMk id="3" creationId="{4494177C-73C9-19D2-B33F-3A421F270BD1}"/>
          </ac:spMkLst>
        </pc:spChg>
        <pc:graphicFrameChg chg="mod modGraphic">
          <ac:chgData name="Gonzalez Moyano, Ricardo" userId="5b44e8b1-3a70-41c8-8d8a-36b87a296b66" providerId="ADAL" clId="{30CCF742-B2BE-461F-9F48-7083068267CA}" dt="2024-10-01T07:57:43.676" v="3068"/>
          <ac:graphicFrameMkLst>
            <pc:docMk/>
            <pc:sldMk cId="3237239099" sldId="360"/>
            <ac:graphicFrameMk id="8" creationId="{4A5A667A-8600-BF3F-E1B5-5DE17A9F5BEF}"/>
          </ac:graphicFrameMkLst>
        </pc:graphicFrameChg>
      </pc:sldChg>
      <pc:sldChg chg="addSp delSp modSp add mod">
        <pc:chgData name="Gonzalez Moyano, Ricardo" userId="5b44e8b1-3a70-41c8-8d8a-36b87a296b66" providerId="ADAL" clId="{30CCF742-B2BE-461F-9F48-7083068267CA}" dt="2024-10-01T11:25:20.983" v="3754" actId="14100"/>
        <pc:sldMkLst>
          <pc:docMk/>
          <pc:sldMk cId="2904291998" sldId="361"/>
        </pc:sldMkLst>
        <pc:spChg chg="del mod">
          <ac:chgData name="Gonzalez Moyano, Ricardo" userId="5b44e8b1-3a70-41c8-8d8a-36b87a296b66" providerId="ADAL" clId="{30CCF742-B2BE-461F-9F48-7083068267CA}" dt="2024-10-01T09:16:29.680" v="3095"/>
          <ac:spMkLst>
            <pc:docMk/>
            <pc:sldMk cId="2904291998" sldId="361"/>
            <ac:spMk id="3" creationId="{4494177C-73C9-19D2-B33F-3A421F270BD1}"/>
          </ac:spMkLst>
        </pc:spChg>
        <pc:spChg chg="add del mod">
          <ac:chgData name="Gonzalez Moyano, Ricardo" userId="5b44e8b1-3a70-41c8-8d8a-36b87a296b66" providerId="ADAL" clId="{30CCF742-B2BE-461F-9F48-7083068267CA}" dt="2024-10-01T09:19:27.481" v="3101"/>
          <ac:spMkLst>
            <pc:docMk/>
            <pc:sldMk cId="2904291998" sldId="361"/>
            <ac:spMk id="12" creationId="{0A9D8883-4F7A-BAF1-0026-FB2BE30A5232}"/>
          </ac:spMkLst>
        </pc:spChg>
        <pc:spChg chg="add mod">
          <ac:chgData name="Gonzalez Moyano, Ricardo" userId="5b44e8b1-3a70-41c8-8d8a-36b87a296b66" providerId="ADAL" clId="{30CCF742-B2BE-461F-9F48-7083068267CA}" dt="2024-10-01T09:25:48.144" v="3211" actId="1076"/>
          <ac:spMkLst>
            <pc:docMk/>
            <pc:sldMk cId="2904291998" sldId="361"/>
            <ac:spMk id="15" creationId="{D6CB94BF-C3DE-B3E9-96CE-31FDC2C8803C}"/>
          </ac:spMkLst>
        </pc:spChg>
        <pc:spChg chg="add mod">
          <ac:chgData name="Gonzalez Moyano, Ricardo" userId="5b44e8b1-3a70-41c8-8d8a-36b87a296b66" providerId="ADAL" clId="{30CCF742-B2BE-461F-9F48-7083068267CA}" dt="2024-10-01T09:26:58.832" v="3225" actId="1076"/>
          <ac:spMkLst>
            <pc:docMk/>
            <pc:sldMk cId="2904291998" sldId="361"/>
            <ac:spMk id="16" creationId="{0EC3E581-98D6-3BC0-552F-06798A7EEA0C}"/>
          </ac:spMkLst>
        </pc:spChg>
        <pc:graphicFrameChg chg="del">
          <ac:chgData name="Gonzalez Moyano, Ricardo" userId="5b44e8b1-3a70-41c8-8d8a-36b87a296b66" providerId="ADAL" clId="{30CCF742-B2BE-461F-9F48-7083068267CA}" dt="2024-10-01T07:59:37.549" v="3087" actId="478"/>
          <ac:graphicFrameMkLst>
            <pc:docMk/>
            <pc:sldMk cId="2904291998" sldId="361"/>
            <ac:graphicFrameMk id="8" creationId="{4A5A667A-8600-BF3F-E1B5-5DE17A9F5BEF}"/>
          </ac:graphicFrameMkLst>
        </pc:graphicFrameChg>
        <pc:picChg chg="add mod">
          <ac:chgData name="Gonzalez Moyano, Ricardo" userId="5b44e8b1-3a70-41c8-8d8a-36b87a296b66" providerId="ADAL" clId="{30CCF742-B2BE-461F-9F48-7083068267CA}" dt="2024-10-01T09:19:45.225" v="3108" actId="1076"/>
          <ac:picMkLst>
            <pc:docMk/>
            <pc:sldMk cId="2904291998" sldId="361"/>
            <ac:picMk id="7" creationId="{97EF0004-17FF-766A-BA21-5E236748219A}"/>
          </ac:picMkLst>
        </pc:picChg>
        <pc:picChg chg="add del mod">
          <ac:chgData name="Gonzalez Moyano, Ricardo" userId="5b44e8b1-3a70-41c8-8d8a-36b87a296b66" providerId="ADAL" clId="{30CCF742-B2BE-461F-9F48-7083068267CA}" dt="2024-10-01T09:16:50.943" v="3100" actId="478"/>
          <ac:picMkLst>
            <pc:docMk/>
            <pc:sldMk cId="2904291998" sldId="361"/>
            <ac:picMk id="10" creationId="{3390A62D-70F2-0438-C949-3D6E66B3D27B}"/>
          </ac:picMkLst>
        </pc:picChg>
        <pc:picChg chg="add mod">
          <ac:chgData name="Gonzalez Moyano, Ricardo" userId="5b44e8b1-3a70-41c8-8d8a-36b87a296b66" providerId="ADAL" clId="{30CCF742-B2BE-461F-9F48-7083068267CA}" dt="2024-10-01T11:25:20.983" v="3754" actId="14100"/>
          <ac:picMkLst>
            <pc:docMk/>
            <pc:sldMk cId="2904291998" sldId="361"/>
            <ac:picMk id="14" creationId="{D39FE0DE-3BBD-7F5D-5F48-17F9FEA80ACF}"/>
          </ac:picMkLst>
        </pc:picChg>
      </pc:sldChg>
      <pc:sldChg chg="modSp add del mod ord">
        <pc:chgData name="Gonzalez Moyano, Ricardo" userId="5b44e8b1-3a70-41c8-8d8a-36b87a296b66" providerId="ADAL" clId="{30CCF742-B2BE-461F-9F48-7083068267CA}" dt="2024-10-01T11:43:19.679" v="3967" actId="2696"/>
        <pc:sldMkLst>
          <pc:docMk/>
          <pc:sldMk cId="1891341040" sldId="362"/>
        </pc:sldMkLst>
        <pc:spChg chg="mod">
          <ac:chgData name="Gonzalez Moyano, Ricardo" userId="5b44e8b1-3a70-41c8-8d8a-36b87a296b66" providerId="ADAL" clId="{30CCF742-B2BE-461F-9F48-7083068267CA}" dt="2024-10-01T09:57:44.472" v="3340" actId="20577"/>
          <ac:spMkLst>
            <pc:docMk/>
            <pc:sldMk cId="1891341040" sldId="362"/>
            <ac:spMk id="3" creationId="{4494177C-73C9-19D2-B33F-3A421F270BD1}"/>
          </ac:spMkLst>
        </pc:spChg>
        <pc:graphicFrameChg chg="mod modGraphic">
          <ac:chgData name="Gonzalez Moyano, Ricardo" userId="5b44e8b1-3a70-41c8-8d8a-36b87a296b66" providerId="ADAL" clId="{30CCF742-B2BE-461F-9F48-7083068267CA}" dt="2024-10-01T09:57:17.015" v="3290" actId="1076"/>
          <ac:graphicFrameMkLst>
            <pc:docMk/>
            <pc:sldMk cId="1891341040" sldId="362"/>
            <ac:graphicFrameMk id="7" creationId="{C855300D-4EC3-A30A-DA28-AEF12564D44C}"/>
          </ac:graphicFrameMkLst>
        </pc:graphicFrameChg>
      </pc:sldChg>
      <pc:sldChg chg="addSp delSp modSp add mod ord">
        <pc:chgData name="Gonzalez Moyano, Ricardo" userId="5b44e8b1-3a70-41c8-8d8a-36b87a296b66" providerId="ADAL" clId="{30CCF742-B2BE-461F-9F48-7083068267CA}" dt="2024-10-18T08:31:23.447" v="4439" actId="2165"/>
        <pc:sldMkLst>
          <pc:docMk/>
          <pc:sldMk cId="223763237" sldId="363"/>
        </pc:sldMkLst>
        <pc:spChg chg="mod">
          <ac:chgData name="Gonzalez Moyano, Ricardo" userId="5b44e8b1-3a70-41c8-8d8a-36b87a296b66" providerId="ADAL" clId="{30CCF742-B2BE-461F-9F48-7083068267CA}" dt="2024-10-01T11:07:13.225" v="3624" actId="21"/>
          <ac:spMkLst>
            <pc:docMk/>
            <pc:sldMk cId="223763237" sldId="363"/>
            <ac:spMk id="3" creationId="{4494177C-73C9-19D2-B33F-3A421F270BD1}"/>
          </ac:spMkLst>
        </pc:spChg>
        <pc:spChg chg="add mod">
          <ac:chgData name="Gonzalez Moyano, Ricardo" userId="5b44e8b1-3a70-41c8-8d8a-36b87a296b66" providerId="ADAL" clId="{30CCF742-B2BE-461F-9F48-7083068267CA}" dt="2024-10-01T11:15:09.882" v="3722" actId="1076"/>
          <ac:spMkLst>
            <pc:docMk/>
            <pc:sldMk cId="223763237" sldId="363"/>
            <ac:spMk id="11" creationId="{431C655E-B35E-2EA0-E775-4A607656CEE3}"/>
          </ac:spMkLst>
        </pc:spChg>
        <pc:spChg chg="add">
          <ac:chgData name="Gonzalez Moyano, Ricardo" userId="5b44e8b1-3a70-41c8-8d8a-36b87a296b66" providerId="ADAL" clId="{30CCF742-B2BE-461F-9F48-7083068267CA}" dt="2024-10-01T11:10:03.124" v="3640"/>
          <ac:spMkLst>
            <pc:docMk/>
            <pc:sldMk cId="223763237" sldId="363"/>
            <ac:spMk id="12" creationId="{39D822F9-E483-087E-6C55-6911B5983E68}"/>
          </ac:spMkLst>
        </pc:spChg>
        <pc:spChg chg="add">
          <ac:chgData name="Gonzalez Moyano, Ricardo" userId="5b44e8b1-3a70-41c8-8d8a-36b87a296b66" providerId="ADAL" clId="{30CCF742-B2BE-461F-9F48-7083068267CA}" dt="2024-10-01T11:10:28.952" v="3647"/>
          <ac:spMkLst>
            <pc:docMk/>
            <pc:sldMk cId="223763237" sldId="363"/>
            <ac:spMk id="13" creationId="{96D6157C-5FB2-E7AB-3DC5-C33EFDE345EB}"/>
          </ac:spMkLst>
        </pc:spChg>
        <pc:graphicFrameChg chg="del mod">
          <ac:chgData name="Gonzalez Moyano, Ricardo" userId="5b44e8b1-3a70-41c8-8d8a-36b87a296b66" providerId="ADAL" clId="{30CCF742-B2BE-461F-9F48-7083068267CA}" dt="2024-10-01T10:17:38.171" v="3377" actId="478"/>
          <ac:graphicFrameMkLst>
            <pc:docMk/>
            <pc:sldMk cId="223763237" sldId="363"/>
            <ac:graphicFrameMk id="8" creationId="{4A5A667A-8600-BF3F-E1B5-5DE17A9F5BEF}"/>
          </ac:graphicFrameMkLst>
        </pc:graphicFrameChg>
        <pc:graphicFrameChg chg="add mod modGraphic">
          <ac:chgData name="Gonzalez Moyano, Ricardo" userId="5b44e8b1-3a70-41c8-8d8a-36b87a296b66" providerId="ADAL" clId="{30CCF742-B2BE-461F-9F48-7083068267CA}" dt="2024-10-18T08:31:23.447" v="4439" actId="2165"/>
          <ac:graphicFrameMkLst>
            <pc:docMk/>
            <pc:sldMk cId="223763237" sldId="363"/>
            <ac:graphicFrameMk id="9" creationId="{6B44E67A-E71C-40C6-B7FC-226B244CE294}"/>
          </ac:graphicFrameMkLst>
        </pc:graphicFrameChg>
        <pc:graphicFrameChg chg="add del mod modGraphic">
          <ac:chgData name="Gonzalez Moyano, Ricardo" userId="5b44e8b1-3a70-41c8-8d8a-36b87a296b66" providerId="ADAL" clId="{30CCF742-B2BE-461F-9F48-7083068267CA}" dt="2024-10-01T11:06:46.713" v="3614" actId="3680"/>
          <ac:graphicFrameMkLst>
            <pc:docMk/>
            <pc:sldMk cId="223763237" sldId="363"/>
            <ac:graphicFrameMk id="10" creationId="{07124755-6CB0-E139-BB7F-627B5B46515B}"/>
          </ac:graphicFrameMkLst>
        </pc:graphicFrameChg>
        <pc:graphicFrameChg chg="add mod modGraphic">
          <ac:chgData name="Gonzalez Moyano, Ricardo" userId="5b44e8b1-3a70-41c8-8d8a-36b87a296b66" providerId="ADAL" clId="{30CCF742-B2BE-461F-9F48-7083068267CA}" dt="2024-10-01T11:17:53.322" v="3751" actId="1076"/>
          <ac:graphicFrameMkLst>
            <pc:docMk/>
            <pc:sldMk cId="223763237" sldId="363"/>
            <ac:graphicFrameMk id="14" creationId="{32621A4F-D0D2-554F-8A6B-DD60D1FE578C}"/>
          </ac:graphicFrameMkLst>
        </pc:graphicFrameChg>
        <pc:picChg chg="add mod">
          <ac:chgData name="Gonzalez Moyano, Ricardo" userId="5b44e8b1-3a70-41c8-8d8a-36b87a296b66" providerId="ADAL" clId="{30CCF742-B2BE-461F-9F48-7083068267CA}" dt="2024-10-01T10:31:21.172" v="3385" actId="1076"/>
          <ac:picMkLst>
            <pc:docMk/>
            <pc:sldMk cId="223763237" sldId="363"/>
            <ac:picMk id="7" creationId="{5BB63125-B126-81A3-5064-6AE562954323}"/>
          </ac:picMkLst>
        </pc:picChg>
      </pc:sldChg>
      <pc:sldChg chg="modSp add del">
        <pc:chgData name="Gonzalez Moyano, Ricardo" userId="5b44e8b1-3a70-41c8-8d8a-36b87a296b66" providerId="ADAL" clId="{30CCF742-B2BE-461F-9F48-7083068267CA}" dt="2024-10-01T10:38:49.222" v="3444" actId="47"/>
        <pc:sldMkLst>
          <pc:docMk/>
          <pc:sldMk cId="1450046107" sldId="364"/>
        </pc:sldMkLst>
        <pc:spChg chg="mod">
          <ac:chgData name="Gonzalez Moyano, Ricardo" userId="5b44e8b1-3a70-41c8-8d8a-36b87a296b66" providerId="ADAL" clId="{30CCF742-B2BE-461F-9F48-7083068267CA}" dt="2024-10-01T10:32:30.654" v="3390" actId="20577"/>
          <ac:spMkLst>
            <pc:docMk/>
            <pc:sldMk cId="1450046107" sldId="364"/>
            <ac:spMk id="3" creationId="{4494177C-73C9-19D2-B33F-3A421F270BD1}"/>
          </ac:spMkLst>
        </pc:spChg>
      </pc:sldChg>
      <pc:sldChg chg="addSp delSp modSp add mod">
        <pc:chgData name="Gonzalez Moyano, Ricardo" userId="5b44e8b1-3a70-41c8-8d8a-36b87a296b66" providerId="ADAL" clId="{30CCF742-B2BE-461F-9F48-7083068267CA}" dt="2024-10-18T08:31:44.606" v="4442" actId="2165"/>
        <pc:sldMkLst>
          <pc:docMk/>
          <pc:sldMk cId="2945297316" sldId="365"/>
        </pc:sldMkLst>
        <pc:spChg chg="mod">
          <ac:chgData name="Gonzalez Moyano, Ricardo" userId="5b44e8b1-3a70-41c8-8d8a-36b87a296b66" providerId="ADAL" clId="{30CCF742-B2BE-461F-9F48-7083068267CA}" dt="2024-10-01T10:38:57.301" v="3447" actId="6549"/>
          <ac:spMkLst>
            <pc:docMk/>
            <pc:sldMk cId="2945297316" sldId="365"/>
            <ac:spMk id="3" creationId="{4494177C-73C9-19D2-B33F-3A421F270BD1}"/>
          </ac:spMkLst>
        </pc:spChg>
        <pc:spChg chg="add mod">
          <ac:chgData name="Gonzalez Moyano, Ricardo" userId="5b44e8b1-3a70-41c8-8d8a-36b87a296b66" providerId="ADAL" clId="{30CCF742-B2BE-461F-9F48-7083068267CA}" dt="2024-10-01T11:16:30.651" v="3742" actId="20577"/>
          <ac:spMkLst>
            <pc:docMk/>
            <pc:sldMk cId="2945297316" sldId="365"/>
            <ac:spMk id="10" creationId="{23B0AA6F-119C-32FF-298A-AAEA0764138E}"/>
          </ac:spMkLst>
        </pc:spChg>
        <pc:graphicFrameChg chg="mod modGraphic">
          <ac:chgData name="Gonzalez Moyano, Ricardo" userId="5b44e8b1-3a70-41c8-8d8a-36b87a296b66" providerId="ADAL" clId="{30CCF742-B2BE-461F-9F48-7083068267CA}" dt="2024-10-18T08:31:44.606" v="4442" actId="2165"/>
          <ac:graphicFrameMkLst>
            <pc:docMk/>
            <pc:sldMk cId="2945297316" sldId="365"/>
            <ac:graphicFrameMk id="9" creationId="{6B44E67A-E71C-40C6-B7FC-226B244CE294}"/>
          </ac:graphicFrameMkLst>
        </pc:graphicFrameChg>
        <pc:graphicFrameChg chg="add mod">
          <ac:chgData name="Gonzalez Moyano, Ricardo" userId="5b44e8b1-3a70-41c8-8d8a-36b87a296b66" providerId="ADAL" clId="{30CCF742-B2BE-461F-9F48-7083068267CA}" dt="2024-10-01T11:18:04.285" v="3752"/>
          <ac:graphicFrameMkLst>
            <pc:docMk/>
            <pc:sldMk cId="2945297316" sldId="365"/>
            <ac:graphicFrameMk id="11" creationId="{62F3B594-07E0-07E8-0A3C-78B51995FBD0}"/>
          </ac:graphicFrameMkLst>
        </pc:graphicFrameChg>
        <pc:picChg chg="add del mod">
          <ac:chgData name="Gonzalez Moyano, Ricardo" userId="5b44e8b1-3a70-41c8-8d8a-36b87a296b66" providerId="ADAL" clId="{30CCF742-B2BE-461F-9F48-7083068267CA}" dt="2024-10-01T10:51:26.503" v="3571" actId="478"/>
          <ac:picMkLst>
            <pc:docMk/>
            <pc:sldMk cId="2945297316" sldId="365"/>
            <ac:picMk id="7" creationId="{5BB63125-B126-81A3-5064-6AE562954323}"/>
          </ac:picMkLst>
        </pc:picChg>
        <pc:picChg chg="add del mod ord">
          <ac:chgData name="Gonzalez Moyano, Ricardo" userId="5b44e8b1-3a70-41c8-8d8a-36b87a296b66" providerId="ADAL" clId="{30CCF742-B2BE-461F-9F48-7083068267CA}" dt="2024-10-01T10:51:36.223" v="3576" actId="29295"/>
          <ac:picMkLst>
            <pc:docMk/>
            <pc:sldMk cId="2945297316" sldId="365"/>
            <ac:picMk id="8" creationId="{B657F8C5-7B34-4D1B-2FC4-0F591720A4C7}"/>
          </ac:picMkLst>
        </pc:picChg>
      </pc:sldChg>
      <pc:sldChg chg="addSp delSp modSp add mod ord">
        <pc:chgData name="Gonzalez Moyano, Ricardo" userId="5b44e8b1-3a70-41c8-8d8a-36b87a296b66" providerId="ADAL" clId="{30CCF742-B2BE-461F-9F48-7083068267CA}" dt="2024-10-01T11:40:35.843" v="3966" actId="20577"/>
        <pc:sldMkLst>
          <pc:docMk/>
          <pc:sldMk cId="2605537814" sldId="366"/>
        </pc:sldMkLst>
        <pc:spChg chg="mod">
          <ac:chgData name="Gonzalez Moyano, Ricardo" userId="5b44e8b1-3a70-41c8-8d8a-36b87a296b66" providerId="ADAL" clId="{30CCF742-B2BE-461F-9F48-7083068267CA}" dt="2024-10-01T11:39:42.472" v="3946" actId="5793"/>
          <ac:spMkLst>
            <pc:docMk/>
            <pc:sldMk cId="2605537814" sldId="366"/>
            <ac:spMk id="3" creationId="{4494177C-73C9-19D2-B33F-3A421F270BD1}"/>
          </ac:spMkLst>
        </pc:spChg>
        <pc:graphicFrameChg chg="add mod modGraphic">
          <ac:chgData name="Gonzalez Moyano, Ricardo" userId="5b44e8b1-3a70-41c8-8d8a-36b87a296b66" providerId="ADAL" clId="{30CCF742-B2BE-461F-9F48-7083068267CA}" dt="2024-10-01T11:40:35.843" v="3966" actId="20577"/>
          <ac:graphicFrameMkLst>
            <pc:docMk/>
            <pc:sldMk cId="2605537814" sldId="366"/>
            <ac:graphicFrameMk id="6" creationId="{77DF7315-AF9C-3EB1-2542-D71989CD2E2D}"/>
          </ac:graphicFrameMkLst>
        </pc:graphicFrameChg>
        <pc:graphicFrameChg chg="del">
          <ac:chgData name="Gonzalez Moyano, Ricardo" userId="5b44e8b1-3a70-41c8-8d8a-36b87a296b66" providerId="ADAL" clId="{30CCF742-B2BE-461F-9F48-7083068267CA}" dt="2024-10-01T11:31:21.127" v="3758" actId="478"/>
          <ac:graphicFrameMkLst>
            <pc:docMk/>
            <pc:sldMk cId="2605537814" sldId="366"/>
            <ac:graphicFrameMk id="7" creationId="{C855300D-4EC3-A30A-DA28-AEF12564D44C}"/>
          </ac:graphicFrameMkLst>
        </pc:graphicFrameChg>
      </pc:sldChg>
      <pc:sldChg chg="delSp modSp mod">
        <pc:chgData name="Gonzalez Moyano, Ricardo" userId="5b44e8b1-3a70-41c8-8d8a-36b87a296b66" providerId="ADAL" clId="{30CCF742-B2BE-461F-9F48-7083068267CA}" dt="2024-10-18T11:23:34.756" v="4716" actId="20577"/>
        <pc:sldMkLst>
          <pc:docMk/>
          <pc:sldMk cId="3968785600" sldId="367"/>
        </pc:sldMkLst>
        <pc:spChg chg="mod">
          <ac:chgData name="Gonzalez Moyano, Ricardo" userId="5b44e8b1-3a70-41c8-8d8a-36b87a296b66" providerId="ADAL" clId="{30CCF742-B2BE-461F-9F48-7083068267CA}" dt="2024-10-18T11:23:34.756" v="4716" actId="20577"/>
          <ac:spMkLst>
            <pc:docMk/>
            <pc:sldMk cId="3968785600" sldId="367"/>
            <ac:spMk id="3" creationId="{F89BA901-1B4F-C4CC-10E3-603EDC15B188}"/>
          </ac:spMkLst>
        </pc:spChg>
        <pc:graphicFrameChg chg="del modGraphic">
          <ac:chgData name="Gonzalez Moyano, Ricardo" userId="5b44e8b1-3a70-41c8-8d8a-36b87a296b66" providerId="ADAL" clId="{30CCF742-B2BE-461F-9F48-7083068267CA}" dt="2024-10-15T11:37:11.581" v="4038" actId="478"/>
          <ac:graphicFrameMkLst>
            <pc:docMk/>
            <pc:sldMk cId="3968785600" sldId="367"/>
            <ac:graphicFrameMk id="6" creationId="{A84E4F4F-5B5D-384B-F76B-BC69EC2FC0C0}"/>
          </ac:graphicFrameMkLst>
        </pc:graphicFrameChg>
      </pc:sldChg>
      <pc:sldChg chg="modSp add mod">
        <pc:chgData name="Gonzalez Moyano, Ricardo" userId="5b44e8b1-3a70-41c8-8d8a-36b87a296b66" providerId="ADAL" clId="{30CCF742-B2BE-461F-9F48-7083068267CA}" dt="2024-10-18T09:01:32.164" v="4587" actId="15"/>
        <pc:sldMkLst>
          <pc:docMk/>
          <pc:sldMk cId="1579089973" sldId="368"/>
        </pc:sldMkLst>
        <pc:spChg chg="mod">
          <ac:chgData name="Gonzalez Moyano, Ricardo" userId="5b44e8b1-3a70-41c8-8d8a-36b87a296b66" providerId="ADAL" clId="{30CCF742-B2BE-461F-9F48-7083068267CA}" dt="2024-10-18T08:56:38.689" v="4460" actId="20577"/>
          <ac:spMkLst>
            <pc:docMk/>
            <pc:sldMk cId="1579089973" sldId="368"/>
            <ac:spMk id="2" creationId="{EFA3559C-B19D-7748-9F2B-B49DF3937433}"/>
          </ac:spMkLst>
        </pc:spChg>
        <pc:spChg chg="mod">
          <ac:chgData name="Gonzalez Moyano, Ricardo" userId="5b44e8b1-3a70-41c8-8d8a-36b87a296b66" providerId="ADAL" clId="{30CCF742-B2BE-461F-9F48-7083068267CA}" dt="2024-10-18T09:01:32.164" v="4587" actId="15"/>
          <ac:spMkLst>
            <pc:docMk/>
            <pc:sldMk cId="1579089973" sldId="368"/>
            <ac:spMk id="3" creationId="{F89BA901-1B4F-C4CC-10E3-603EDC15B188}"/>
          </ac:spMkLst>
        </pc:spChg>
      </pc:sldChg>
    </pc:docChg>
  </pc:docChgLst>
</pc:chgInfo>
</file>

<file path=ppt/comments/modernComment_12C_4C7E9C53.xml><?xml version="1.0" encoding="utf-8"?>
<p188:cmLst xmlns:a="http://schemas.openxmlformats.org/drawingml/2006/main" xmlns:r="http://schemas.openxmlformats.org/officeDocument/2006/relationships" xmlns:p188="http://schemas.microsoft.com/office/powerpoint/2018/8/main">
  <p188:cm id="{C0F5775A-30F7-47B9-AEE2-D4BD5EA5D74E}" authorId="{AD82F804-0467-9EE2-E313-87232B6D2DD5}" created="2024-09-06T16:28:32.172">
    <ac:txMkLst xmlns:ac="http://schemas.microsoft.com/office/drawing/2013/main/command">
      <pc:docMk xmlns:pc="http://schemas.microsoft.com/office/powerpoint/2013/main/command"/>
      <pc:sldMk xmlns:pc="http://schemas.microsoft.com/office/powerpoint/2013/main/command" cId="1283365971" sldId="300"/>
      <ac:spMk id="13" creationId="{30D806A7-4CE4-4BDE-8B99-809F5475C089}"/>
      <ac:txMk cp="241" len="23">
        <ac:context len="294" hash="3381222391"/>
      </ac:txMk>
    </ac:txMkLst>
    <p188:pos x="14866076" y="4051062"/>
    <p188:txBody>
      <a:bodyPr/>
      <a:lstStyle/>
      <a:p>
        <a:r>
          <a:rPr lang="es-ES"/>
          <a:t>Justamente noto que no has comentado nada de esto. Hay que contar cómo calculamos eficiencia técnica aplicando el concepto de XAI y de método contrafactual porque si no, no tiene sentido el título del artículo.</a:t>
        </a:r>
      </a:p>
    </p188:txBody>
  </p188:cm>
</p188:cmLst>
</file>

<file path=ppt/comments/modernComment_15A_B4390D40.xml><?xml version="1.0" encoding="utf-8"?>
<p188:cmLst xmlns:a="http://schemas.openxmlformats.org/drawingml/2006/main" xmlns:r="http://schemas.openxmlformats.org/officeDocument/2006/relationships" xmlns:p188="http://schemas.microsoft.com/office/powerpoint/2018/8/main">
  <p188:cm id="{EB728658-F0FD-42AF-88B2-F588C02DA2A1}" authorId="{EFD86C24-0563-6C2E-921E-16B6C4D373A7}" created="2024-09-23T08:07:44.470">
    <ac:deMkLst xmlns:ac="http://schemas.microsoft.com/office/drawing/2013/main/command">
      <pc:docMk xmlns:pc="http://schemas.microsoft.com/office/powerpoint/2013/main/command"/>
      <pc:sldMk xmlns:pc="http://schemas.microsoft.com/office/powerpoint/2013/main/command" cId="3023637824" sldId="346"/>
      <ac:spMk id="3" creationId="{F2F9E890-B6DE-48DE-8F6A-A85504366140}"/>
    </ac:deMkLst>
    <p188:txBody>
      <a:bodyPr/>
      <a:lstStyle/>
      <a:p>
        <a:r>
          <a:rPr lang="es-ES"/>
          <a:t>Según el paper de Kondapaneni et al. (2007), el principal desafío de la visualización de modelos de caja negra radica en la complejidad de sus estructuras internas y la alta dimensionalidad del espacio de entrada, lo que complica su visualización. Aunque existen muchas técnicas para visualizar datos multidimensionales, solo una minoría de las publicaciones se enfoca en visualizar el comportamiento de los propios modelos​</a:t>
        </a:r>
      </a:p>
    </p188:txBody>
  </p188:cm>
</p188:cmLst>
</file>

<file path=ppt/comments/modernComment_15B_72270F43.xml><?xml version="1.0" encoding="utf-8"?>
<p188:cmLst xmlns:a="http://schemas.openxmlformats.org/drawingml/2006/main" xmlns:r="http://schemas.openxmlformats.org/officeDocument/2006/relationships" xmlns:p188="http://schemas.microsoft.com/office/powerpoint/2018/8/main">
  <p188:cm id="{EE1193A5-5CBA-4347-BE11-282E3127B0FB}" authorId="{EFD86C24-0563-6C2E-921E-16B6C4D373A7}" created="2024-09-27T09:10:28.466">
    <ac:txMkLst xmlns:ac="http://schemas.microsoft.com/office/drawing/2013/main/command">
      <pc:docMk xmlns:pc="http://schemas.microsoft.com/office/powerpoint/2013/main/command"/>
      <pc:sldMk xmlns:pc="http://schemas.microsoft.com/office/powerpoint/2013/main/command" cId="1915162435" sldId="347"/>
      <ac:spMk id="3" creationId="{F2F9E890-B6DE-48DE-8F6A-A85504366140}"/>
      <ac:txMk cp="315" len="56">
        <ac:context len="372" hash="4026441964"/>
      </ac:txMk>
    </ac:txMkLst>
    <p188:pos x="14287500" y="5129494"/>
    <p188:txBody>
      <a:bodyPr/>
      <a:lstStyle/>
      <a:p>
        <a:r>
          <a:rPr lang="es-ES"/>
          <a:t>Donde el método se utiliza para seleccionar la característica menos relevante que se elimina en cada iteración de una selección hacia atrás</a:t>
        </a:r>
      </a:p>
    </p188:txBody>
  </p188:cm>
</p188:cmLst>
</file>

<file path=ppt/comments/modernComment_175_6CB36F74.xml><?xml version="1.0" encoding="utf-8"?>
<p188:cmLst xmlns:a="http://schemas.openxmlformats.org/drawingml/2006/main" xmlns:r="http://schemas.openxmlformats.org/officeDocument/2006/relationships" xmlns:p188="http://schemas.microsoft.com/office/powerpoint/2018/8/main">
  <p188:cm id="{FF668DE9-67A9-45D7-B448-1B88FA12C7EB}" authorId="{FB8A12BA-7F28-EBD3-DB83-6F55D7C29FF5}" created="2024-10-20T15:00:15.250">
    <ac:deMkLst xmlns:ac="http://schemas.microsoft.com/office/drawing/2013/main/command">
      <pc:docMk xmlns:pc="http://schemas.microsoft.com/office/powerpoint/2013/main/command"/>
      <pc:sldMk xmlns:pc="http://schemas.microsoft.com/office/powerpoint/2013/main/command" cId="1823698804" sldId="373"/>
      <ac:spMk id="3" creationId="{F89BA901-1B4F-C4CC-10E3-603EDC15B188}"/>
    </ac:deMkLst>
    <p188:txBody>
      <a:bodyPr/>
      <a:lstStyle/>
      <a:p>
        <a:r>
          <a:rPr lang="es-ES"/>
          <a:t>It can be a disadvantage when addresing nominal variables (non-smothing response changes) or random sample mthods (DSA and MSA).</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B79FB7-5658-4FB3-B98D-B463C580F970}" type="datetimeFigureOut">
              <a:rPr lang="es-ES" smtClean="0"/>
              <a:t>20/10/2024</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A6CDE8D-5C8C-4CEB-8086-70F298F6BBD0}" type="slidenum">
              <a:rPr lang="es-ES" smtClean="0"/>
              <a:t>‹Nº›</a:t>
            </a:fld>
            <a:endParaRPr lang="es-ES"/>
          </a:p>
        </p:txBody>
      </p:sp>
    </p:spTree>
    <p:extLst>
      <p:ext uri="{BB962C8B-B14F-4D97-AF65-F5344CB8AC3E}">
        <p14:creationId xmlns:p14="http://schemas.microsoft.com/office/powerpoint/2010/main" val="3832264854"/>
      </p:ext>
    </p:extLst>
  </p:cSld>
  <p:clrMap bg1="lt1" tx1="dk1" bg2="lt2" tx2="dk2" accent1="accent1" accent2="accent2" accent3="accent3" accent4="accent4" accent5="accent5" accent6="accent6" hlink="hlink" folHlink="folHlink"/>
  <p:notesStyle>
    <a:lvl1pPr marL="0" algn="l" defTabSz="1371600" rtl="0" eaLnBrk="1" latinLnBrk="0" hangingPunct="1">
      <a:defRPr sz="1800" kern="1200">
        <a:solidFill>
          <a:schemeClr val="tx1"/>
        </a:solidFill>
        <a:latin typeface="+mn-lt"/>
        <a:ea typeface="+mn-ea"/>
        <a:cs typeface="+mn-cs"/>
      </a:defRPr>
    </a:lvl1pPr>
    <a:lvl2pPr marL="685800" algn="l" defTabSz="1371600" rtl="0" eaLnBrk="1" latinLnBrk="0" hangingPunct="1">
      <a:defRPr sz="1800" kern="1200">
        <a:solidFill>
          <a:schemeClr val="tx1"/>
        </a:solidFill>
        <a:latin typeface="+mn-lt"/>
        <a:ea typeface="+mn-ea"/>
        <a:cs typeface="+mn-cs"/>
      </a:defRPr>
    </a:lvl2pPr>
    <a:lvl3pPr marL="1371600" algn="l" defTabSz="1371600" rtl="0" eaLnBrk="1" latinLnBrk="0" hangingPunct="1">
      <a:defRPr sz="1800" kern="1200">
        <a:solidFill>
          <a:schemeClr val="tx1"/>
        </a:solidFill>
        <a:latin typeface="+mn-lt"/>
        <a:ea typeface="+mn-ea"/>
        <a:cs typeface="+mn-cs"/>
      </a:defRPr>
    </a:lvl3pPr>
    <a:lvl4pPr marL="2057400" algn="l" defTabSz="1371600" rtl="0" eaLnBrk="1" latinLnBrk="0" hangingPunct="1">
      <a:defRPr sz="1800" kern="1200">
        <a:solidFill>
          <a:schemeClr val="tx1"/>
        </a:solidFill>
        <a:latin typeface="+mn-lt"/>
        <a:ea typeface="+mn-ea"/>
        <a:cs typeface="+mn-cs"/>
      </a:defRPr>
    </a:lvl4pPr>
    <a:lvl5pPr marL="2743200" algn="l" defTabSz="1371600" rtl="0" eaLnBrk="1" latinLnBrk="0" hangingPunct="1">
      <a:defRPr sz="1800" kern="1200">
        <a:solidFill>
          <a:schemeClr val="tx1"/>
        </a:solidFill>
        <a:latin typeface="+mn-lt"/>
        <a:ea typeface="+mn-ea"/>
        <a:cs typeface="+mn-cs"/>
      </a:defRPr>
    </a:lvl5pPr>
    <a:lvl6pPr marL="3429000" algn="l" defTabSz="1371600" rtl="0" eaLnBrk="1" latinLnBrk="0" hangingPunct="1">
      <a:defRPr sz="1800" kern="1200">
        <a:solidFill>
          <a:schemeClr val="tx1"/>
        </a:solidFill>
        <a:latin typeface="+mn-lt"/>
        <a:ea typeface="+mn-ea"/>
        <a:cs typeface="+mn-cs"/>
      </a:defRPr>
    </a:lvl6pPr>
    <a:lvl7pPr marL="4114800" algn="l" defTabSz="1371600" rtl="0" eaLnBrk="1" latinLnBrk="0" hangingPunct="1">
      <a:defRPr sz="1800" kern="1200">
        <a:solidFill>
          <a:schemeClr val="tx1"/>
        </a:solidFill>
        <a:latin typeface="+mn-lt"/>
        <a:ea typeface="+mn-ea"/>
        <a:cs typeface="+mn-cs"/>
      </a:defRPr>
    </a:lvl7pPr>
    <a:lvl8pPr marL="4800600" algn="l" defTabSz="1371600" rtl="0" eaLnBrk="1" latinLnBrk="0" hangingPunct="1">
      <a:defRPr sz="1800" kern="1200">
        <a:solidFill>
          <a:schemeClr val="tx1"/>
        </a:solidFill>
        <a:latin typeface="+mn-lt"/>
        <a:ea typeface="+mn-ea"/>
        <a:cs typeface="+mn-cs"/>
      </a:defRPr>
    </a:lvl8pPr>
    <a:lvl9pPr marL="5486400" algn="l" defTabSz="1371600" rtl="0" eaLnBrk="1" latinLnBrk="0" hangingPunct="1">
      <a:defRPr sz="1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CA6CDE8D-5C8C-4CEB-8086-70F298F6BBD0}" type="slidenum">
              <a:rPr lang="es-ES" smtClean="0"/>
              <a:t>1</a:t>
            </a:fld>
            <a:endParaRPr lang="es-ES"/>
          </a:p>
        </p:txBody>
      </p:sp>
    </p:spTree>
    <p:extLst>
      <p:ext uri="{BB962C8B-B14F-4D97-AF65-F5344CB8AC3E}">
        <p14:creationId xmlns:p14="http://schemas.microsoft.com/office/powerpoint/2010/main" val="18978335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lang="es-ES" sz="1800" dirty="0">
                <a:effectLst/>
                <a:latin typeface="Calibri" panose="020F0502020204030204" pitchFamily="34" charset="0"/>
                <a:ea typeface="Calibri" panose="020F0502020204030204" pitchFamily="34" charset="0"/>
                <a:cs typeface="Times New Roman" panose="02020603050405020304" pitchFamily="18" charset="0"/>
              </a:rPr>
              <a:t>En este caso, como hemos dicho, se escoge EAT como modelo, también limitando el número de nodos hoja como se hacía con CART. En este caso, como función de pérdidas se escoge el MSE y, de este modo, al sustituir la función de perdidas en la fórmula de los </a:t>
            </a:r>
            <a:r>
              <a:rPr lang="es-ES" sz="1800" dirty="0" err="1">
                <a:effectLst/>
                <a:latin typeface="Calibri" panose="020F0502020204030204" pitchFamily="34" charset="0"/>
                <a:ea typeface="Calibri" panose="020F0502020204030204" pitchFamily="34" charset="0"/>
                <a:cs typeface="Times New Roman" panose="02020603050405020304" pitchFamily="18" charset="0"/>
              </a:rPr>
              <a:t>pseudo-residuos</a:t>
            </a:r>
            <a:r>
              <a:rPr lang="es-ES" sz="1800" dirty="0">
                <a:effectLst/>
                <a:latin typeface="Calibri" panose="020F0502020204030204" pitchFamily="34" charset="0"/>
                <a:ea typeface="Calibri" panose="020F0502020204030204" pitchFamily="34" charset="0"/>
                <a:cs typeface="Times New Roman" panose="02020603050405020304" pitchFamily="18" charset="0"/>
              </a:rPr>
              <a:t> nos queda que estos son la diferencia entre el valor real y el valor observado. Es importante darse cuenta de que como la función de perdidas va a envolver los datos por arriba, la predicción siempre será mayor o igual que el valor real, por lo que los valores de </a:t>
            </a:r>
            <a:r>
              <a:rPr lang="es-ES" sz="1800" dirty="0" err="1">
                <a:effectLst/>
                <a:latin typeface="Calibri" panose="020F0502020204030204" pitchFamily="34" charset="0"/>
                <a:ea typeface="Calibri" panose="020F0502020204030204" pitchFamily="34" charset="0"/>
                <a:cs typeface="Times New Roman" panose="02020603050405020304" pitchFamily="18" charset="0"/>
              </a:rPr>
              <a:t>pseudo-residuos</a:t>
            </a:r>
            <a:r>
              <a:rPr lang="es-ES" sz="1800" dirty="0">
                <a:effectLst/>
                <a:latin typeface="Calibri" panose="020F0502020204030204" pitchFamily="34" charset="0"/>
                <a:ea typeface="Calibri" panose="020F0502020204030204" pitchFamily="34" charset="0"/>
                <a:cs typeface="Times New Roman" panose="02020603050405020304" pitchFamily="18" charset="0"/>
              </a:rPr>
              <a:t> siempre serán negativos o cero. </a:t>
            </a:r>
          </a:p>
        </p:txBody>
      </p:sp>
      <p:sp>
        <p:nvSpPr>
          <p:cNvPr id="4" name="Marcador de número de diapositiva 3"/>
          <p:cNvSpPr>
            <a:spLocks noGrp="1"/>
          </p:cNvSpPr>
          <p:nvPr>
            <p:ph type="sldNum" sz="quarter" idx="5"/>
          </p:nvPr>
        </p:nvSpPr>
        <p:spPr/>
        <p:txBody>
          <a:bodyPr/>
          <a:lstStyle/>
          <a:p>
            <a:fld id="{CA6CDE8D-5C8C-4CEB-8086-70F298F6BBD0}" type="slidenum">
              <a:rPr lang="es-ES" smtClean="0"/>
              <a:t>18</a:t>
            </a:fld>
            <a:endParaRPr lang="es-ES"/>
          </a:p>
        </p:txBody>
      </p:sp>
    </p:spTree>
    <p:extLst>
      <p:ext uri="{BB962C8B-B14F-4D97-AF65-F5344CB8AC3E}">
        <p14:creationId xmlns:p14="http://schemas.microsoft.com/office/powerpoint/2010/main" val="16617303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lang="es-ES" sz="1800" dirty="0">
                <a:effectLst/>
                <a:latin typeface="Calibri" panose="020F0502020204030204" pitchFamily="34" charset="0"/>
                <a:ea typeface="Calibri" panose="020F0502020204030204" pitchFamily="34" charset="0"/>
                <a:cs typeface="Times New Roman" panose="02020603050405020304" pitchFamily="18" charset="0"/>
              </a:rPr>
              <a:t>En este caso, como hemos dicho, se escoge EAT como modelo, también limitando el número de nodos hoja como se hacía con CART. En este caso, como función de pérdidas se escoge el MSE y, de este modo, al sustituir la función de perdidas en la fórmula de los </a:t>
            </a:r>
            <a:r>
              <a:rPr lang="es-ES" sz="1800" dirty="0" err="1">
                <a:effectLst/>
                <a:latin typeface="Calibri" panose="020F0502020204030204" pitchFamily="34" charset="0"/>
                <a:ea typeface="Calibri" panose="020F0502020204030204" pitchFamily="34" charset="0"/>
                <a:cs typeface="Times New Roman" panose="02020603050405020304" pitchFamily="18" charset="0"/>
              </a:rPr>
              <a:t>pseudo-residuos</a:t>
            </a:r>
            <a:r>
              <a:rPr lang="es-ES" sz="1800" dirty="0">
                <a:effectLst/>
                <a:latin typeface="Calibri" panose="020F0502020204030204" pitchFamily="34" charset="0"/>
                <a:ea typeface="Calibri" panose="020F0502020204030204" pitchFamily="34" charset="0"/>
                <a:cs typeface="Times New Roman" panose="02020603050405020304" pitchFamily="18" charset="0"/>
              </a:rPr>
              <a:t> nos queda que estos son la diferencia entre el valor real y el valor observado. Es importante darse cuenta de que como la función de perdidas va a envolver los datos por arriba, la predicción siempre será mayor o igual que el valor real, por lo que los valores de </a:t>
            </a:r>
            <a:r>
              <a:rPr lang="es-ES" sz="1800" dirty="0" err="1">
                <a:effectLst/>
                <a:latin typeface="Calibri" panose="020F0502020204030204" pitchFamily="34" charset="0"/>
                <a:ea typeface="Calibri" panose="020F0502020204030204" pitchFamily="34" charset="0"/>
                <a:cs typeface="Times New Roman" panose="02020603050405020304" pitchFamily="18" charset="0"/>
              </a:rPr>
              <a:t>pseudo-residuos</a:t>
            </a:r>
            <a:r>
              <a:rPr lang="es-ES" sz="1800" dirty="0">
                <a:effectLst/>
                <a:latin typeface="Calibri" panose="020F0502020204030204" pitchFamily="34" charset="0"/>
                <a:ea typeface="Calibri" panose="020F0502020204030204" pitchFamily="34" charset="0"/>
                <a:cs typeface="Times New Roman" panose="02020603050405020304" pitchFamily="18" charset="0"/>
              </a:rPr>
              <a:t> siempre serán negativos o cero. </a:t>
            </a:r>
          </a:p>
        </p:txBody>
      </p:sp>
      <p:sp>
        <p:nvSpPr>
          <p:cNvPr id="4" name="Marcador de número de diapositiva 3"/>
          <p:cNvSpPr>
            <a:spLocks noGrp="1"/>
          </p:cNvSpPr>
          <p:nvPr>
            <p:ph type="sldNum" sz="quarter" idx="5"/>
          </p:nvPr>
        </p:nvSpPr>
        <p:spPr/>
        <p:txBody>
          <a:bodyPr/>
          <a:lstStyle/>
          <a:p>
            <a:fld id="{CA6CDE8D-5C8C-4CEB-8086-70F298F6BBD0}" type="slidenum">
              <a:rPr lang="es-ES" smtClean="0"/>
              <a:t>19</a:t>
            </a:fld>
            <a:endParaRPr lang="es-ES"/>
          </a:p>
        </p:txBody>
      </p:sp>
    </p:spTree>
    <p:extLst>
      <p:ext uri="{BB962C8B-B14F-4D97-AF65-F5344CB8AC3E}">
        <p14:creationId xmlns:p14="http://schemas.microsoft.com/office/powerpoint/2010/main" val="5348200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lang="es-ES" sz="1800" dirty="0">
                <a:effectLst/>
                <a:latin typeface="Calibri" panose="020F0502020204030204" pitchFamily="34" charset="0"/>
                <a:ea typeface="Calibri" panose="020F0502020204030204" pitchFamily="34" charset="0"/>
                <a:cs typeface="Times New Roman" panose="02020603050405020304" pitchFamily="18" charset="0"/>
              </a:rPr>
              <a:t>En este caso, como hemos dicho, se escoge EAT como modelo, también limitando el número de nodos hoja como se hacía con CART. En este caso, como función de pérdidas se escoge el MSE y, de este modo, al sustituir la función de perdidas en la fórmula de los </a:t>
            </a:r>
            <a:r>
              <a:rPr lang="es-ES" sz="1800" dirty="0" err="1">
                <a:effectLst/>
                <a:latin typeface="Calibri" panose="020F0502020204030204" pitchFamily="34" charset="0"/>
                <a:ea typeface="Calibri" panose="020F0502020204030204" pitchFamily="34" charset="0"/>
                <a:cs typeface="Times New Roman" panose="02020603050405020304" pitchFamily="18" charset="0"/>
              </a:rPr>
              <a:t>pseudo-residuos</a:t>
            </a:r>
            <a:r>
              <a:rPr lang="es-ES" sz="1800" dirty="0">
                <a:effectLst/>
                <a:latin typeface="Calibri" panose="020F0502020204030204" pitchFamily="34" charset="0"/>
                <a:ea typeface="Calibri" panose="020F0502020204030204" pitchFamily="34" charset="0"/>
                <a:cs typeface="Times New Roman" panose="02020603050405020304" pitchFamily="18" charset="0"/>
              </a:rPr>
              <a:t> nos queda que estos son la diferencia entre el valor real y el valor observado. Es importante darse cuenta de que como la función de perdidas va a envolver los datos por arriba, la predicción siempre será mayor o igual que el valor real, por lo que los valores de </a:t>
            </a:r>
            <a:r>
              <a:rPr lang="es-ES" sz="1800" dirty="0" err="1">
                <a:effectLst/>
                <a:latin typeface="Calibri" panose="020F0502020204030204" pitchFamily="34" charset="0"/>
                <a:ea typeface="Calibri" panose="020F0502020204030204" pitchFamily="34" charset="0"/>
                <a:cs typeface="Times New Roman" panose="02020603050405020304" pitchFamily="18" charset="0"/>
              </a:rPr>
              <a:t>pseudo-residuos</a:t>
            </a:r>
            <a:r>
              <a:rPr lang="es-ES" sz="1800" dirty="0">
                <a:effectLst/>
                <a:latin typeface="Calibri" panose="020F0502020204030204" pitchFamily="34" charset="0"/>
                <a:ea typeface="Calibri" panose="020F0502020204030204" pitchFamily="34" charset="0"/>
                <a:cs typeface="Times New Roman" panose="02020603050405020304" pitchFamily="18" charset="0"/>
              </a:rPr>
              <a:t> siempre serán negativos o cero. </a:t>
            </a:r>
          </a:p>
        </p:txBody>
      </p:sp>
      <p:sp>
        <p:nvSpPr>
          <p:cNvPr id="4" name="Marcador de número de diapositiva 3"/>
          <p:cNvSpPr>
            <a:spLocks noGrp="1"/>
          </p:cNvSpPr>
          <p:nvPr>
            <p:ph type="sldNum" sz="quarter" idx="5"/>
          </p:nvPr>
        </p:nvSpPr>
        <p:spPr/>
        <p:txBody>
          <a:bodyPr/>
          <a:lstStyle/>
          <a:p>
            <a:fld id="{CA6CDE8D-5C8C-4CEB-8086-70F298F6BBD0}" type="slidenum">
              <a:rPr lang="es-ES" smtClean="0"/>
              <a:t>20</a:t>
            </a:fld>
            <a:endParaRPr lang="es-ES"/>
          </a:p>
        </p:txBody>
      </p:sp>
    </p:spTree>
    <p:extLst>
      <p:ext uri="{BB962C8B-B14F-4D97-AF65-F5344CB8AC3E}">
        <p14:creationId xmlns:p14="http://schemas.microsoft.com/office/powerpoint/2010/main" val="24250415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lang="es-ES" sz="1800" dirty="0">
                <a:effectLst/>
                <a:latin typeface="Calibri" panose="020F0502020204030204" pitchFamily="34" charset="0"/>
                <a:ea typeface="Calibri" panose="020F0502020204030204" pitchFamily="34" charset="0"/>
                <a:cs typeface="Times New Roman" panose="02020603050405020304" pitchFamily="18" charset="0"/>
              </a:rPr>
              <a:t>En este caso, como hemos dicho, se escoge EAT como modelo, también limitando el número de nodos hoja como se hacía con CART. En este caso, como función de pérdidas se escoge el MSE y, de este modo, al sustituir la función de perdidas en la fórmula de los </a:t>
            </a:r>
            <a:r>
              <a:rPr lang="es-ES" sz="1800" dirty="0" err="1">
                <a:effectLst/>
                <a:latin typeface="Calibri" panose="020F0502020204030204" pitchFamily="34" charset="0"/>
                <a:ea typeface="Calibri" panose="020F0502020204030204" pitchFamily="34" charset="0"/>
                <a:cs typeface="Times New Roman" panose="02020603050405020304" pitchFamily="18" charset="0"/>
              </a:rPr>
              <a:t>pseudo-residuos</a:t>
            </a:r>
            <a:r>
              <a:rPr lang="es-ES" sz="1800" dirty="0">
                <a:effectLst/>
                <a:latin typeface="Calibri" panose="020F0502020204030204" pitchFamily="34" charset="0"/>
                <a:ea typeface="Calibri" panose="020F0502020204030204" pitchFamily="34" charset="0"/>
                <a:cs typeface="Times New Roman" panose="02020603050405020304" pitchFamily="18" charset="0"/>
              </a:rPr>
              <a:t> nos queda que estos son la diferencia entre el valor real y el valor observado. Es importante darse cuenta de que como la función de perdidas va a envolver los datos por arriba, la predicción siempre será mayor o igual que el valor real, por lo que los valores de </a:t>
            </a:r>
            <a:r>
              <a:rPr lang="es-ES" sz="1800" dirty="0" err="1">
                <a:effectLst/>
                <a:latin typeface="Calibri" panose="020F0502020204030204" pitchFamily="34" charset="0"/>
                <a:ea typeface="Calibri" panose="020F0502020204030204" pitchFamily="34" charset="0"/>
                <a:cs typeface="Times New Roman" panose="02020603050405020304" pitchFamily="18" charset="0"/>
              </a:rPr>
              <a:t>pseudo-residuos</a:t>
            </a:r>
            <a:r>
              <a:rPr lang="es-ES" sz="1800" dirty="0">
                <a:effectLst/>
                <a:latin typeface="Calibri" panose="020F0502020204030204" pitchFamily="34" charset="0"/>
                <a:ea typeface="Calibri" panose="020F0502020204030204" pitchFamily="34" charset="0"/>
                <a:cs typeface="Times New Roman" panose="02020603050405020304" pitchFamily="18" charset="0"/>
              </a:rPr>
              <a:t> siempre serán negativos o cero. </a:t>
            </a:r>
          </a:p>
        </p:txBody>
      </p:sp>
      <p:sp>
        <p:nvSpPr>
          <p:cNvPr id="4" name="Marcador de número de diapositiva 3"/>
          <p:cNvSpPr>
            <a:spLocks noGrp="1"/>
          </p:cNvSpPr>
          <p:nvPr>
            <p:ph type="sldNum" sz="quarter" idx="5"/>
          </p:nvPr>
        </p:nvSpPr>
        <p:spPr/>
        <p:txBody>
          <a:bodyPr/>
          <a:lstStyle/>
          <a:p>
            <a:fld id="{CA6CDE8D-5C8C-4CEB-8086-70F298F6BBD0}" type="slidenum">
              <a:rPr lang="es-ES" smtClean="0"/>
              <a:t>21</a:t>
            </a:fld>
            <a:endParaRPr lang="es-ES"/>
          </a:p>
        </p:txBody>
      </p:sp>
    </p:spTree>
    <p:extLst>
      <p:ext uri="{BB962C8B-B14F-4D97-AF65-F5344CB8AC3E}">
        <p14:creationId xmlns:p14="http://schemas.microsoft.com/office/powerpoint/2010/main" val="20513043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lang="es-ES" sz="1800" dirty="0">
                <a:effectLst/>
                <a:latin typeface="Calibri" panose="020F0502020204030204" pitchFamily="34" charset="0"/>
                <a:ea typeface="Calibri" panose="020F0502020204030204" pitchFamily="34" charset="0"/>
                <a:cs typeface="Times New Roman" panose="02020603050405020304" pitchFamily="18" charset="0"/>
              </a:rPr>
              <a:t>En este caso, como hemos dicho, se escoge EAT como modelo, también limitando el número de nodos hoja como se hacía con CART. En este caso, como función de pérdidas se escoge el MSE y, de este modo, al sustituir la función de perdidas en la fórmula de los </a:t>
            </a:r>
            <a:r>
              <a:rPr lang="es-ES" sz="1800" dirty="0" err="1">
                <a:effectLst/>
                <a:latin typeface="Calibri" panose="020F0502020204030204" pitchFamily="34" charset="0"/>
                <a:ea typeface="Calibri" panose="020F0502020204030204" pitchFamily="34" charset="0"/>
                <a:cs typeface="Times New Roman" panose="02020603050405020304" pitchFamily="18" charset="0"/>
              </a:rPr>
              <a:t>pseudo-residuos</a:t>
            </a:r>
            <a:r>
              <a:rPr lang="es-ES" sz="1800" dirty="0">
                <a:effectLst/>
                <a:latin typeface="Calibri" panose="020F0502020204030204" pitchFamily="34" charset="0"/>
                <a:ea typeface="Calibri" panose="020F0502020204030204" pitchFamily="34" charset="0"/>
                <a:cs typeface="Times New Roman" panose="02020603050405020304" pitchFamily="18" charset="0"/>
              </a:rPr>
              <a:t> nos queda que estos son la diferencia entre el valor real y el valor observado. Es importante darse cuenta de que como la función de perdidas va a envolver los datos por arriba, la predicción siempre será mayor o igual que el valor real, por lo que los valores de </a:t>
            </a:r>
            <a:r>
              <a:rPr lang="es-ES" sz="1800" dirty="0" err="1">
                <a:effectLst/>
                <a:latin typeface="Calibri" panose="020F0502020204030204" pitchFamily="34" charset="0"/>
                <a:ea typeface="Calibri" panose="020F0502020204030204" pitchFamily="34" charset="0"/>
                <a:cs typeface="Times New Roman" panose="02020603050405020304" pitchFamily="18" charset="0"/>
              </a:rPr>
              <a:t>pseudo-residuos</a:t>
            </a:r>
            <a:r>
              <a:rPr lang="es-ES" sz="1800" dirty="0">
                <a:effectLst/>
                <a:latin typeface="Calibri" panose="020F0502020204030204" pitchFamily="34" charset="0"/>
                <a:ea typeface="Calibri" panose="020F0502020204030204" pitchFamily="34" charset="0"/>
                <a:cs typeface="Times New Roman" panose="02020603050405020304" pitchFamily="18" charset="0"/>
              </a:rPr>
              <a:t> siempre serán negativos o cero. </a:t>
            </a:r>
          </a:p>
        </p:txBody>
      </p:sp>
      <p:sp>
        <p:nvSpPr>
          <p:cNvPr id="4" name="Marcador de número de diapositiva 3"/>
          <p:cNvSpPr>
            <a:spLocks noGrp="1"/>
          </p:cNvSpPr>
          <p:nvPr>
            <p:ph type="sldNum" sz="quarter" idx="5"/>
          </p:nvPr>
        </p:nvSpPr>
        <p:spPr/>
        <p:txBody>
          <a:bodyPr/>
          <a:lstStyle/>
          <a:p>
            <a:fld id="{CA6CDE8D-5C8C-4CEB-8086-70F298F6BBD0}" type="slidenum">
              <a:rPr lang="es-ES" smtClean="0"/>
              <a:t>22</a:t>
            </a:fld>
            <a:endParaRPr lang="es-ES"/>
          </a:p>
        </p:txBody>
      </p:sp>
    </p:spTree>
    <p:extLst>
      <p:ext uri="{BB962C8B-B14F-4D97-AF65-F5344CB8AC3E}">
        <p14:creationId xmlns:p14="http://schemas.microsoft.com/office/powerpoint/2010/main" val="15123197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lang="es-ES" sz="1800" dirty="0">
                <a:effectLst/>
                <a:latin typeface="Calibri" panose="020F0502020204030204" pitchFamily="34" charset="0"/>
                <a:ea typeface="Calibri" panose="020F0502020204030204" pitchFamily="34" charset="0"/>
                <a:cs typeface="Times New Roman" panose="02020603050405020304" pitchFamily="18" charset="0"/>
              </a:rPr>
              <a:t>En este caso, como hemos dicho, se escoge EAT como modelo, también limitando el número de nodos hoja como se hacía con CART. En este caso, como función de pérdidas se escoge el MSE y, de este modo, al sustituir la función de perdidas en la fórmula de los </a:t>
            </a:r>
            <a:r>
              <a:rPr lang="es-ES" sz="1800" dirty="0" err="1">
                <a:effectLst/>
                <a:latin typeface="Calibri" panose="020F0502020204030204" pitchFamily="34" charset="0"/>
                <a:ea typeface="Calibri" panose="020F0502020204030204" pitchFamily="34" charset="0"/>
                <a:cs typeface="Times New Roman" panose="02020603050405020304" pitchFamily="18" charset="0"/>
              </a:rPr>
              <a:t>pseudo-residuos</a:t>
            </a:r>
            <a:r>
              <a:rPr lang="es-ES" sz="1800" dirty="0">
                <a:effectLst/>
                <a:latin typeface="Calibri" panose="020F0502020204030204" pitchFamily="34" charset="0"/>
                <a:ea typeface="Calibri" panose="020F0502020204030204" pitchFamily="34" charset="0"/>
                <a:cs typeface="Times New Roman" panose="02020603050405020304" pitchFamily="18" charset="0"/>
              </a:rPr>
              <a:t> nos queda que estos son la diferencia entre el valor real y el valor observado. Es importante darse cuenta de que como la función de perdidas va a envolver los datos por arriba, la predicción siempre será mayor o igual que el valor real, por lo que los valores de </a:t>
            </a:r>
            <a:r>
              <a:rPr lang="es-ES" sz="1800" dirty="0" err="1">
                <a:effectLst/>
                <a:latin typeface="Calibri" panose="020F0502020204030204" pitchFamily="34" charset="0"/>
                <a:ea typeface="Calibri" panose="020F0502020204030204" pitchFamily="34" charset="0"/>
                <a:cs typeface="Times New Roman" panose="02020603050405020304" pitchFamily="18" charset="0"/>
              </a:rPr>
              <a:t>pseudo-residuos</a:t>
            </a:r>
            <a:r>
              <a:rPr lang="es-ES" sz="1800" dirty="0">
                <a:effectLst/>
                <a:latin typeface="Calibri" panose="020F0502020204030204" pitchFamily="34" charset="0"/>
                <a:ea typeface="Calibri" panose="020F0502020204030204" pitchFamily="34" charset="0"/>
                <a:cs typeface="Times New Roman" panose="02020603050405020304" pitchFamily="18" charset="0"/>
              </a:rPr>
              <a:t> siempre serán negativos o cero. </a:t>
            </a:r>
          </a:p>
        </p:txBody>
      </p:sp>
      <p:sp>
        <p:nvSpPr>
          <p:cNvPr id="4" name="Marcador de número de diapositiva 3"/>
          <p:cNvSpPr>
            <a:spLocks noGrp="1"/>
          </p:cNvSpPr>
          <p:nvPr>
            <p:ph type="sldNum" sz="quarter" idx="5"/>
          </p:nvPr>
        </p:nvSpPr>
        <p:spPr/>
        <p:txBody>
          <a:bodyPr/>
          <a:lstStyle/>
          <a:p>
            <a:fld id="{CA6CDE8D-5C8C-4CEB-8086-70F298F6BBD0}" type="slidenum">
              <a:rPr lang="es-ES" smtClean="0"/>
              <a:t>23</a:t>
            </a:fld>
            <a:endParaRPr lang="es-ES"/>
          </a:p>
        </p:txBody>
      </p:sp>
    </p:spTree>
    <p:extLst>
      <p:ext uri="{BB962C8B-B14F-4D97-AF65-F5344CB8AC3E}">
        <p14:creationId xmlns:p14="http://schemas.microsoft.com/office/powerpoint/2010/main" val="37953410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lgn="just">
              <a:lnSpc>
                <a:spcPct val="107000"/>
              </a:lnSpc>
              <a:spcAft>
                <a:spcPts val="800"/>
              </a:spcAft>
            </a:pP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Marcador de número de diapositiva 3"/>
          <p:cNvSpPr>
            <a:spLocks noGrp="1"/>
          </p:cNvSpPr>
          <p:nvPr>
            <p:ph type="sldNum" sz="quarter" idx="5"/>
          </p:nvPr>
        </p:nvSpPr>
        <p:spPr/>
        <p:txBody>
          <a:bodyPr/>
          <a:lstStyle/>
          <a:p>
            <a:fld id="{CA6CDE8D-5C8C-4CEB-8086-70F298F6BBD0}" type="slidenum">
              <a:rPr lang="es-ES" smtClean="0"/>
              <a:t>39</a:t>
            </a:fld>
            <a:endParaRPr lang="es-ES"/>
          </a:p>
        </p:txBody>
      </p:sp>
    </p:spTree>
    <p:extLst>
      <p:ext uri="{BB962C8B-B14F-4D97-AF65-F5344CB8AC3E}">
        <p14:creationId xmlns:p14="http://schemas.microsoft.com/office/powerpoint/2010/main" val="6873649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Marcador de número de diapositiva 3"/>
          <p:cNvSpPr>
            <a:spLocks noGrp="1"/>
          </p:cNvSpPr>
          <p:nvPr>
            <p:ph type="sldNum" sz="quarter" idx="5"/>
          </p:nvPr>
        </p:nvSpPr>
        <p:spPr/>
        <p:txBody>
          <a:bodyPr/>
          <a:lstStyle/>
          <a:p>
            <a:fld id="{CA6CDE8D-5C8C-4CEB-8086-70F298F6BBD0}" type="slidenum">
              <a:rPr lang="es-ES" smtClean="0"/>
              <a:t>5</a:t>
            </a:fld>
            <a:endParaRPr lang="es-ES"/>
          </a:p>
        </p:txBody>
      </p:sp>
    </p:spTree>
    <p:extLst>
      <p:ext uri="{BB962C8B-B14F-4D97-AF65-F5344CB8AC3E}">
        <p14:creationId xmlns:p14="http://schemas.microsoft.com/office/powerpoint/2010/main" val="189575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Marcador de número de diapositiva 3"/>
          <p:cNvSpPr>
            <a:spLocks noGrp="1"/>
          </p:cNvSpPr>
          <p:nvPr>
            <p:ph type="sldNum" sz="quarter" idx="5"/>
          </p:nvPr>
        </p:nvSpPr>
        <p:spPr/>
        <p:txBody>
          <a:bodyPr/>
          <a:lstStyle/>
          <a:p>
            <a:fld id="{CA6CDE8D-5C8C-4CEB-8086-70F298F6BBD0}" type="slidenum">
              <a:rPr lang="es-ES" smtClean="0"/>
              <a:t>6</a:t>
            </a:fld>
            <a:endParaRPr lang="es-ES"/>
          </a:p>
        </p:txBody>
      </p:sp>
    </p:spTree>
    <p:extLst>
      <p:ext uri="{BB962C8B-B14F-4D97-AF65-F5344CB8AC3E}">
        <p14:creationId xmlns:p14="http://schemas.microsoft.com/office/powerpoint/2010/main" val="16038147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Marcador de número de diapositiva 3"/>
          <p:cNvSpPr>
            <a:spLocks noGrp="1"/>
          </p:cNvSpPr>
          <p:nvPr>
            <p:ph type="sldNum" sz="quarter" idx="5"/>
          </p:nvPr>
        </p:nvSpPr>
        <p:spPr/>
        <p:txBody>
          <a:bodyPr/>
          <a:lstStyle/>
          <a:p>
            <a:fld id="{CA6CDE8D-5C8C-4CEB-8086-70F298F6BBD0}" type="slidenum">
              <a:rPr lang="es-ES" smtClean="0"/>
              <a:t>7</a:t>
            </a:fld>
            <a:endParaRPr lang="es-ES"/>
          </a:p>
        </p:txBody>
      </p:sp>
    </p:spTree>
    <p:extLst>
      <p:ext uri="{BB962C8B-B14F-4D97-AF65-F5344CB8AC3E}">
        <p14:creationId xmlns:p14="http://schemas.microsoft.com/office/powerpoint/2010/main" val="25611153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Marcador de número de diapositiva 3"/>
          <p:cNvSpPr>
            <a:spLocks noGrp="1"/>
          </p:cNvSpPr>
          <p:nvPr>
            <p:ph type="sldNum" sz="quarter" idx="5"/>
          </p:nvPr>
        </p:nvSpPr>
        <p:spPr/>
        <p:txBody>
          <a:bodyPr/>
          <a:lstStyle/>
          <a:p>
            <a:fld id="{CA6CDE8D-5C8C-4CEB-8086-70F298F6BBD0}" type="slidenum">
              <a:rPr lang="es-ES" smtClean="0"/>
              <a:t>9</a:t>
            </a:fld>
            <a:endParaRPr lang="es-ES"/>
          </a:p>
        </p:txBody>
      </p:sp>
    </p:spTree>
    <p:extLst>
      <p:ext uri="{BB962C8B-B14F-4D97-AF65-F5344CB8AC3E}">
        <p14:creationId xmlns:p14="http://schemas.microsoft.com/office/powerpoint/2010/main" val="15926639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Marcador de número de diapositiva 3"/>
          <p:cNvSpPr>
            <a:spLocks noGrp="1"/>
          </p:cNvSpPr>
          <p:nvPr>
            <p:ph type="sldNum" sz="quarter" idx="5"/>
          </p:nvPr>
        </p:nvSpPr>
        <p:spPr/>
        <p:txBody>
          <a:bodyPr/>
          <a:lstStyle/>
          <a:p>
            <a:fld id="{CA6CDE8D-5C8C-4CEB-8086-70F298F6BBD0}" type="slidenum">
              <a:rPr lang="es-ES" smtClean="0"/>
              <a:t>10</a:t>
            </a:fld>
            <a:endParaRPr lang="es-ES"/>
          </a:p>
        </p:txBody>
      </p:sp>
    </p:spTree>
    <p:extLst>
      <p:ext uri="{BB962C8B-B14F-4D97-AF65-F5344CB8AC3E}">
        <p14:creationId xmlns:p14="http://schemas.microsoft.com/office/powerpoint/2010/main" val="3211173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lang="es-ES" sz="1800" dirty="0">
                <a:effectLst/>
                <a:latin typeface="Calibri" panose="020F0502020204030204" pitchFamily="34" charset="0"/>
                <a:ea typeface="Calibri" panose="020F0502020204030204" pitchFamily="34" charset="0"/>
                <a:cs typeface="Times New Roman" panose="02020603050405020304" pitchFamily="18" charset="0"/>
              </a:rPr>
              <a:t>En este caso, como hemos dicho, se escoge EAT como modelo, también limitando el número de nodos hoja como se hacía con CART. En este caso, como función de pérdidas se escoge el MSE y, de este modo, al sustituir la función de perdidas en la fórmula de los </a:t>
            </a:r>
            <a:r>
              <a:rPr lang="es-ES" sz="1800" dirty="0" err="1">
                <a:effectLst/>
                <a:latin typeface="Calibri" panose="020F0502020204030204" pitchFamily="34" charset="0"/>
                <a:ea typeface="Calibri" panose="020F0502020204030204" pitchFamily="34" charset="0"/>
                <a:cs typeface="Times New Roman" panose="02020603050405020304" pitchFamily="18" charset="0"/>
              </a:rPr>
              <a:t>pseudo-residuos</a:t>
            </a:r>
            <a:r>
              <a:rPr lang="es-ES" sz="1800" dirty="0">
                <a:effectLst/>
                <a:latin typeface="Calibri" panose="020F0502020204030204" pitchFamily="34" charset="0"/>
                <a:ea typeface="Calibri" panose="020F0502020204030204" pitchFamily="34" charset="0"/>
                <a:cs typeface="Times New Roman" panose="02020603050405020304" pitchFamily="18" charset="0"/>
              </a:rPr>
              <a:t> nos queda que estos son la diferencia entre el valor real y el valor observado. Es importante darse cuenta de que como la función de perdidas va a envolver los datos por arriba, la predicción siempre será mayor o igual que el valor real, por lo que los valores de </a:t>
            </a:r>
            <a:r>
              <a:rPr lang="es-ES" sz="1800" dirty="0" err="1">
                <a:effectLst/>
                <a:latin typeface="Calibri" panose="020F0502020204030204" pitchFamily="34" charset="0"/>
                <a:ea typeface="Calibri" panose="020F0502020204030204" pitchFamily="34" charset="0"/>
                <a:cs typeface="Times New Roman" panose="02020603050405020304" pitchFamily="18" charset="0"/>
              </a:rPr>
              <a:t>pseudo-residuos</a:t>
            </a:r>
            <a:r>
              <a:rPr lang="es-ES" sz="1800" dirty="0">
                <a:effectLst/>
                <a:latin typeface="Calibri" panose="020F0502020204030204" pitchFamily="34" charset="0"/>
                <a:ea typeface="Calibri" panose="020F0502020204030204" pitchFamily="34" charset="0"/>
                <a:cs typeface="Times New Roman" panose="02020603050405020304" pitchFamily="18" charset="0"/>
              </a:rPr>
              <a:t> siempre serán negativos o cero. </a:t>
            </a:r>
          </a:p>
        </p:txBody>
      </p:sp>
      <p:sp>
        <p:nvSpPr>
          <p:cNvPr id="4" name="Marcador de número de diapositiva 3"/>
          <p:cNvSpPr>
            <a:spLocks noGrp="1"/>
          </p:cNvSpPr>
          <p:nvPr>
            <p:ph type="sldNum" sz="quarter" idx="5"/>
          </p:nvPr>
        </p:nvSpPr>
        <p:spPr/>
        <p:txBody>
          <a:bodyPr/>
          <a:lstStyle/>
          <a:p>
            <a:fld id="{CA6CDE8D-5C8C-4CEB-8086-70F298F6BBD0}" type="slidenum">
              <a:rPr lang="es-ES" smtClean="0"/>
              <a:t>15</a:t>
            </a:fld>
            <a:endParaRPr lang="es-ES"/>
          </a:p>
        </p:txBody>
      </p:sp>
    </p:spTree>
    <p:extLst>
      <p:ext uri="{BB962C8B-B14F-4D97-AF65-F5344CB8AC3E}">
        <p14:creationId xmlns:p14="http://schemas.microsoft.com/office/powerpoint/2010/main" val="5426140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lang="es-ES" sz="1800" dirty="0">
                <a:effectLst/>
                <a:latin typeface="Calibri" panose="020F0502020204030204" pitchFamily="34" charset="0"/>
                <a:ea typeface="Calibri" panose="020F0502020204030204" pitchFamily="34" charset="0"/>
                <a:cs typeface="Times New Roman" panose="02020603050405020304" pitchFamily="18" charset="0"/>
              </a:rPr>
              <a:t>En este caso, como hemos dicho, se escoge EAT como modelo, también limitando el número de nodos hoja como se hacía con CART. En este caso, como función de pérdidas se escoge el MSE y, de este modo, al sustituir la función de perdidas en la fórmula de los </a:t>
            </a:r>
            <a:r>
              <a:rPr lang="es-ES" sz="1800" dirty="0" err="1">
                <a:effectLst/>
                <a:latin typeface="Calibri" panose="020F0502020204030204" pitchFamily="34" charset="0"/>
                <a:ea typeface="Calibri" panose="020F0502020204030204" pitchFamily="34" charset="0"/>
                <a:cs typeface="Times New Roman" panose="02020603050405020304" pitchFamily="18" charset="0"/>
              </a:rPr>
              <a:t>pseudo-residuos</a:t>
            </a:r>
            <a:r>
              <a:rPr lang="es-ES" sz="1800" dirty="0">
                <a:effectLst/>
                <a:latin typeface="Calibri" panose="020F0502020204030204" pitchFamily="34" charset="0"/>
                <a:ea typeface="Calibri" panose="020F0502020204030204" pitchFamily="34" charset="0"/>
                <a:cs typeface="Times New Roman" panose="02020603050405020304" pitchFamily="18" charset="0"/>
              </a:rPr>
              <a:t> nos queda que estos son la diferencia entre el valor real y el valor observado. Es importante darse cuenta de que como la función de perdidas va a envolver los datos por arriba, la predicción siempre será mayor o igual que el valor real, por lo que los valores de </a:t>
            </a:r>
            <a:r>
              <a:rPr lang="es-ES" sz="1800" dirty="0" err="1">
                <a:effectLst/>
                <a:latin typeface="Calibri" panose="020F0502020204030204" pitchFamily="34" charset="0"/>
                <a:ea typeface="Calibri" panose="020F0502020204030204" pitchFamily="34" charset="0"/>
                <a:cs typeface="Times New Roman" panose="02020603050405020304" pitchFamily="18" charset="0"/>
              </a:rPr>
              <a:t>pseudo-residuos</a:t>
            </a:r>
            <a:r>
              <a:rPr lang="es-ES" sz="1800" dirty="0">
                <a:effectLst/>
                <a:latin typeface="Calibri" panose="020F0502020204030204" pitchFamily="34" charset="0"/>
                <a:ea typeface="Calibri" panose="020F0502020204030204" pitchFamily="34" charset="0"/>
                <a:cs typeface="Times New Roman" panose="02020603050405020304" pitchFamily="18" charset="0"/>
              </a:rPr>
              <a:t> siempre serán negativos o cero. </a:t>
            </a:r>
          </a:p>
        </p:txBody>
      </p:sp>
      <p:sp>
        <p:nvSpPr>
          <p:cNvPr id="4" name="Marcador de número de diapositiva 3"/>
          <p:cNvSpPr>
            <a:spLocks noGrp="1"/>
          </p:cNvSpPr>
          <p:nvPr>
            <p:ph type="sldNum" sz="quarter" idx="5"/>
          </p:nvPr>
        </p:nvSpPr>
        <p:spPr/>
        <p:txBody>
          <a:bodyPr/>
          <a:lstStyle/>
          <a:p>
            <a:fld id="{CA6CDE8D-5C8C-4CEB-8086-70F298F6BBD0}" type="slidenum">
              <a:rPr lang="es-ES" smtClean="0"/>
              <a:t>16</a:t>
            </a:fld>
            <a:endParaRPr lang="es-ES"/>
          </a:p>
        </p:txBody>
      </p:sp>
    </p:spTree>
    <p:extLst>
      <p:ext uri="{BB962C8B-B14F-4D97-AF65-F5344CB8AC3E}">
        <p14:creationId xmlns:p14="http://schemas.microsoft.com/office/powerpoint/2010/main" val="10320498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lang="es-ES" sz="1800" dirty="0">
                <a:effectLst/>
                <a:latin typeface="Calibri" panose="020F0502020204030204" pitchFamily="34" charset="0"/>
                <a:ea typeface="Calibri" panose="020F0502020204030204" pitchFamily="34" charset="0"/>
                <a:cs typeface="Times New Roman" panose="02020603050405020304" pitchFamily="18" charset="0"/>
              </a:rPr>
              <a:t>En este caso, como hemos dicho, se escoge EAT como modelo, también limitando el número de nodos hoja como se hacía con CART. En este caso, como función de pérdidas se escoge el MSE y, de este modo, al sustituir la función de perdidas en la fórmula de los </a:t>
            </a:r>
            <a:r>
              <a:rPr lang="es-ES" sz="1800" dirty="0" err="1">
                <a:effectLst/>
                <a:latin typeface="Calibri" panose="020F0502020204030204" pitchFamily="34" charset="0"/>
                <a:ea typeface="Calibri" panose="020F0502020204030204" pitchFamily="34" charset="0"/>
                <a:cs typeface="Times New Roman" panose="02020603050405020304" pitchFamily="18" charset="0"/>
              </a:rPr>
              <a:t>pseudo-residuos</a:t>
            </a:r>
            <a:r>
              <a:rPr lang="es-ES" sz="1800" dirty="0">
                <a:effectLst/>
                <a:latin typeface="Calibri" panose="020F0502020204030204" pitchFamily="34" charset="0"/>
                <a:ea typeface="Calibri" panose="020F0502020204030204" pitchFamily="34" charset="0"/>
                <a:cs typeface="Times New Roman" panose="02020603050405020304" pitchFamily="18" charset="0"/>
              </a:rPr>
              <a:t> nos queda que estos son la diferencia entre el valor real y el valor observado. Es importante darse cuenta de que como la función de perdidas va a envolver los datos por arriba, la predicción siempre será mayor o igual que el valor real, por lo que los valores de </a:t>
            </a:r>
            <a:r>
              <a:rPr lang="es-ES" sz="1800" dirty="0" err="1">
                <a:effectLst/>
                <a:latin typeface="Calibri" panose="020F0502020204030204" pitchFamily="34" charset="0"/>
                <a:ea typeface="Calibri" panose="020F0502020204030204" pitchFamily="34" charset="0"/>
                <a:cs typeface="Times New Roman" panose="02020603050405020304" pitchFamily="18" charset="0"/>
              </a:rPr>
              <a:t>pseudo-residuos</a:t>
            </a:r>
            <a:r>
              <a:rPr lang="es-ES" sz="1800" dirty="0">
                <a:effectLst/>
                <a:latin typeface="Calibri" panose="020F0502020204030204" pitchFamily="34" charset="0"/>
                <a:ea typeface="Calibri" panose="020F0502020204030204" pitchFamily="34" charset="0"/>
                <a:cs typeface="Times New Roman" panose="02020603050405020304" pitchFamily="18" charset="0"/>
              </a:rPr>
              <a:t> siempre serán negativos o cero. </a:t>
            </a:r>
          </a:p>
        </p:txBody>
      </p:sp>
      <p:sp>
        <p:nvSpPr>
          <p:cNvPr id="4" name="Marcador de número de diapositiva 3"/>
          <p:cNvSpPr>
            <a:spLocks noGrp="1"/>
          </p:cNvSpPr>
          <p:nvPr>
            <p:ph type="sldNum" sz="quarter" idx="5"/>
          </p:nvPr>
        </p:nvSpPr>
        <p:spPr/>
        <p:txBody>
          <a:bodyPr/>
          <a:lstStyle/>
          <a:p>
            <a:fld id="{CA6CDE8D-5C8C-4CEB-8086-70F298F6BBD0}" type="slidenum">
              <a:rPr lang="es-ES" smtClean="0"/>
              <a:t>17</a:t>
            </a:fld>
            <a:endParaRPr lang="es-ES"/>
          </a:p>
        </p:txBody>
      </p:sp>
    </p:spTree>
    <p:extLst>
      <p:ext uri="{BB962C8B-B14F-4D97-AF65-F5344CB8AC3E}">
        <p14:creationId xmlns:p14="http://schemas.microsoft.com/office/powerpoint/2010/main" val="374476437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a de título">
    <p:bg>
      <p:bgPr>
        <a:solidFill>
          <a:srgbClr val="636B6F"/>
        </a:solidFill>
        <a:effectLst/>
      </p:bgPr>
    </p:bg>
    <p:spTree>
      <p:nvGrpSpPr>
        <p:cNvPr id="1" name=""/>
        <p:cNvGrpSpPr/>
        <p:nvPr/>
      </p:nvGrpSpPr>
      <p:grpSpPr>
        <a:xfrm>
          <a:off x="0" y="0"/>
          <a:ext cx="0" cy="0"/>
          <a:chOff x="0" y="0"/>
          <a:chExt cx="0" cy="0"/>
        </a:xfrm>
      </p:grpSpPr>
      <p:pic>
        <p:nvPicPr>
          <p:cNvPr id="18" name="Imagen 1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794"/>
            <a:ext cx="18288000" cy="10287000"/>
          </a:xfrm>
          <a:prstGeom prst="rect">
            <a:avLst/>
          </a:prstGeom>
        </p:spPr>
      </p:pic>
      <p:sp>
        <p:nvSpPr>
          <p:cNvPr id="12" name="Subtitle 2"/>
          <p:cNvSpPr>
            <a:spLocks noGrp="1"/>
          </p:cNvSpPr>
          <p:nvPr>
            <p:ph type="subTitle" idx="1" hasCustomPrompt="1"/>
          </p:nvPr>
        </p:nvSpPr>
        <p:spPr>
          <a:xfrm>
            <a:off x="17665" y="6325233"/>
            <a:ext cx="18270335" cy="1897041"/>
          </a:xfrm>
          <a:solidFill>
            <a:srgbClr val="921F30"/>
          </a:solidFill>
        </p:spPr>
        <p:txBody>
          <a:bodyPr anchor="ctr"/>
          <a:lstStyle>
            <a:lvl1pPr marL="0" indent="0" algn="ctr">
              <a:buNone/>
              <a:defRPr sz="3600" baseline="0">
                <a:solidFill>
                  <a:schemeClr val="bg1"/>
                </a:solidFill>
                <a:latin typeface="DIN" pitchFamily="50" charset="0"/>
              </a:defRPr>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es-ES" dirty="0"/>
              <a:t>TÍTULO DEL EVENTO</a:t>
            </a:r>
          </a:p>
          <a:p>
            <a:r>
              <a:rPr lang="es-ES" dirty="0"/>
              <a:t>Lugar y fecha</a:t>
            </a:r>
            <a:endParaRPr lang="en-US" dirty="0"/>
          </a:p>
        </p:txBody>
      </p:sp>
      <p:sp>
        <p:nvSpPr>
          <p:cNvPr id="16" name="Título 15"/>
          <p:cNvSpPr>
            <a:spLocks noGrp="1"/>
          </p:cNvSpPr>
          <p:nvPr>
            <p:ph type="title" hasCustomPrompt="1"/>
          </p:nvPr>
        </p:nvSpPr>
        <p:spPr>
          <a:xfrm>
            <a:off x="1257300" y="629661"/>
            <a:ext cx="15773400" cy="3294639"/>
          </a:xfrm>
        </p:spPr>
        <p:txBody>
          <a:bodyPr>
            <a:noAutofit/>
          </a:bodyPr>
          <a:lstStyle>
            <a:lvl1pPr algn="ctr">
              <a:defRPr sz="8000" b="1" baseline="0">
                <a:solidFill>
                  <a:schemeClr val="bg1"/>
                </a:solidFill>
              </a:defRPr>
            </a:lvl1pPr>
          </a:lstStyle>
          <a:p>
            <a:r>
              <a:rPr lang="es-ES" dirty="0"/>
              <a:t>TÍTULO DE LA PRESENTACIÓN EN DOS REGLONES</a:t>
            </a:r>
          </a:p>
        </p:txBody>
      </p:sp>
      <p:sp>
        <p:nvSpPr>
          <p:cNvPr id="26" name="Marcador de texto 25"/>
          <p:cNvSpPr>
            <a:spLocks noGrp="1"/>
          </p:cNvSpPr>
          <p:nvPr>
            <p:ph type="body" sz="quarter" idx="10" hasCustomPrompt="1"/>
          </p:nvPr>
        </p:nvSpPr>
        <p:spPr>
          <a:xfrm>
            <a:off x="1266132" y="3929536"/>
            <a:ext cx="15773400" cy="2395697"/>
          </a:xfrm>
        </p:spPr>
        <p:txBody>
          <a:bodyPr anchor="ctr">
            <a:normAutofit/>
          </a:bodyPr>
          <a:lstStyle>
            <a:lvl1pPr marL="0" indent="0" algn="ctr">
              <a:buNone/>
              <a:defRPr sz="3600">
                <a:solidFill>
                  <a:schemeClr val="bg1"/>
                </a:solidFill>
              </a:defRPr>
            </a:lvl1pPr>
          </a:lstStyle>
          <a:p>
            <a:pPr lvl="0"/>
            <a:r>
              <a:rPr lang="es-ES" dirty="0"/>
              <a:t>Autores/as</a:t>
            </a:r>
          </a:p>
        </p:txBody>
      </p:sp>
      <p:pic>
        <p:nvPicPr>
          <p:cNvPr id="3" name="Imagen 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199797" y="8427438"/>
            <a:ext cx="7888406" cy="1619167"/>
          </a:xfrm>
          <a:prstGeom prst="rect">
            <a:avLst/>
          </a:prstGeom>
        </p:spPr>
      </p:pic>
    </p:spTree>
    <p:extLst>
      <p:ext uri="{BB962C8B-B14F-4D97-AF65-F5344CB8AC3E}">
        <p14:creationId xmlns:p14="http://schemas.microsoft.com/office/powerpoint/2010/main" val="10021337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ítulo y texto vertical">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lvl1pPr>
              <a:buClr>
                <a:srgbClr val="6A7276"/>
              </a:buClr>
              <a:defRPr/>
            </a:lvl1pPr>
            <a:lvl2pPr>
              <a:buClr>
                <a:srgbClr val="6A7276"/>
              </a:buClr>
              <a:defRPr/>
            </a:lvl2pPr>
            <a:lvl3pPr>
              <a:buClr>
                <a:srgbClr val="6A7276"/>
              </a:buClr>
              <a:defRPr/>
            </a:lvl3pPr>
            <a:lvl4pPr>
              <a:buClr>
                <a:srgbClr val="6A7276"/>
              </a:buClr>
              <a:defRPr/>
            </a:lvl4pPr>
            <a:lvl5pPr>
              <a:buClr>
                <a:srgbClr val="6A7276"/>
              </a:buClr>
              <a:defRPr/>
            </a:lvl5pPr>
          </a:lstStyle>
          <a:p>
            <a:pPr lvl="0"/>
            <a:r>
              <a:rPr lang="es-ES" dirty="0"/>
              <a:t>Editar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cxnSp>
        <p:nvCxnSpPr>
          <p:cNvPr id="10" name="Conector recto 9"/>
          <p:cNvCxnSpPr/>
          <p:nvPr userDrawn="1"/>
        </p:nvCxnSpPr>
        <p:spPr>
          <a:xfrm flipH="1">
            <a:off x="0" y="9495053"/>
            <a:ext cx="18288000" cy="0"/>
          </a:xfrm>
          <a:prstGeom prst="line">
            <a:avLst/>
          </a:prstGeom>
          <a:ln w="76200">
            <a:solidFill>
              <a:srgbClr val="921F30"/>
            </a:solidFill>
          </a:ln>
        </p:spPr>
        <p:style>
          <a:lnRef idx="1">
            <a:schemeClr val="accent1"/>
          </a:lnRef>
          <a:fillRef idx="0">
            <a:schemeClr val="accent1"/>
          </a:fillRef>
          <a:effectRef idx="0">
            <a:schemeClr val="accent1"/>
          </a:effectRef>
          <a:fontRef idx="minor">
            <a:schemeClr val="tx1"/>
          </a:fontRef>
        </p:style>
      </p:cxnSp>
      <p:sp>
        <p:nvSpPr>
          <p:cNvPr id="11" name="Title 1"/>
          <p:cNvSpPr>
            <a:spLocks noGrp="1"/>
          </p:cNvSpPr>
          <p:nvPr>
            <p:ph type="title"/>
          </p:nvPr>
        </p:nvSpPr>
        <p:spPr>
          <a:xfrm>
            <a:off x="1257300" y="547773"/>
            <a:ext cx="15773400" cy="1988651"/>
          </a:xfrm>
        </p:spPr>
        <p:txBody>
          <a:bodyPr/>
          <a:lstStyle>
            <a:lvl1pPr>
              <a:defRPr>
                <a:solidFill>
                  <a:srgbClr val="921F30"/>
                </a:solidFill>
              </a:defRPr>
            </a:lvl1pPr>
          </a:lstStyle>
          <a:p>
            <a:r>
              <a:rPr lang="es-ES" dirty="0"/>
              <a:t>Haga clic para modificar el estilo de título del patrón</a:t>
            </a:r>
            <a:endParaRPr lang="en-US" dirty="0"/>
          </a:p>
        </p:txBody>
      </p:sp>
      <p:cxnSp>
        <p:nvCxnSpPr>
          <p:cNvPr id="12" name="Conector recto 11"/>
          <p:cNvCxnSpPr/>
          <p:nvPr userDrawn="1"/>
        </p:nvCxnSpPr>
        <p:spPr>
          <a:xfrm flipH="1">
            <a:off x="0" y="2536424"/>
            <a:ext cx="18288000" cy="0"/>
          </a:xfrm>
          <a:prstGeom prst="line">
            <a:avLst/>
          </a:prstGeom>
          <a:ln w="57150">
            <a:solidFill>
              <a:srgbClr val="636B6F"/>
            </a:solidFill>
          </a:ln>
        </p:spPr>
        <p:style>
          <a:lnRef idx="1">
            <a:schemeClr val="accent1"/>
          </a:lnRef>
          <a:fillRef idx="0">
            <a:schemeClr val="accent1"/>
          </a:fillRef>
          <a:effectRef idx="0">
            <a:schemeClr val="accent1"/>
          </a:effectRef>
          <a:fontRef idx="minor">
            <a:schemeClr val="tx1"/>
          </a:fontRef>
        </p:style>
      </p:cxnSp>
      <p:sp>
        <p:nvSpPr>
          <p:cNvPr id="13" name="Footer Placeholder 4"/>
          <p:cNvSpPr>
            <a:spLocks noGrp="1"/>
          </p:cNvSpPr>
          <p:nvPr>
            <p:ph type="ftr" sz="quarter" idx="11"/>
          </p:nvPr>
        </p:nvSpPr>
        <p:spPr>
          <a:xfrm>
            <a:off x="1653085" y="9628939"/>
            <a:ext cx="13031905" cy="547772"/>
          </a:xfrm>
        </p:spPr>
        <p:txBody>
          <a:bodyPr/>
          <a:lstStyle>
            <a:lvl1pPr>
              <a:defRPr>
                <a:solidFill>
                  <a:srgbClr val="636B6F"/>
                </a:solidFill>
                <a:latin typeface="DIN" pitchFamily="50" charset="0"/>
              </a:defRPr>
            </a:lvl1pPr>
          </a:lstStyle>
          <a:p>
            <a:r>
              <a:rPr lang="es-ES" dirty="0"/>
              <a:t>PIE DE PÁGINA</a:t>
            </a:r>
          </a:p>
        </p:txBody>
      </p:sp>
      <p:sp>
        <p:nvSpPr>
          <p:cNvPr id="14" name="Slide Number Placeholder 5"/>
          <p:cNvSpPr>
            <a:spLocks noGrp="1"/>
          </p:cNvSpPr>
          <p:nvPr>
            <p:ph type="sldNum" sz="quarter" idx="12"/>
          </p:nvPr>
        </p:nvSpPr>
        <p:spPr>
          <a:xfrm>
            <a:off x="264428" y="9628939"/>
            <a:ext cx="1134184" cy="547772"/>
          </a:xfrm>
        </p:spPr>
        <p:txBody>
          <a:bodyPr/>
          <a:lstStyle>
            <a:lvl1pPr algn="l">
              <a:defRPr>
                <a:solidFill>
                  <a:srgbClr val="636B6F"/>
                </a:solidFill>
                <a:latin typeface="DIN" pitchFamily="50" charset="0"/>
              </a:defRPr>
            </a:lvl1pPr>
          </a:lstStyle>
          <a:p>
            <a:fld id="{DBFF9636-A71C-488A-89F8-02E08556F10C}" type="slidenum">
              <a:rPr lang="es-ES" smtClean="0"/>
              <a:pPr/>
              <a:t>‹Nº›</a:t>
            </a:fld>
            <a:endParaRPr lang="es-ES" dirty="0"/>
          </a:p>
        </p:txBody>
      </p:sp>
      <p:pic>
        <p:nvPicPr>
          <p:cNvPr id="15" name="Imagen 1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799725" y="9560699"/>
            <a:ext cx="3201672" cy="659649"/>
          </a:xfrm>
          <a:prstGeom prst="rect">
            <a:avLst/>
          </a:prstGeom>
        </p:spPr>
      </p:pic>
      <p:pic>
        <p:nvPicPr>
          <p:cNvPr id="9" name="Imagen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4843927" y="9568066"/>
            <a:ext cx="3261815" cy="669517"/>
          </a:xfrm>
          <a:prstGeom prst="rect">
            <a:avLst/>
          </a:prstGeom>
        </p:spPr>
      </p:pic>
    </p:spTree>
    <p:extLst>
      <p:ext uri="{BB962C8B-B14F-4D97-AF65-F5344CB8AC3E}">
        <p14:creationId xmlns:p14="http://schemas.microsoft.com/office/powerpoint/2010/main" val="26923253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087350" y="547772"/>
            <a:ext cx="3943350" cy="8719103"/>
          </a:xfrm>
        </p:spPr>
        <p:txBody>
          <a:bodyPr vert="eaVert"/>
          <a:lstStyle>
            <a:lvl1pPr>
              <a:defRPr>
                <a:solidFill>
                  <a:srgbClr val="921F30"/>
                </a:solidFill>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257300" y="547772"/>
            <a:ext cx="11601450" cy="8719103"/>
          </a:xfrm>
        </p:spPr>
        <p:txBody>
          <a:bodyPr vert="eaVert"/>
          <a:lstStyle>
            <a:lvl1pPr>
              <a:buClr>
                <a:srgbClr val="636B6F"/>
              </a:buClr>
              <a:defRPr/>
            </a:lvl1pPr>
            <a:lvl2pPr>
              <a:buClr>
                <a:srgbClr val="636B6F"/>
              </a:buClr>
              <a:defRPr/>
            </a:lvl2pPr>
            <a:lvl3pPr>
              <a:buClr>
                <a:srgbClr val="636B6F"/>
              </a:buClr>
              <a:defRPr/>
            </a:lvl3pPr>
            <a:lvl4pPr>
              <a:buClr>
                <a:srgbClr val="636B6F"/>
              </a:buClr>
              <a:defRPr/>
            </a:lvl4pPr>
            <a:lvl5pPr>
              <a:buClr>
                <a:srgbClr val="636B6F"/>
              </a:buClr>
              <a:defRPr/>
            </a:lvl5pPr>
          </a:lstStyle>
          <a:p>
            <a:pPr lvl="0"/>
            <a:r>
              <a:rPr lang="es-ES" dirty="0"/>
              <a:t>Editar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cxnSp>
        <p:nvCxnSpPr>
          <p:cNvPr id="10" name="Conector recto 9"/>
          <p:cNvCxnSpPr/>
          <p:nvPr userDrawn="1"/>
        </p:nvCxnSpPr>
        <p:spPr>
          <a:xfrm flipH="1">
            <a:off x="0" y="9495053"/>
            <a:ext cx="18288000" cy="0"/>
          </a:xfrm>
          <a:prstGeom prst="line">
            <a:avLst/>
          </a:prstGeom>
          <a:ln w="76200">
            <a:solidFill>
              <a:srgbClr val="921F30"/>
            </a:solidFill>
          </a:ln>
        </p:spPr>
        <p:style>
          <a:lnRef idx="1">
            <a:schemeClr val="accent1"/>
          </a:lnRef>
          <a:fillRef idx="0">
            <a:schemeClr val="accent1"/>
          </a:fillRef>
          <a:effectRef idx="0">
            <a:schemeClr val="accent1"/>
          </a:effectRef>
          <a:fontRef idx="minor">
            <a:schemeClr val="tx1"/>
          </a:fontRef>
        </p:style>
      </p:cxnSp>
      <p:sp>
        <p:nvSpPr>
          <p:cNvPr id="11" name="Footer Placeholder 4"/>
          <p:cNvSpPr>
            <a:spLocks noGrp="1"/>
          </p:cNvSpPr>
          <p:nvPr>
            <p:ph type="ftr" sz="quarter" idx="11"/>
          </p:nvPr>
        </p:nvSpPr>
        <p:spPr>
          <a:xfrm>
            <a:off x="1653085" y="9628939"/>
            <a:ext cx="13031905" cy="547772"/>
          </a:xfrm>
        </p:spPr>
        <p:txBody>
          <a:bodyPr/>
          <a:lstStyle>
            <a:lvl1pPr>
              <a:defRPr>
                <a:solidFill>
                  <a:srgbClr val="636B6F"/>
                </a:solidFill>
                <a:latin typeface="DIN" pitchFamily="50" charset="0"/>
              </a:defRPr>
            </a:lvl1pPr>
          </a:lstStyle>
          <a:p>
            <a:r>
              <a:rPr lang="es-ES" dirty="0"/>
              <a:t>PIE DE PÁGINA</a:t>
            </a:r>
          </a:p>
        </p:txBody>
      </p:sp>
      <p:sp>
        <p:nvSpPr>
          <p:cNvPr id="12" name="Slide Number Placeholder 5"/>
          <p:cNvSpPr>
            <a:spLocks noGrp="1"/>
          </p:cNvSpPr>
          <p:nvPr>
            <p:ph type="sldNum" sz="quarter" idx="12"/>
          </p:nvPr>
        </p:nvSpPr>
        <p:spPr>
          <a:xfrm>
            <a:off x="264428" y="9628939"/>
            <a:ext cx="1134184" cy="547772"/>
          </a:xfrm>
        </p:spPr>
        <p:txBody>
          <a:bodyPr/>
          <a:lstStyle>
            <a:lvl1pPr algn="l">
              <a:defRPr>
                <a:solidFill>
                  <a:srgbClr val="636B6F"/>
                </a:solidFill>
                <a:latin typeface="DIN" pitchFamily="50" charset="0"/>
              </a:defRPr>
            </a:lvl1pPr>
          </a:lstStyle>
          <a:p>
            <a:fld id="{DBFF9636-A71C-488A-89F8-02E08556F10C}" type="slidenum">
              <a:rPr lang="es-ES" smtClean="0"/>
              <a:pPr/>
              <a:t>‹Nº›</a:t>
            </a:fld>
            <a:endParaRPr lang="es-ES" dirty="0"/>
          </a:p>
        </p:txBody>
      </p:sp>
      <p:pic>
        <p:nvPicPr>
          <p:cNvPr id="13" name="Imagen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799725" y="9560699"/>
            <a:ext cx="3201672" cy="659649"/>
          </a:xfrm>
          <a:prstGeom prst="rect">
            <a:avLst/>
          </a:prstGeom>
        </p:spPr>
      </p:pic>
      <p:pic>
        <p:nvPicPr>
          <p:cNvPr id="8" name="Imagen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4843927" y="9568066"/>
            <a:ext cx="3261815" cy="669517"/>
          </a:xfrm>
          <a:prstGeom prst="rect">
            <a:avLst/>
          </a:prstGeom>
        </p:spPr>
      </p:pic>
    </p:spTree>
    <p:extLst>
      <p:ext uri="{BB962C8B-B14F-4D97-AF65-F5344CB8AC3E}">
        <p14:creationId xmlns:p14="http://schemas.microsoft.com/office/powerpoint/2010/main" val="19499843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IAPOSITIVA FINAL">
    <p:bg>
      <p:bgPr>
        <a:solidFill>
          <a:srgbClr val="636B6F"/>
        </a:solidFill>
        <a:effectLst/>
      </p:bgPr>
    </p:bg>
    <p:spTree>
      <p:nvGrpSpPr>
        <p:cNvPr id="1" name=""/>
        <p:cNvGrpSpPr/>
        <p:nvPr/>
      </p:nvGrpSpPr>
      <p:grpSpPr>
        <a:xfrm>
          <a:off x="0" y="0"/>
          <a:ext cx="0" cy="0"/>
          <a:chOff x="0" y="0"/>
          <a:chExt cx="0" cy="0"/>
        </a:xfrm>
      </p:grpSpPr>
      <p:pic>
        <p:nvPicPr>
          <p:cNvPr id="6" name="Imagen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794"/>
            <a:ext cx="18288000" cy="10287000"/>
          </a:xfrm>
          <a:prstGeom prst="rect">
            <a:avLst/>
          </a:prstGeom>
        </p:spPr>
      </p:pic>
      <p:sp>
        <p:nvSpPr>
          <p:cNvPr id="7" name="Subtitle 2"/>
          <p:cNvSpPr>
            <a:spLocks noGrp="1"/>
          </p:cNvSpPr>
          <p:nvPr>
            <p:ph type="subTitle" idx="1" hasCustomPrompt="1"/>
          </p:nvPr>
        </p:nvSpPr>
        <p:spPr>
          <a:xfrm>
            <a:off x="17665" y="1848483"/>
            <a:ext cx="18270335" cy="1897041"/>
          </a:xfrm>
          <a:solidFill>
            <a:srgbClr val="921F30"/>
          </a:solidFill>
        </p:spPr>
        <p:txBody>
          <a:bodyPr anchor="ctr"/>
          <a:lstStyle>
            <a:lvl1pPr marL="0" indent="0" algn="ctr">
              <a:buNone/>
              <a:defRPr sz="3600" baseline="0">
                <a:solidFill>
                  <a:schemeClr val="bg1"/>
                </a:solidFill>
                <a:latin typeface="DIN" pitchFamily="50" charset="0"/>
              </a:defRPr>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es-ES" dirty="0"/>
              <a:t>TÍTULO DEL EVENTO</a:t>
            </a:r>
          </a:p>
          <a:p>
            <a:r>
              <a:rPr lang="es-ES" dirty="0"/>
              <a:t>Lugar y fecha</a:t>
            </a:r>
            <a:endParaRPr lang="en-US" dirty="0"/>
          </a:p>
        </p:txBody>
      </p:sp>
      <p:sp>
        <p:nvSpPr>
          <p:cNvPr id="10" name="Marcador de texto 9"/>
          <p:cNvSpPr>
            <a:spLocks noGrp="1"/>
          </p:cNvSpPr>
          <p:nvPr>
            <p:ph type="body" sz="quarter" idx="10" hasCustomPrompt="1"/>
          </p:nvPr>
        </p:nvSpPr>
        <p:spPr>
          <a:xfrm>
            <a:off x="676275" y="419100"/>
            <a:ext cx="16935450" cy="1428750"/>
          </a:xfrm>
        </p:spPr>
        <p:txBody>
          <a:bodyPr anchor="ctr"/>
          <a:lstStyle>
            <a:lvl1pPr marL="0" indent="0" algn="ctr">
              <a:buNone/>
              <a:defRPr baseline="0">
                <a:solidFill>
                  <a:schemeClr val="bg1"/>
                </a:solidFill>
              </a:defRPr>
            </a:lvl1pPr>
          </a:lstStyle>
          <a:p>
            <a:pPr lvl="0"/>
            <a:r>
              <a:rPr lang="es-ES" dirty="0" err="1"/>
              <a:t>Thank</a:t>
            </a:r>
            <a:r>
              <a:rPr lang="es-ES" dirty="0"/>
              <a:t> </a:t>
            </a:r>
            <a:r>
              <a:rPr lang="es-ES" dirty="0" err="1"/>
              <a:t>you</a:t>
            </a:r>
            <a:r>
              <a:rPr lang="es-ES" dirty="0"/>
              <a:t> </a:t>
            </a:r>
            <a:r>
              <a:rPr lang="es-ES" dirty="0" err="1"/>
              <a:t>for</a:t>
            </a:r>
            <a:r>
              <a:rPr lang="es-ES" dirty="0"/>
              <a:t> </a:t>
            </a:r>
            <a:r>
              <a:rPr lang="es-ES" dirty="0" err="1"/>
              <a:t>your</a:t>
            </a:r>
            <a:r>
              <a:rPr lang="es-ES" dirty="0"/>
              <a:t> </a:t>
            </a:r>
            <a:r>
              <a:rPr lang="es-ES" dirty="0" err="1"/>
              <a:t>attention</a:t>
            </a:r>
            <a:endParaRPr lang="es-ES" dirty="0"/>
          </a:p>
        </p:txBody>
      </p:sp>
      <p:sp>
        <p:nvSpPr>
          <p:cNvPr id="12" name="CuadroTexto 11"/>
          <p:cNvSpPr txBox="1"/>
          <p:nvPr userDrawn="1"/>
        </p:nvSpPr>
        <p:spPr>
          <a:xfrm>
            <a:off x="0" y="5753100"/>
            <a:ext cx="18288000" cy="3000821"/>
          </a:xfrm>
          <a:prstGeom prst="rect">
            <a:avLst/>
          </a:prstGeom>
          <a:noFill/>
        </p:spPr>
        <p:txBody>
          <a:bodyPr wrap="square" rtlCol="0">
            <a:spAutoFit/>
          </a:bodyPr>
          <a:lstStyle/>
          <a:p>
            <a:pPr algn="ctr" fontAlgn="base"/>
            <a:r>
              <a:rPr lang="en-US" sz="2700" b="0" i="0" kern="1200" baseline="0" dirty="0">
                <a:solidFill>
                  <a:schemeClr val="bg1">
                    <a:lumMod val="75000"/>
                  </a:schemeClr>
                </a:solidFill>
                <a:effectLst/>
                <a:latin typeface="DIN" pitchFamily="50" charset="0"/>
                <a:ea typeface="+mn-ea"/>
                <a:cs typeface="+mn-cs"/>
              </a:rPr>
              <a:t>Center of Operations Research University Institute</a:t>
            </a:r>
            <a:r>
              <a:rPr lang="es-ES" sz="2700" b="0" i="0" kern="1200" baseline="0" dirty="0">
                <a:solidFill>
                  <a:schemeClr val="bg1">
                    <a:lumMod val="75000"/>
                  </a:schemeClr>
                </a:solidFill>
                <a:effectLst/>
                <a:latin typeface="DIN" pitchFamily="50" charset="0"/>
                <a:ea typeface="+mn-ea"/>
                <a:cs typeface="+mn-cs"/>
              </a:rPr>
              <a:t> - </a:t>
            </a:r>
            <a:r>
              <a:rPr lang="en-US" sz="2700" b="0" i="0" kern="1200" dirty="0">
                <a:solidFill>
                  <a:schemeClr val="bg1">
                    <a:lumMod val="75000"/>
                  </a:schemeClr>
                </a:solidFill>
                <a:effectLst/>
                <a:latin typeface="DIN" pitchFamily="50" charset="0"/>
                <a:ea typeface="+mn-ea"/>
                <a:cs typeface="+mn-cs"/>
              </a:rPr>
              <a:t>Miguel Hernández University of Elche</a:t>
            </a:r>
            <a:endParaRPr lang="es-ES" sz="2700" b="0" i="0" kern="1200" dirty="0">
              <a:solidFill>
                <a:schemeClr val="bg1">
                  <a:lumMod val="75000"/>
                </a:schemeClr>
              </a:solidFill>
              <a:effectLst/>
              <a:latin typeface="DIN" pitchFamily="50" charset="0"/>
              <a:ea typeface="+mn-ea"/>
              <a:cs typeface="+mn-cs"/>
            </a:endParaRPr>
          </a:p>
          <a:p>
            <a:pPr algn="ctr" fontAlgn="base"/>
            <a:r>
              <a:rPr lang="es-ES" sz="2700" b="0" i="0" kern="1200" dirty="0">
                <a:solidFill>
                  <a:schemeClr val="bg1">
                    <a:lumMod val="75000"/>
                  </a:schemeClr>
                </a:solidFill>
                <a:effectLst/>
                <a:latin typeface="DIN" pitchFamily="50" charset="0"/>
                <a:ea typeface="+mn-ea"/>
                <a:cs typeface="+mn-cs"/>
              </a:rPr>
              <a:t>Avda. de la Universidad s/n – Edificio </a:t>
            </a:r>
            <a:r>
              <a:rPr lang="es-ES" sz="2700" b="0" i="0" kern="1200" dirty="0" err="1">
                <a:solidFill>
                  <a:schemeClr val="bg1">
                    <a:lumMod val="75000"/>
                  </a:schemeClr>
                </a:solidFill>
                <a:effectLst/>
                <a:latin typeface="DIN" pitchFamily="50" charset="0"/>
                <a:ea typeface="+mn-ea"/>
                <a:cs typeface="+mn-cs"/>
              </a:rPr>
              <a:t>Torretamarit</a:t>
            </a:r>
            <a:endParaRPr lang="es-ES" sz="2700" b="0" i="0" kern="1200" dirty="0">
              <a:solidFill>
                <a:schemeClr val="bg1">
                  <a:lumMod val="75000"/>
                </a:schemeClr>
              </a:solidFill>
              <a:effectLst/>
              <a:latin typeface="DIN" pitchFamily="50" charset="0"/>
              <a:ea typeface="+mn-ea"/>
              <a:cs typeface="+mn-cs"/>
            </a:endParaRPr>
          </a:p>
          <a:p>
            <a:pPr algn="ctr" fontAlgn="base"/>
            <a:r>
              <a:rPr lang="es-ES" sz="2700" b="0" i="0" kern="1200" dirty="0">
                <a:solidFill>
                  <a:schemeClr val="bg1">
                    <a:lumMod val="75000"/>
                  </a:schemeClr>
                </a:solidFill>
                <a:effectLst/>
                <a:latin typeface="DIN" pitchFamily="50" charset="0"/>
                <a:ea typeface="+mn-ea"/>
                <a:cs typeface="+mn-cs"/>
              </a:rPr>
              <a:t>03202 Elche (Alicante) - </a:t>
            </a:r>
            <a:r>
              <a:rPr lang="es-ES" sz="2700" b="0" i="0" kern="1200" dirty="0" err="1">
                <a:solidFill>
                  <a:schemeClr val="bg1">
                    <a:lumMod val="75000"/>
                  </a:schemeClr>
                </a:solidFill>
                <a:effectLst/>
                <a:latin typeface="DIN" pitchFamily="50" charset="0"/>
                <a:ea typeface="+mn-ea"/>
                <a:cs typeface="+mn-cs"/>
              </a:rPr>
              <a:t>Spain</a:t>
            </a:r>
            <a:endParaRPr lang="es-ES" sz="2700" b="0" i="0" kern="1200" dirty="0">
              <a:solidFill>
                <a:schemeClr val="bg1">
                  <a:lumMod val="75000"/>
                </a:schemeClr>
              </a:solidFill>
              <a:effectLst/>
              <a:latin typeface="DIN" pitchFamily="50" charset="0"/>
              <a:ea typeface="+mn-ea"/>
              <a:cs typeface="+mn-cs"/>
            </a:endParaRPr>
          </a:p>
          <a:p>
            <a:pPr algn="ctr" fontAlgn="base"/>
            <a:r>
              <a:rPr lang="es-ES" sz="2700" b="0" i="0" kern="1200" dirty="0" err="1">
                <a:solidFill>
                  <a:schemeClr val="bg1">
                    <a:lumMod val="75000"/>
                  </a:schemeClr>
                </a:solidFill>
                <a:effectLst/>
                <a:latin typeface="DIN" pitchFamily="50" charset="0"/>
                <a:ea typeface="+mn-ea"/>
                <a:cs typeface="+mn-cs"/>
              </a:rPr>
              <a:t>Phone</a:t>
            </a:r>
            <a:r>
              <a:rPr lang="es-ES" sz="2700" b="0" i="0" kern="1200" dirty="0">
                <a:solidFill>
                  <a:schemeClr val="bg1">
                    <a:lumMod val="75000"/>
                  </a:schemeClr>
                </a:solidFill>
                <a:effectLst/>
                <a:latin typeface="DIN" pitchFamily="50" charset="0"/>
                <a:ea typeface="+mn-ea"/>
                <a:cs typeface="+mn-cs"/>
              </a:rPr>
              <a:t>: (+34) </a:t>
            </a:r>
            <a:r>
              <a:rPr lang="es-ES" sz="2700" b="1" i="0" kern="1200" dirty="0">
                <a:solidFill>
                  <a:schemeClr val="bg1"/>
                </a:solidFill>
                <a:effectLst/>
                <a:latin typeface="DIN" pitchFamily="50" charset="0"/>
                <a:ea typeface="+mn-ea"/>
                <a:cs typeface="+mn-cs"/>
              </a:rPr>
              <a:t>96 665 85 72 </a:t>
            </a:r>
            <a:r>
              <a:rPr lang="es-ES" sz="2700" b="0" i="0" kern="1200" dirty="0">
                <a:solidFill>
                  <a:schemeClr val="bg1">
                    <a:lumMod val="75000"/>
                  </a:schemeClr>
                </a:solidFill>
                <a:effectLst/>
                <a:latin typeface="DIN" pitchFamily="50" charset="0"/>
                <a:ea typeface="+mn-ea"/>
                <a:cs typeface="+mn-cs"/>
              </a:rPr>
              <a:t>- Fax: (+34) 96 665 87 15</a:t>
            </a:r>
          </a:p>
          <a:p>
            <a:pPr algn="ctr" fontAlgn="base"/>
            <a:endParaRPr lang="es-ES" sz="2700" b="0" i="0" kern="1200" dirty="0">
              <a:solidFill>
                <a:schemeClr val="bg1">
                  <a:lumMod val="75000"/>
                </a:schemeClr>
              </a:solidFill>
              <a:effectLst/>
              <a:latin typeface="DIN" pitchFamily="50" charset="0"/>
              <a:ea typeface="+mn-ea"/>
              <a:cs typeface="+mn-cs"/>
            </a:endParaRPr>
          </a:p>
          <a:p>
            <a:pPr algn="ctr" fontAlgn="base"/>
            <a:r>
              <a:rPr lang="es-ES" sz="5400" b="0" i="0" u="sng" kern="1200" dirty="0">
                <a:solidFill>
                  <a:schemeClr val="bg1"/>
                </a:solidFill>
                <a:effectLst/>
                <a:latin typeface="DIN" pitchFamily="50" charset="0"/>
                <a:ea typeface="+mn-ea"/>
                <a:cs typeface="+mn-cs"/>
              </a:rPr>
              <a:t>cio</a:t>
            </a:r>
            <a:r>
              <a:rPr lang="es-ES" sz="5400" b="1" i="0" u="sng" kern="1200" dirty="0">
                <a:solidFill>
                  <a:schemeClr val="bg1"/>
                </a:solidFill>
                <a:effectLst/>
                <a:latin typeface="Candara" panose="020E0502030303020204" pitchFamily="34" charset="0"/>
                <a:ea typeface="+mn-ea"/>
                <a:cs typeface="+mn-cs"/>
              </a:rPr>
              <a:t>@</a:t>
            </a:r>
            <a:r>
              <a:rPr lang="es-ES" sz="5400" b="0" i="0" u="sng" kern="1200" dirty="0">
                <a:solidFill>
                  <a:schemeClr val="bg1"/>
                </a:solidFill>
                <a:effectLst/>
                <a:latin typeface="DIN" pitchFamily="50" charset="0"/>
                <a:ea typeface="+mn-ea"/>
                <a:cs typeface="+mn-cs"/>
              </a:rPr>
              <a:t>umh.es</a:t>
            </a:r>
            <a:r>
              <a:rPr lang="es-ES" sz="5400" b="0" i="0" u="none" kern="1200" baseline="0" dirty="0">
                <a:solidFill>
                  <a:schemeClr val="bg1"/>
                </a:solidFill>
                <a:effectLst/>
                <a:latin typeface="DIN" pitchFamily="50" charset="0"/>
                <a:ea typeface="+mn-ea"/>
                <a:cs typeface="+mn-cs"/>
              </a:rPr>
              <a:t>  -  </a:t>
            </a:r>
            <a:r>
              <a:rPr lang="es-ES" sz="5400" b="0" i="0" u="sng" kern="1200" dirty="0">
                <a:solidFill>
                  <a:schemeClr val="bg1"/>
                </a:solidFill>
                <a:effectLst/>
                <a:latin typeface="DIN" pitchFamily="50" charset="0"/>
                <a:ea typeface="+mn-ea"/>
                <a:cs typeface="+mn-cs"/>
              </a:rPr>
              <a:t>cio.umh.es</a:t>
            </a:r>
            <a:endParaRPr lang="es-ES" sz="5400" dirty="0">
              <a:latin typeface="DIN" pitchFamily="50" charset="0"/>
            </a:endParaRPr>
          </a:p>
        </p:txBody>
      </p:sp>
      <p:pic>
        <p:nvPicPr>
          <p:cNvPr id="9" name="Imagen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199797" y="3987694"/>
            <a:ext cx="7888406" cy="1619167"/>
          </a:xfrm>
          <a:prstGeom prst="rect">
            <a:avLst/>
          </a:prstGeom>
        </p:spPr>
      </p:pic>
    </p:spTree>
    <p:extLst>
      <p:ext uri="{BB962C8B-B14F-4D97-AF65-F5344CB8AC3E}">
        <p14:creationId xmlns:p14="http://schemas.microsoft.com/office/powerpoint/2010/main" val="18653785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921F30"/>
                </a:solidFill>
              </a:defRPr>
            </a:lvl1pPr>
          </a:lstStyle>
          <a:p>
            <a:r>
              <a:rPr lang="es-ES" dirty="0"/>
              <a:t>Haga clic para modificar el estilo de título del patrón</a:t>
            </a:r>
            <a:endParaRPr lang="en-US" dirty="0"/>
          </a:p>
        </p:txBody>
      </p:sp>
      <p:sp>
        <p:nvSpPr>
          <p:cNvPr id="3" name="Content Placeholder 2"/>
          <p:cNvSpPr>
            <a:spLocks noGrp="1"/>
          </p:cNvSpPr>
          <p:nvPr>
            <p:ph idx="1"/>
          </p:nvPr>
        </p:nvSpPr>
        <p:spPr/>
        <p:txBody>
          <a:bodyPr/>
          <a:lstStyle>
            <a:lvl1pPr>
              <a:buClr>
                <a:srgbClr val="636B6F"/>
              </a:buClr>
              <a:defRPr/>
            </a:lvl1pPr>
            <a:lvl2pPr>
              <a:buClr>
                <a:srgbClr val="636B6F"/>
              </a:buClr>
              <a:defRPr/>
            </a:lvl2pPr>
            <a:lvl3pPr>
              <a:buClr>
                <a:srgbClr val="636B6F"/>
              </a:buClr>
              <a:defRPr/>
            </a:lvl3pPr>
            <a:lvl4pPr>
              <a:buClr>
                <a:srgbClr val="636B6F"/>
              </a:buClr>
              <a:defRPr/>
            </a:lvl4pPr>
            <a:lvl5pPr>
              <a:buClr>
                <a:srgbClr val="636B6F"/>
              </a:buClr>
              <a:defRPr/>
            </a:lvl5pPr>
          </a:lstStyle>
          <a:p>
            <a:pPr lvl="0"/>
            <a:r>
              <a:rPr lang="es-ES" dirty="0"/>
              <a:t>Editar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7" name="Footer Placeholder 4"/>
          <p:cNvSpPr>
            <a:spLocks noGrp="1"/>
          </p:cNvSpPr>
          <p:nvPr>
            <p:ph type="ftr" sz="quarter" idx="11"/>
          </p:nvPr>
        </p:nvSpPr>
        <p:spPr>
          <a:xfrm>
            <a:off x="1653085" y="9628939"/>
            <a:ext cx="13031905" cy="547772"/>
          </a:xfrm>
        </p:spPr>
        <p:txBody>
          <a:bodyPr/>
          <a:lstStyle>
            <a:lvl1pPr>
              <a:defRPr>
                <a:solidFill>
                  <a:srgbClr val="636B6F"/>
                </a:solidFill>
                <a:latin typeface="DIN" pitchFamily="50" charset="0"/>
              </a:defRPr>
            </a:lvl1pPr>
          </a:lstStyle>
          <a:p>
            <a:r>
              <a:rPr lang="es-ES" dirty="0"/>
              <a:t>PIE DE PÁGINA</a:t>
            </a:r>
          </a:p>
        </p:txBody>
      </p:sp>
      <p:sp>
        <p:nvSpPr>
          <p:cNvPr id="8" name="Slide Number Placeholder 5"/>
          <p:cNvSpPr>
            <a:spLocks noGrp="1"/>
          </p:cNvSpPr>
          <p:nvPr>
            <p:ph type="sldNum" sz="quarter" idx="12"/>
          </p:nvPr>
        </p:nvSpPr>
        <p:spPr>
          <a:xfrm>
            <a:off x="264428" y="9628939"/>
            <a:ext cx="1134184" cy="547772"/>
          </a:xfrm>
        </p:spPr>
        <p:txBody>
          <a:bodyPr/>
          <a:lstStyle>
            <a:lvl1pPr algn="l">
              <a:defRPr>
                <a:solidFill>
                  <a:srgbClr val="636B6F"/>
                </a:solidFill>
                <a:latin typeface="DIN" pitchFamily="50" charset="0"/>
              </a:defRPr>
            </a:lvl1pPr>
          </a:lstStyle>
          <a:p>
            <a:fld id="{DBFF9636-A71C-488A-89F8-02E08556F10C}" type="slidenum">
              <a:rPr lang="es-ES" smtClean="0"/>
              <a:pPr/>
              <a:t>‹Nº›</a:t>
            </a:fld>
            <a:endParaRPr lang="es-ES" dirty="0"/>
          </a:p>
        </p:txBody>
      </p:sp>
      <p:cxnSp>
        <p:nvCxnSpPr>
          <p:cNvPr id="10" name="Conector recto 9"/>
          <p:cNvCxnSpPr/>
          <p:nvPr userDrawn="1"/>
        </p:nvCxnSpPr>
        <p:spPr>
          <a:xfrm flipH="1">
            <a:off x="0" y="9495053"/>
            <a:ext cx="18288000" cy="0"/>
          </a:xfrm>
          <a:prstGeom prst="line">
            <a:avLst/>
          </a:prstGeom>
          <a:ln w="76200">
            <a:solidFill>
              <a:srgbClr val="921F30"/>
            </a:solidFill>
          </a:ln>
        </p:spPr>
        <p:style>
          <a:lnRef idx="1">
            <a:schemeClr val="accent1"/>
          </a:lnRef>
          <a:fillRef idx="0">
            <a:schemeClr val="accent1"/>
          </a:fillRef>
          <a:effectRef idx="0">
            <a:schemeClr val="accent1"/>
          </a:effectRef>
          <a:fontRef idx="minor">
            <a:schemeClr val="tx1"/>
          </a:fontRef>
        </p:style>
      </p:cxnSp>
      <p:cxnSp>
        <p:nvCxnSpPr>
          <p:cNvPr id="11" name="Conector recto 10"/>
          <p:cNvCxnSpPr/>
          <p:nvPr userDrawn="1"/>
        </p:nvCxnSpPr>
        <p:spPr>
          <a:xfrm flipH="1">
            <a:off x="0" y="2536424"/>
            <a:ext cx="18288000" cy="0"/>
          </a:xfrm>
          <a:prstGeom prst="line">
            <a:avLst/>
          </a:prstGeom>
          <a:ln w="57150">
            <a:solidFill>
              <a:srgbClr val="636B6F"/>
            </a:solidFill>
          </a:ln>
        </p:spPr>
        <p:style>
          <a:lnRef idx="1">
            <a:schemeClr val="accent1"/>
          </a:lnRef>
          <a:fillRef idx="0">
            <a:schemeClr val="accent1"/>
          </a:fillRef>
          <a:effectRef idx="0">
            <a:schemeClr val="accent1"/>
          </a:effectRef>
          <a:fontRef idx="minor">
            <a:schemeClr val="tx1"/>
          </a:fontRef>
        </p:style>
      </p:cxnSp>
      <p:pic>
        <p:nvPicPr>
          <p:cNvPr id="5" name="Imagen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843927" y="9568066"/>
            <a:ext cx="3261815" cy="669517"/>
          </a:xfrm>
          <a:prstGeom prst="rect">
            <a:avLst/>
          </a:prstGeom>
        </p:spPr>
      </p:pic>
    </p:spTree>
    <p:extLst>
      <p:ext uri="{BB962C8B-B14F-4D97-AF65-F5344CB8AC3E}">
        <p14:creationId xmlns:p14="http://schemas.microsoft.com/office/powerpoint/2010/main" val="9922903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Encabezado de sección">
    <p:spTree>
      <p:nvGrpSpPr>
        <p:cNvPr id="1" name=""/>
        <p:cNvGrpSpPr/>
        <p:nvPr/>
      </p:nvGrpSpPr>
      <p:grpSpPr>
        <a:xfrm>
          <a:off x="0" y="0"/>
          <a:ext cx="0" cy="0"/>
          <a:chOff x="0" y="0"/>
          <a:chExt cx="0" cy="0"/>
        </a:xfrm>
      </p:grpSpPr>
      <p:sp>
        <p:nvSpPr>
          <p:cNvPr id="7" name="Title 1"/>
          <p:cNvSpPr>
            <a:spLocks noGrp="1"/>
          </p:cNvSpPr>
          <p:nvPr>
            <p:ph type="ctrTitle"/>
          </p:nvPr>
        </p:nvSpPr>
        <p:spPr>
          <a:xfrm>
            <a:off x="2286000" y="2843862"/>
            <a:ext cx="13716000" cy="3581953"/>
          </a:xfrm>
          <a:solidFill>
            <a:srgbClr val="636B6F"/>
          </a:solidFill>
        </p:spPr>
        <p:txBody>
          <a:bodyPr anchor="b">
            <a:normAutofit/>
          </a:bodyPr>
          <a:lstStyle>
            <a:lvl1pPr algn="ctr">
              <a:defRPr sz="8800">
                <a:solidFill>
                  <a:schemeClr val="bg1"/>
                </a:solidFill>
                <a:latin typeface="DIN" pitchFamily="50" charset="0"/>
              </a:defRPr>
            </a:lvl1pPr>
          </a:lstStyle>
          <a:p>
            <a:r>
              <a:rPr lang="es-ES" dirty="0"/>
              <a:t>Haga clic para modificar el estilo de título del patrón</a:t>
            </a:r>
            <a:endParaRPr lang="en-US" dirty="0"/>
          </a:p>
        </p:txBody>
      </p:sp>
      <p:sp>
        <p:nvSpPr>
          <p:cNvPr id="8" name="Subtitle 2"/>
          <p:cNvSpPr>
            <a:spLocks noGrp="1"/>
          </p:cNvSpPr>
          <p:nvPr>
            <p:ph type="subTitle" idx="1"/>
          </p:nvPr>
        </p:nvSpPr>
        <p:spPr>
          <a:xfrm>
            <a:off x="2286000" y="6564573"/>
            <a:ext cx="13716000" cy="1323344"/>
          </a:xfrm>
          <a:solidFill>
            <a:srgbClr val="921F30"/>
          </a:solidFill>
        </p:spPr>
        <p:txBody>
          <a:bodyPr anchor="ctr"/>
          <a:lstStyle>
            <a:lvl1pPr marL="0" indent="0" algn="ctr">
              <a:buNone/>
              <a:defRPr sz="3600">
                <a:solidFill>
                  <a:schemeClr val="bg1"/>
                </a:solidFill>
                <a:latin typeface="DIN" pitchFamily="50" charset="0"/>
              </a:defRPr>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es-ES" dirty="0"/>
              <a:t>Haga clic para editar el estilo de subtítulo del patrón</a:t>
            </a:r>
            <a:endParaRPr lang="en-US" dirty="0"/>
          </a:p>
        </p:txBody>
      </p:sp>
      <p:cxnSp>
        <p:nvCxnSpPr>
          <p:cNvPr id="12" name="Conector recto 11"/>
          <p:cNvCxnSpPr/>
          <p:nvPr userDrawn="1"/>
        </p:nvCxnSpPr>
        <p:spPr>
          <a:xfrm flipH="1">
            <a:off x="0" y="9495053"/>
            <a:ext cx="18288000" cy="0"/>
          </a:xfrm>
          <a:prstGeom prst="line">
            <a:avLst/>
          </a:prstGeom>
          <a:ln w="76200">
            <a:solidFill>
              <a:srgbClr val="921F30"/>
            </a:solidFill>
          </a:ln>
        </p:spPr>
        <p:style>
          <a:lnRef idx="1">
            <a:schemeClr val="accent1"/>
          </a:lnRef>
          <a:fillRef idx="0">
            <a:schemeClr val="accent1"/>
          </a:fillRef>
          <a:effectRef idx="0">
            <a:schemeClr val="accent1"/>
          </a:effectRef>
          <a:fontRef idx="minor">
            <a:schemeClr val="tx1"/>
          </a:fontRef>
        </p:style>
      </p:cxnSp>
      <p:sp>
        <p:nvSpPr>
          <p:cNvPr id="13" name="Footer Placeholder 4"/>
          <p:cNvSpPr>
            <a:spLocks noGrp="1"/>
          </p:cNvSpPr>
          <p:nvPr>
            <p:ph type="ftr" sz="quarter" idx="11"/>
          </p:nvPr>
        </p:nvSpPr>
        <p:spPr>
          <a:xfrm>
            <a:off x="1653085" y="9628939"/>
            <a:ext cx="13031905" cy="547772"/>
          </a:xfrm>
        </p:spPr>
        <p:txBody>
          <a:bodyPr/>
          <a:lstStyle>
            <a:lvl1pPr>
              <a:defRPr>
                <a:solidFill>
                  <a:srgbClr val="636B6F"/>
                </a:solidFill>
                <a:latin typeface="DIN" pitchFamily="50" charset="0"/>
              </a:defRPr>
            </a:lvl1pPr>
          </a:lstStyle>
          <a:p>
            <a:r>
              <a:rPr lang="es-ES" dirty="0"/>
              <a:t>PIE DE PÁGINA</a:t>
            </a:r>
          </a:p>
        </p:txBody>
      </p:sp>
      <p:sp>
        <p:nvSpPr>
          <p:cNvPr id="14" name="Slide Number Placeholder 5"/>
          <p:cNvSpPr>
            <a:spLocks noGrp="1"/>
          </p:cNvSpPr>
          <p:nvPr>
            <p:ph type="sldNum" sz="quarter" idx="12"/>
          </p:nvPr>
        </p:nvSpPr>
        <p:spPr>
          <a:xfrm>
            <a:off x="264428" y="9628939"/>
            <a:ext cx="1134184" cy="547772"/>
          </a:xfrm>
        </p:spPr>
        <p:txBody>
          <a:bodyPr/>
          <a:lstStyle>
            <a:lvl1pPr algn="l">
              <a:defRPr>
                <a:solidFill>
                  <a:srgbClr val="636B6F"/>
                </a:solidFill>
                <a:latin typeface="DIN" pitchFamily="50" charset="0"/>
              </a:defRPr>
            </a:lvl1pPr>
          </a:lstStyle>
          <a:p>
            <a:fld id="{DBFF9636-A71C-488A-89F8-02E08556F10C}" type="slidenum">
              <a:rPr lang="es-ES" smtClean="0"/>
              <a:pPr/>
              <a:t>‹Nº›</a:t>
            </a:fld>
            <a:endParaRPr lang="es-ES" dirty="0"/>
          </a:p>
        </p:txBody>
      </p:sp>
      <p:pic>
        <p:nvPicPr>
          <p:cNvPr id="15" name="Imagen 1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799725" y="9560699"/>
            <a:ext cx="3201672" cy="659649"/>
          </a:xfrm>
          <a:prstGeom prst="rect">
            <a:avLst/>
          </a:prstGeom>
        </p:spPr>
      </p:pic>
      <p:pic>
        <p:nvPicPr>
          <p:cNvPr id="9" name="Imagen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4843927" y="9568066"/>
            <a:ext cx="3261815" cy="669517"/>
          </a:xfrm>
          <a:prstGeom prst="rect">
            <a:avLst/>
          </a:prstGeom>
        </p:spPr>
      </p:pic>
    </p:spTree>
    <p:extLst>
      <p:ext uri="{BB962C8B-B14F-4D97-AF65-F5344CB8AC3E}">
        <p14:creationId xmlns:p14="http://schemas.microsoft.com/office/powerpoint/2010/main" val="19907782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os objetos">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257300" y="2738860"/>
            <a:ext cx="7772400" cy="6528015"/>
          </a:xfrm>
        </p:spPr>
        <p:txBody>
          <a:bodyPr/>
          <a:lstStyle>
            <a:lvl1pPr>
              <a:buClr>
                <a:srgbClr val="636B6F"/>
              </a:buClr>
              <a:defRPr/>
            </a:lvl1pPr>
            <a:lvl2pPr>
              <a:buClr>
                <a:srgbClr val="636B6F"/>
              </a:buClr>
              <a:defRPr/>
            </a:lvl2pPr>
            <a:lvl3pPr>
              <a:buClr>
                <a:srgbClr val="636B6F"/>
              </a:buClr>
              <a:defRPr/>
            </a:lvl3pPr>
            <a:lvl4pPr>
              <a:buClr>
                <a:srgbClr val="636B6F"/>
              </a:buClr>
              <a:defRPr/>
            </a:lvl4pPr>
            <a:lvl5pPr>
              <a:buClr>
                <a:srgbClr val="636B6F"/>
              </a:buClr>
              <a:defRPr/>
            </a:lvl5pPr>
          </a:lstStyle>
          <a:p>
            <a:pPr lvl="0"/>
            <a:r>
              <a:rPr lang="es-ES" dirty="0"/>
              <a:t>Editar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cxnSp>
        <p:nvCxnSpPr>
          <p:cNvPr id="11" name="Conector recto 10"/>
          <p:cNvCxnSpPr/>
          <p:nvPr userDrawn="1"/>
        </p:nvCxnSpPr>
        <p:spPr>
          <a:xfrm flipH="1">
            <a:off x="0" y="9495053"/>
            <a:ext cx="18288000" cy="0"/>
          </a:xfrm>
          <a:prstGeom prst="line">
            <a:avLst/>
          </a:prstGeom>
          <a:ln w="76200">
            <a:solidFill>
              <a:srgbClr val="921F30"/>
            </a:solidFill>
          </a:ln>
        </p:spPr>
        <p:style>
          <a:lnRef idx="1">
            <a:schemeClr val="accent1"/>
          </a:lnRef>
          <a:fillRef idx="0">
            <a:schemeClr val="accent1"/>
          </a:fillRef>
          <a:effectRef idx="0">
            <a:schemeClr val="accent1"/>
          </a:effectRef>
          <a:fontRef idx="minor">
            <a:schemeClr val="tx1"/>
          </a:fontRef>
        </p:style>
      </p:cxnSp>
      <p:sp>
        <p:nvSpPr>
          <p:cNvPr id="12" name="Title 1"/>
          <p:cNvSpPr>
            <a:spLocks noGrp="1"/>
          </p:cNvSpPr>
          <p:nvPr>
            <p:ph type="title"/>
          </p:nvPr>
        </p:nvSpPr>
        <p:spPr>
          <a:xfrm>
            <a:off x="1257300" y="547773"/>
            <a:ext cx="15773400" cy="1988651"/>
          </a:xfrm>
        </p:spPr>
        <p:txBody>
          <a:bodyPr/>
          <a:lstStyle>
            <a:lvl1pPr>
              <a:defRPr>
                <a:solidFill>
                  <a:srgbClr val="921F30"/>
                </a:solidFill>
              </a:defRPr>
            </a:lvl1pPr>
          </a:lstStyle>
          <a:p>
            <a:r>
              <a:rPr lang="es-ES" dirty="0"/>
              <a:t>Haga clic para modificar el estilo de título del patrón</a:t>
            </a:r>
            <a:endParaRPr lang="en-US" dirty="0"/>
          </a:p>
        </p:txBody>
      </p:sp>
      <p:cxnSp>
        <p:nvCxnSpPr>
          <p:cNvPr id="13" name="Conector recto 12"/>
          <p:cNvCxnSpPr/>
          <p:nvPr userDrawn="1"/>
        </p:nvCxnSpPr>
        <p:spPr>
          <a:xfrm flipH="1">
            <a:off x="0" y="2536424"/>
            <a:ext cx="18288000" cy="0"/>
          </a:xfrm>
          <a:prstGeom prst="line">
            <a:avLst/>
          </a:prstGeom>
          <a:ln w="57150">
            <a:solidFill>
              <a:srgbClr val="636B6F"/>
            </a:solidFill>
          </a:ln>
        </p:spPr>
        <p:style>
          <a:lnRef idx="1">
            <a:schemeClr val="accent1"/>
          </a:lnRef>
          <a:fillRef idx="0">
            <a:schemeClr val="accent1"/>
          </a:fillRef>
          <a:effectRef idx="0">
            <a:schemeClr val="accent1"/>
          </a:effectRef>
          <a:fontRef idx="minor">
            <a:schemeClr val="tx1"/>
          </a:fontRef>
        </p:style>
      </p:cxnSp>
      <p:sp>
        <p:nvSpPr>
          <p:cNvPr id="14" name="Content Placeholder 2"/>
          <p:cNvSpPr>
            <a:spLocks noGrp="1"/>
          </p:cNvSpPr>
          <p:nvPr>
            <p:ph sz="half" idx="13"/>
          </p:nvPr>
        </p:nvSpPr>
        <p:spPr>
          <a:xfrm>
            <a:off x="9258300" y="2738859"/>
            <a:ext cx="7772400" cy="6528015"/>
          </a:xfrm>
        </p:spPr>
        <p:txBody>
          <a:bodyPr/>
          <a:lstStyle>
            <a:lvl1pPr>
              <a:buClr>
                <a:srgbClr val="636B6F"/>
              </a:buClr>
              <a:defRPr/>
            </a:lvl1pPr>
            <a:lvl2pPr>
              <a:buClr>
                <a:srgbClr val="636B6F"/>
              </a:buClr>
              <a:defRPr/>
            </a:lvl2pPr>
            <a:lvl3pPr>
              <a:buClr>
                <a:srgbClr val="636B6F"/>
              </a:buClr>
              <a:defRPr/>
            </a:lvl3pPr>
            <a:lvl4pPr>
              <a:buClr>
                <a:srgbClr val="636B6F"/>
              </a:buClr>
              <a:defRPr/>
            </a:lvl4pPr>
            <a:lvl5pPr>
              <a:buClr>
                <a:srgbClr val="636B6F"/>
              </a:buClr>
              <a:defRPr/>
            </a:lvl5pPr>
          </a:lstStyle>
          <a:p>
            <a:pPr lvl="0"/>
            <a:r>
              <a:rPr lang="es-ES" dirty="0"/>
              <a:t>Editar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15" name="Footer Placeholder 4"/>
          <p:cNvSpPr>
            <a:spLocks noGrp="1"/>
          </p:cNvSpPr>
          <p:nvPr>
            <p:ph type="ftr" sz="quarter" idx="11"/>
          </p:nvPr>
        </p:nvSpPr>
        <p:spPr>
          <a:xfrm>
            <a:off x="1653085" y="9628939"/>
            <a:ext cx="13031905" cy="547772"/>
          </a:xfrm>
        </p:spPr>
        <p:txBody>
          <a:bodyPr/>
          <a:lstStyle>
            <a:lvl1pPr>
              <a:defRPr>
                <a:solidFill>
                  <a:srgbClr val="636B6F"/>
                </a:solidFill>
                <a:latin typeface="DIN" pitchFamily="50" charset="0"/>
              </a:defRPr>
            </a:lvl1pPr>
          </a:lstStyle>
          <a:p>
            <a:r>
              <a:rPr lang="es-ES" dirty="0"/>
              <a:t>PIE DE PÁGINA</a:t>
            </a:r>
          </a:p>
        </p:txBody>
      </p:sp>
      <p:sp>
        <p:nvSpPr>
          <p:cNvPr id="16" name="Slide Number Placeholder 5"/>
          <p:cNvSpPr>
            <a:spLocks noGrp="1"/>
          </p:cNvSpPr>
          <p:nvPr>
            <p:ph type="sldNum" sz="quarter" idx="12"/>
          </p:nvPr>
        </p:nvSpPr>
        <p:spPr>
          <a:xfrm>
            <a:off x="264428" y="9628939"/>
            <a:ext cx="1134184" cy="547772"/>
          </a:xfrm>
        </p:spPr>
        <p:txBody>
          <a:bodyPr/>
          <a:lstStyle>
            <a:lvl1pPr algn="l">
              <a:defRPr>
                <a:solidFill>
                  <a:srgbClr val="636B6F"/>
                </a:solidFill>
                <a:latin typeface="DIN" pitchFamily="50" charset="0"/>
              </a:defRPr>
            </a:lvl1pPr>
          </a:lstStyle>
          <a:p>
            <a:fld id="{DBFF9636-A71C-488A-89F8-02E08556F10C}" type="slidenum">
              <a:rPr lang="es-ES" smtClean="0"/>
              <a:pPr/>
              <a:t>‹Nº›</a:t>
            </a:fld>
            <a:endParaRPr lang="es-ES" dirty="0"/>
          </a:p>
        </p:txBody>
      </p:sp>
      <p:pic>
        <p:nvPicPr>
          <p:cNvPr id="17" name="Imagen 1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799725" y="9560699"/>
            <a:ext cx="3201672" cy="659649"/>
          </a:xfrm>
          <a:prstGeom prst="rect">
            <a:avLst/>
          </a:prstGeom>
        </p:spPr>
      </p:pic>
      <p:pic>
        <p:nvPicPr>
          <p:cNvPr id="10" name="Imagen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4843927" y="9568066"/>
            <a:ext cx="3261815" cy="669517"/>
          </a:xfrm>
          <a:prstGeom prst="rect">
            <a:avLst/>
          </a:prstGeom>
        </p:spPr>
      </p:pic>
    </p:spTree>
    <p:extLst>
      <p:ext uri="{BB962C8B-B14F-4D97-AF65-F5344CB8AC3E}">
        <p14:creationId xmlns:p14="http://schemas.microsoft.com/office/powerpoint/2010/main" val="5272379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ació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259683" y="2605306"/>
            <a:ext cx="7770017" cy="1207479"/>
          </a:xfrm>
          <a:solidFill>
            <a:srgbClr val="636B6F"/>
          </a:solidFill>
        </p:spPr>
        <p:txBody>
          <a:bodyPr anchor="b"/>
          <a:lstStyle>
            <a:lvl1pPr marL="0" indent="0">
              <a:buNone/>
              <a:defRPr sz="3600" b="1">
                <a:solidFill>
                  <a:schemeClr val="bg1"/>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s-ES" dirty="0"/>
              <a:t>Editar el estilo de texto del patrón</a:t>
            </a:r>
          </a:p>
        </p:txBody>
      </p:sp>
      <p:sp>
        <p:nvSpPr>
          <p:cNvPr id="10" name="Title 1"/>
          <p:cNvSpPr>
            <a:spLocks noGrp="1"/>
          </p:cNvSpPr>
          <p:nvPr>
            <p:ph type="title"/>
          </p:nvPr>
        </p:nvSpPr>
        <p:spPr>
          <a:xfrm>
            <a:off x="1257300" y="547773"/>
            <a:ext cx="15773400" cy="1988651"/>
          </a:xfrm>
        </p:spPr>
        <p:txBody>
          <a:bodyPr/>
          <a:lstStyle>
            <a:lvl1pPr>
              <a:defRPr>
                <a:solidFill>
                  <a:srgbClr val="921F30"/>
                </a:solidFill>
              </a:defRPr>
            </a:lvl1pPr>
          </a:lstStyle>
          <a:p>
            <a:r>
              <a:rPr lang="es-ES" dirty="0"/>
              <a:t>Haga clic para modificar el estilo de título del patrón</a:t>
            </a:r>
            <a:endParaRPr lang="en-US" dirty="0"/>
          </a:p>
        </p:txBody>
      </p:sp>
      <p:cxnSp>
        <p:nvCxnSpPr>
          <p:cNvPr id="11" name="Conector recto 10"/>
          <p:cNvCxnSpPr/>
          <p:nvPr userDrawn="1"/>
        </p:nvCxnSpPr>
        <p:spPr>
          <a:xfrm flipH="1">
            <a:off x="0" y="2536424"/>
            <a:ext cx="18288000" cy="0"/>
          </a:xfrm>
          <a:prstGeom prst="line">
            <a:avLst/>
          </a:prstGeom>
          <a:ln w="57150">
            <a:solidFill>
              <a:srgbClr val="636B6F"/>
            </a:solidFill>
          </a:ln>
        </p:spPr>
        <p:style>
          <a:lnRef idx="1">
            <a:schemeClr val="accent1"/>
          </a:lnRef>
          <a:fillRef idx="0">
            <a:schemeClr val="accent1"/>
          </a:fillRef>
          <a:effectRef idx="0">
            <a:schemeClr val="accent1"/>
          </a:effectRef>
          <a:fontRef idx="minor">
            <a:schemeClr val="tx1"/>
          </a:fontRef>
        </p:style>
      </p:cxnSp>
      <p:sp>
        <p:nvSpPr>
          <p:cNvPr id="12" name="Content Placeholder 2"/>
          <p:cNvSpPr>
            <a:spLocks noGrp="1"/>
          </p:cNvSpPr>
          <p:nvPr>
            <p:ph sz="half" idx="13"/>
          </p:nvPr>
        </p:nvSpPr>
        <p:spPr>
          <a:xfrm>
            <a:off x="1257300" y="3812785"/>
            <a:ext cx="7772400" cy="5454090"/>
          </a:xfrm>
        </p:spPr>
        <p:txBody>
          <a:bodyPr/>
          <a:lstStyle>
            <a:lvl1pPr>
              <a:buClr>
                <a:srgbClr val="636B6F"/>
              </a:buClr>
              <a:defRPr/>
            </a:lvl1pPr>
            <a:lvl2pPr>
              <a:buClr>
                <a:srgbClr val="636B6F"/>
              </a:buClr>
              <a:defRPr/>
            </a:lvl2pPr>
            <a:lvl3pPr>
              <a:buClr>
                <a:srgbClr val="636B6F"/>
              </a:buClr>
              <a:defRPr/>
            </a:lvl3pPr>
            <a:lvl4pPr>
              <a:buClr>
                <a:srgbClr val="636B6F"/>
              </a:buClr>
              <a:defRPr/>
            </a:lvl4pPr>
            <a:lvl5pPr>
              <a:buClr>
                <a:srgbClr val="636B6F"/>
              </a:buClr>
              <a:defRPr/>
            </a:lvl5pPr>
          </a:lstStyle>
          <a:p>
            <a:pPr lvl="0"/>
            <a:r>
              <a:rPr lang="es-ES" dirty="0"/>
              <a:t>Editar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13" name="Text Placeholder 2"/>
          <p:cNvSpPr>
            <a:spLocks noGrp="1"/>
          </p:cNvSpPr>
          <p:nvPr>
            <p:ph type="body" idx="14"/>
          </p:nvPr>
        </p:nvSpPr>
        <p:spPr>
          <a:xfrm>
            <a:off x="9260683" y="2605306"/>
            <a:ext cx="7770017" cy="1207479"/>
          </a:xfrm>
          <a:solidFill>
            <a:srgbClr val="636B6F"/>
          </a:solidFill>
        </p:spPr>
        <p:txBody>
          <a:bodyPr anchor="b"/>
          <a:lstStyle>
            <a:lvl1pPr marL="0" indent="0">
              <a:buNone/>
              <a:defRPr sz="3600" b="1">
                <a:solidFill>
                  <a:schemeClr val="bg1"/>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s-ES"/>
              <a:t>Editar el estilo de texto del patrón</a:t>
            </a:r>
          </a:p>
        </p:txBody>
      </p:sp>
      <p:sp>
        <p:nvSpPr>
          <p:cNvPr id="14" name="Content Placeholder 2"/>
          <p:cNvSpPr>
            <a:spLocks noGrp="1"/>
          </p:cNvSpPr>
          <p:nvPr>
            <p:ph sz="half" idx="15"/>
          </p:nvPr>
        </p:nvSpPr>
        <p:spPr>
          <a:xfrm>
            <a:off x="9258300" y="3812785"/>
            <a:ext cx="7772400" cy="5454090"/>
          </a:xfrm>
        </p:spPr>
        <p:txBody>
          <a:bodyPr/>
          <a:lstStyle>
            <a:lvl1pPr>
              <a:buClr>
                <a:srgbClr val="636B6F"/>
              </a:buClr>
              <a:defRPr/>
            </a:lvl1pPr>
            <a:lvl2pPr>
              <a:buClr>
                <a:srgbClr val="636B6F"/>
              </a:buClr>
              <a:defRPr/>
            </a:lvl2pPr>
            <a:lvl3pPr>
              <a:buClr>
                <a:srgbClr val="636B6F"/>
              </a:buClr>
              <a:defRPr/>
            </a:lvl3pPr>
            <a:lvl4pPr>
              <a:buClr>
                <a:srgbClr val="636B6F"/>
              </a:buClr>
              <a:defRPr/>
            </a:lvl4pPr>
            <a:lvl5pPr>
              <a:buClr>
                <a:srgbClr val="636B6F"/>
              </a:buClr>
              <a:defRPr/>
            </a:lvl5pPr>
          </a:lstStyle>
          <a:p>
            <a:pPr lvl="0"/>
            <a:r>
              <a:rPr lang="es-ES" dirty="0"/>
              <a:t>Editar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cxnSp>
        <p:nvCxnSpPr>
          <p:cNvPr id="18" name="Conector recto 17"/>
          <p:cNvCxnSpPr/>
          <p:nvPr userDrawn="1"/>
        </p:nvCxnSpPr>
        <p:spPr>
          <a:xfrm flipH="1">
            <a:off x="0" y="9495053"/>
            <a:ext cx="18288000" cy="0"/>
          </a:xfrm>
          <a:prstGeom prst="line">
            <a:avLst/>
          </a:prstGeom>
          <a:ln w="76200">
            <a:solidFill>
              <a:srgbClr val="921F30"/>
            </a:solidFill>
          </a:ln>
        </p:spPr>
        <p:style>
          <a:lnRef idx="1">
            <a:schemeClr val="accent1"/>
          </a:lnRef>
          <a:fillRef idx="0">
            <a:schemeClr val="accent1"/>
          </a:fillRef>
          <a:effectRef idx="0">
            <a:schemeClr val="accent1"/>
          </a:effectRef>
          <a:fontRef idx="minor">
            <a:schemeClr val="tx1"/>
          </a:fontRef>
        </p:style>
      </p:cxnSp>
      <p:sp>
        <p:nvSpPr>
          <p:cNvPr id="19" name="Footer Placeholder 4"/>
          <p:cNvSpPr>
            <a:spLocks noGrp="1"/>
          </p:cNvSpPr>
          <p:nvPr>
            <p:ph type="ftr" sz="quarter" idx="11"/>
          </p:nvPr>
        </p:nvSpPr>
        <p:spPr>
          <a:xfrm>
            <a:off x="1653085" y="9628939"/>
            <a:ext cx="13031905" cy="547772"/>
          </a:xfrm>
        </p:spPr>
        <p:txBody>
          <a:bodyPr/>
          <a:lstStyle>
            <a:lvl1pPr>
              <a:defRPr>
                <a:solidFill>
                  <a:srgbClr val="636B6F"/>
                </a:solidFill>
                <a:latin typeface="DIN" pitchFamily="50" charset="0"/>
              </a:defRPr>
            </a:lvl1pPr>
          </a:lstStyle>
          <a:p>
            <a:r>
              <a:rPr lang="es-ES" dirty="0"/>
              <a:t>PIE DE PÁGINA</a:t>
            </a:r>
          </a:p>
        </p:txBody>
      </p:sp>
      <p:sp>
        <p:nvSpPr>
          <p:cNvPr id="20" name="Slide Number Placeholder 5"/>
          <p:cNvSpPr>
            <a:spLocks noGrp="1"/>
          </p:cNvSpPr>
          <p:nvPr>
            <p:ph type="sldNum" sz="quarter" idx="12"/>
          </p:nvPr>
        </p:nvSpPr>
        <p:spPr>
          <a:xfrm>
            <a:off x="264428" y="9628939"/>
            <a:ext cx="1134184" cy="547772"/>
          </a:xfrm>
        </p:spPr>
        <p:txBody>
          <a:bodyPr/>
          <a:lstStyle>
            <a:lvl1pPr algn="l">
              <a:defRPr>
                <a:solidFill>
                  <a:srgbClr val="636B6F"/>
                </a:solidFill>
                <a:latin typeface="DIN" pitchFamily="50" charset="0"/>
              </a:defRPr>
            </a:lvl1pPr>
          </a:lstStyle>
          <a:p>
            <a:fld id="{DBFF9636-A71C-488A-89F8-02E08556F10C}" type="slidenum">
              <a:rPr lang="es-ES" smtClean="0"/>
              <a:pPr/>
              <a:t>‹Nº›</a:t>
            </a:fld>
            <a:endParaRPr lang="es-ES" dirty="0"/>
          </a:p>
        </p:txBody>
      </p:sp>
      <p:pic>
        <p:nvPicPr>
          <p:cNvPr id="21" name="Imagen 2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799725" y="9560699"/>
            <a:ext cx="3201672" cy="659649"/>
          </a:xfrm>
          <a:prstGeom prst="rect">
            <a:avLst/>
          </a:prstGeom>
        </p:spPr>
      </p:pic>
      <p:pic>
        <p:nvPicPr>
          <p:cNvPr id="15" name="Imagen 1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4843927" y="9568066"/>
            <a:ext cx="3261815" cy="669517"/>
          </a:xfrm>
          <a:prstGeom prst="rect">
            <a:avLst/>
          </a:prstGeom>
        </p:spPr>
      </p:pic>
    </p:spTree>
    <p:extLst>
      <p:ext uri="{BB962C8B-B14F-4D97-AF65-F5344CB8AC3E}">
        <p14:creationId xmlns:p14="http://schemas.microsoft.com/office/powerpoint/2010/main" val="19494005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olo el título">
    <p:spTree>
      <p:nvGrpSpPr>
        <p:cNvPr id="1" name=""/>
        <p:cNvGrpSpPr/>
        <p:nvPr/>
      </p:nvGrpSpPr>
      <p:grpSpPr>
        <a:xfrm>
          <a:off x="0" y="0"/>
          <a:ext cx="0" cy="0"/>
          <a:chOff x="0" y="0"/>
          <a:chExt cx="0" cy="0"/>
        </a:xfrm>
      </p:grpSpPr>
      <p:sp>
        <p:nvSpPr>
          <p:cNvPr id="6" name="Title 1"/>
          <p:cNvSpPr>
            <a:spLocks noGrp="1"/>
          </p:cNvSpPr>
          <p:nvPr>
            <p:ph type="title"/>
          </p:nvPr>
        </p:nvSpPr>
        <p:spPr>
          <a:xfrm>
            <a:off x="1257300" y="547773"/>
            <a:ext cx="15773400" cy="1988651"/>
          </a:xfrm>
        </p:spPr>
        <p:txBody>
          <a:bodyPr/>
          <a:lstStyle>
            <a:lvl1pPr>
              <a:defRPr>
                <a:solidFill>
                  <a:srgbClr val="921F30"/>
                </a:solidFill>
              </a:defRPr>
            </a:lvl1pPr>
          </a:lstStyle>
          <a:p>
            <a:r>
              <a:rPr lang="es-ES" dirty="0"/>
              <a:t>Haga clic para modificar el estilo de título del patrón</a:t>
            </a:r>
            <a:endParaRPr lang="en-US" dirty="0"/>
          </a:p>
        </p:txBody>
      </p:sp>
      <p:cxnSp>
        <p:nvCxnSpPr>
          <p:cNvPr id="10" name="Conector recto 9"/>
          <p:cNvCxnSpPr/>
          <p:nvPr userDrawn="1"/>
        </p:nvCxnSpPr>
        <p:spPr>
          <a:xfrm flipH="1">
            <a:off x="0" y="9495053"/>
            <a:ext cx="18288000" cy="0"/>
          </a:xfrm>
          <a:prstGeom prst="line">
            <a:avLst/>
          </a:prstGeom>
          <a:ln w="76200">
            <a:solidFill>
              <a:srgbClr val="921F30"/>
            </a:solidFill>
          </a:ln>
        </p:spPr>
        <p:style>
          <a:lnRef idx="1">
            <a:schemeClr val="accent1"/>
          </a:lnRef>
          <a:fillRef idx="0">
            <a:schemeClr val="accent1"/>
          </a:fillRef>
          <a:effectRef idx="0">
            <a:schemeClr val="accent1"/>
          </a:effectRef>
          <a:fontRef idx="minor">
            <a:schemeClr val="tx1"/>
          </a:fontRef>
        </p:style>
      </p:cxnSp>
      <p:cxnSp>
        <p:nvCxnSpPr>
          <p:cNvPr id="11" name="Conector recto 10"/>
          <p:cNvCxnSpPr/>
          <p:nvPr userDrawn="1"/>
        </p:nvCxnSpPr>
        <p:spPr>
          <a:xfrm flipH="1">
            <a:off x="0" y="2536424"/>
            <a:ext cx="18288000" cy="0"/>
          </a:xfrm>
          <a:prstGeom prst="line">
            <a:avLst/>
          </a:prstGeom>
          <a:ln w="57150">
            <a:solidFill>
              <a:srgbClr val="636B6F"/>
            </a:solidFill>
          </a:ln>
        </p:spPr>
        <p:style>
          <a:lnRef idx="1">
            <a:schemeClr val="accent1"/>
          </a:lnRef>
          <a:fillRef idx="0">
            <a:schemeClr val="accent1"/>
          </a:fillRef>
          <a:effectRef idx="0">
            <a:schemeClr val="accent1"/>
          </a:effectRef>
          <a:fontRef idx="minor">
            <a:schemeClr val="tx1"/>
          </a:fontRef>
        </p:style>
      </p:cxnSp>
      <p:sp>
        <p:nvSpPr>
          <p:cNvPr id="12" name="Footer Placeholder 4"/>
          <p:cNvSpPr>
            <a:spLocks noGrp="1"/>
          </p:cNvSpPr>
          <p:nvPr>
            <p:ph type="ftr" sz="quarter" idx="11"/>
          </p:nvPr>
        </p:nvSpPr>
        <p:spPr>
          <a:xfrm>
            <a:off x="1653085" y="9628939"/>
            <a:ext cx="13031905" cy="547772"/>
          </a:xfrm>
        </p:spPr>
        <p:txBody>
          <a:bodyPr/>
          <a:lstStyle>
            <a:lvl1pPr>
              <a:defRPr>
                <a:solidFill>
                  <a:srgbClr val="636B6F"/>
                </a:solidFill>
                <a:latin typeface="DIN" pitchFamily="50" charset="0"/>
              </a:defRPr>
            </a:lvl1pPr>
          </a:lstStyle>
          <a:p>
            <a:r>
              <a:rPr lang="es-ES" dirty="0"/>
              <a:t>PIE DE PÁGINA</a:t>
            </a:r>
          </a:p>
        </p:txBody>
      </p:sp>
      <p:sp>
        <p:nvSpPr>
          <p:cNvPr id="13" name="Slide Number Placeholder 5"/>
          <p:cNvSpPr>
            <a:spLocks noGrp="1"/>
          </p:cNvSpPr>
          <p:nvPr>
            <p:ph type="sldNum" sz="quarter" idx="12"/>
          </p:nvPr>
        </p:nvSpPr>
        <p:spPr>
          <a:xfrm>
            <a:off x="264428" y="9628939"/>
            <a:ext cx="1134184" cy="547772"/>
          </a:xfrm>
        </p:spPr>
        <p:txBody>
          <a:bodyPr/>
          <a:lstStyle>
            <a:lvl1pPr algn="l">
              <a:defRPr>
                <a:solidFill>
                  <a:srgbClr val="636B6F"/>
                </a:solidFill>
                <a:latin typeface="DIN" pitchFamily="50" charset="0"/>
              </a:defRPr>
            </a:lvl1pPr>
          </a:lstStyle>
          <a:p>
            <a:fld id="{DBFF9636-A71C-488A-89F8-02E08556F10C}" type="slidenum">
              <a:rPr lang="es-ES" smtClean="0"/>
              <a:pPr/>
              <a:t>‹Nº›</a:t>
            </a:fld>
            <a:endParaRPr lang="es-ES" dirty="0"/>
          </a:p>
        </p:txBody>
      </p:sp>
      <p:pic>
        <p:nvPicPr>
          <p:cNvPr id="14" name="Imagen 1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799725" y="9560699"/>
            <a:ext cx="3201672" cy="659649"/>
          </a:xfrm>
          <a:prstGeom prst="rect">
            <a:avLst/>
          </a:prstGeom>
        </p:spPr>
      </p:pic>
      <p:pic>
        <p:nvPicPr>
          <p:cNvPr id="8" name="Imagen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4843927" y="9568066"/>
            <a:ext cx="3261815" cy="669517"/>
          </a:xfrm>
          <a:prstGeom prst="rect">
            <a:avLst/>
          </a:prstGeom>
        </p:spPr>
      </p:pic>
    </p:spTree>
    <p:extLst>
      <p:ext uri="{BB962C8B-B14F-4D97-AF65-F5344CB8AC3E}">
        <p14:creationId xmlns:p14="http://schemas.microsoft.com/office/powerpoint/2010/main" val="9796731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cxnSp>
        <p:nvCxnSpPr>
          <p:cNvPr id="8" name="Conector recto 7"/>
          <p:cNvCxnSpPr/>
          <p:nvPr userDrawn="1"/>
        </p:nvCxnSpPr>
        <p:spPr>
          <a:xfrm flipH="1">
            <a:off x="0" y="9495053"/>
            <a:ext cx="18288000" cy="0"/>
          </a:xfrm>
          <a:prstGeom prst="line">
            <a:avLst/>
          </a:prstGeom>
          <a:ln w="76200">
            <a:solidFill>
              <a:srgbClr val="921F30"/>
            </a:solidFill>
          </a:ln>
        </p:spPr>
        <p:style>
          <a:lnRef idx="1">
            <a:schemeClr val="accent1"/>
          </a:lnRef>
          <a:fillRef idx="0">
            <a:schemeClr val="accent1"/>
          </a:fillRef>
          <a:effectRef idx="0">
            <a:schemeClr val="accent1"/>
          </a:effectRef>
          <a:fontRef idx="minor">
            <a:schemeClr val="tx1"/>
          </a:fontRef>
        </p:style>
      </p:cxnSp>
      <p:sp>
        <p:nvSpPr>
          <p:cNvPr id="9" name="Footer Placeholder 4"/>
          <p:cNvSpPr>
            <a:spLocks noGrp="1"/>
          </p:cNvSpPr>
          <p:nvPr>
            <p:ph type="ftr" sz="quarter" idx="11"/>
          </p:nvPr>
        </p:nvSpPr>
        <p:spPr>
          <a:xfrm>
            <a:off x="1653085" y="9628939"/>
            <a:ext cx="13031905" cy="547772"/>
          </a:xfrm>
        </p:spPr>
        <p:txBody>
          <a:bodyPr/>
          <a:lstStyle>
            <a:lvl1pPr>
              <a:defRPr>
                <a:solidFill>
                  <a:srgbClr val="636B6F"/>
                </a:solidFill>
                <a:latin typeface="DIN" pitchFamily="50" charset="0"/>
              </a:defRPr>
            </a:lvl1pPr>
          </a:lstStyle>
          <a:p>
            <a:r>
              <a:rPr lang="es-ES" dirty="0"/>
              <a:t>PIE DE PÁGINA</a:t>
            </a:r>
          </a:p>
        </p:txBody>
      </p:sp>
      <p:sp>
        <p:nvSpPr>
          <p:cNvPr id="10" name="Slide Number Placeholder 5"/>
          <p:cNvSpPr>
            <a:spLocks noGrp="1"/>
          </p:cNvSpPr>
          <p:nvPr>
            <p:ph type="sldNum" sz="quarter" idx="12"/>
          </p:nvPr>
        </p:nvSpPr>
        <p:spPr>
          <a:xfrm>
            <a:off x="264428" y="9628939"/>
            <a:ext cx="1134184" cy="547772"/>
          </a:xfrm>
        </p:spPr>
        <p:txBody>
          <a:bodyPr/>
          <a:lstStyle>
            <a:lvl1pPr algn="l">
              <a:defRPr>
                <a:solidFill>
                  <a:srgbClr val="636B6F"/>
                </a:solidFill>
                <a:latin typeface="DIN" pitchFamily="50" charset="0"/>
              </a:defRPr>
            </a:lvl1pPr>
          </a:lstStyle>
          <a:p>
            <a:fld id="{DBFF9636-A71C-488A-89F8-02E08556F10C}" type="slidenum">
              <a:rPr lang="es-ES" smtClean="0"/>
              <a:pPr/>
              <a:t>‹Nº›</a:t>
            </a:fld>
            <a:endParaRPr lang="es-ES" dirty="0"/>
          </a:p>
        </p:txBody>
      </p:sp>
      <p:pic>
        <p:nvPicPr>
          <p:cNvPr id="11" name="Imagen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799725" y="9560699"/>
            <a:ext cx="3201672" cy="659649"/>
          </a:xfrm>
          <a:prstGeom prst="rect">
            <a:avLst/>
          </a:prstGeom>
        </p:spPr>
      </p:pic>
      <p:pic>
        <p:nvPicPr>
          <p:cNvPr id="6" name="Imagen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4843927" y="9568066"/>
            <a:ext cx="3261815" cy="669517"/>
          </a:xfrm>
          <a:prstGeom prst="rect">
            <a:avLst/>
          </a:prstGeom>
        </p:spPr>
      </p:pic>
    </p:spTree>
    <p:extLst>
      <p:ext uri="{BB962C8B-B14F-4D97-AF65-F5344CB8AC3E}">
        <p14:creationId xmlns:p14="http://schemas.microsoft.com/office/powerpoint/2010/main" val="14298326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259683" y="685906"/>
            <a:ext cx="5898356" cy="2400671"/>
          </a:xfrm>
          <a:solidFill>
            <a:srgbClr val="921F30"/>
          </a:solidFill>
        </p:spPr>
        <p:txBody>
          <a:bodyPr anchor="b"/>
          <a:lstStyle>
            <a:lvl1pPr>
              <a:defRPr sz="4800">
                <a:solidFill>
                  <a:schemeClr val="bg1"/>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7774782" y="685906"/>
            <a:ext cx="9258300" cy="8107027"/>
          </a:xfrm>
        </p:spPr>
        <p:txBody>
          <a:bodyPr/>
          <a:lstStyle>
            <a:lvl1pPr>
              <a:buClr>
                <a:srgbClr val="636B6F"/>
              </a:buClr>
              <a:defRPr sz="4800"/>
            </a:lvl1pPr>
            <a:lvl2pPr>
              <a:buClr>
                <a:srgbClr val="636B6F"/>
              </a:buClr>
              <a:defRPr sz="4200"/>
            </a:lvl2pPr>
            <a:lvl3pPr>
              <a:buClr>
                <a:srgbClr val="636B6F"/>
              </a:buClr>
              <a:defRPr sz="3600"/>
            </a:lvl3pPr>
            <a:lvl4pPr>
              <a:buClr>
                <a:srgbClr val="636B6F"/>
              </a:buClr>
              <a:defRPr sz="3000"/>
            </a:lvl4pPr>
            <a:lvl5pPr>
              <a:buClr>
                <a:srgbClr val="636B6F"/>
              </a:buClr>
              <a:defRPr sz="3000"/>
            </a:lvl5pPr>
            <a:lvl6pPr>
              <a:defRPr sz="3000"/>
            </a:lvl6pPr>
            <a:lvl7pPr>
              <a:defRPr sz="3000"/>
            </a:lvl7pPr>
            <a:lvl8pPr>
              <a:defRPr sz="3000"/>
            </a:lvl8pPr>
            <a:lvl9pPr>
              <a:defRPr sz="3000"/>
            </a:lvl9pPr>
          </a:lstStyle>
          <a:p>
            <a:pPr lvl="0"/>
            <a:r>
              <a:rPr lang="es-ES" dirty="0"/>
              <a:t>Editar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4" name="Text Placeholder 3"/>
          <p:cNvSpPr>
            <a:spLocks noGrp="1"/>
          </p:cNvSpPr>
          <p:nvPr>
            <p:ph type="body" sz="half" idx="2"/>
          </p:nvPr>
        </p:nvSpPr>
        <p:spPr>
          <a:xfrm>
            <a:off x="1259683" y="3086576"/>
            <a:ext cx="5898356" cy="5718265"/>
          </a:xfrm>
        </p:spPr>
        <p:txBody>
          <a:bodyPr/>
          <a:lstStyle>
            <a:lvl1pPr marL="0" indent="0">
              <a:buNone/>
              <a:defRPr sz="24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s-ES"/>
              <a:t>Editar el estilo de texto del patrón</a:t>
            </a:r>
          </a:p>
        </p:txBody>
      </p:sp>
      <p:cxnSp>
        <p:nvCxnSpPr>
          <p:cNvPr id="11" name="Conector recto 10"/>
          <p:cNvCxnSpPr/>
          <p:nvPr userDrawn="1"/>
        </p:nvCxnSpPr>
        <p:spPr>
          <a:xfrm flipH="1">
            <a:off x="0" y="9495053"/>
            <a:ext cx="18288000" cy="0"/>
          </a:xfrm>
          <a:prstGeom prst="line">
            <a:avLst/>
          </a:prstGeom>
          <a:ln w="76200">
            <a:solidFill>
              <a:srgbClr val="921F30"/>
            </a:solidFill>
          </a:ln>
        </p:spPr>
        <p:style>
          <a:lnRef idx="1">
            <a:schemeClr val="accent1"/>
          </a:lnRef>
          <a:fillRef idx="0">
            <a:schemeClr val="accent1"/>
          </a:fillRef>
          <a:effectRef idx="0">
            <a:schemeClr val="accent1"/>
          </a:effectRef>
          <a:fontRef idx="minor">
            <a:schemeClr val="tx1"/>
          </a:fontRef>
        </p:style>
      </p:cxnSp>
      <p:sp>
        <p:nvSpPr>
          <p:cNvPr id="12" name="Footer Placeholder 4"/>
          <p:cNvSpPr>
            <a:spLocks noGrp="1"/>
          </p:cNvSpPr>
          <p:nvPr>
            <p:ph type="ftr" sz="quarter" idx="11"/>
          </p:nvPr>
        </p:nvSpPr>
        <p:spPr>
          <a:xfrm>
            <a:off x="1653085" y="9628939"/>
            <a:ext cx="13031905" cy="547772"/>
          </a:xfrm>
        </p:spPr>
        <p:txBody>
          <a:bodyPr/>
          <a:lstStyle>
            <a:lvl1pPr>
              <a:defRPr>
                <a:solidFill>
                  <a:srgbClr val="636B6F"/>
                </a:solidFill>
                <a:latin typeface="DIN" pitchFamily="50" charset="0"/>
              </a:defRPr>
            </a:lvl1pPr>
          </a:lstStyle>
          <a:p>
            <a:r>
              <a:rPr lang="es-ES" dirty="0"/>
              <a:t>PIE DE PÁGINA</a:t>
            </a:r>
          </a:p>
        </p:txBody>
      </p:sp>
      <p:sp>
        <p:nvSpPr>
          <p:cNvPr id="13" name="Slide Number Placeholder 5"/>
          <p:cNvSpPr>
            <a:spLocks noGrp="1"/>
          </p:cNvSpPr>
          <p:nvPr>
            <p:ph type="sldNum" sz="quarter" idx="12"/>
          </p:nvPr>
        </p:nvSpPr>
        <p:spPr>
          <a:xfrm>
            <a:off x="264428" y="9628939"/>
            <a:ext cx="1134184" cy="547772"/>
          </a:xfrm>
        </p:spPr>
        <p:txBody>
          <a:bodyPr/>
          <a:lstStyle>
            <a:lvl1pPr algn="l">
              <a:defRPr>
                <a:solidFill>
                  <a:srgbClr val="636B6F"/>
                </a:solidFill>
                <a:latin typeface="DIN" pitchFamily="50" charset="0"/>
              </a:defRPr>
            </a:lvl1pPr>
          </a:lstStyle>
          <a:p>
            <a:fld id="{DBFF9636-A71C-488A-89F8-02E08556F10C}" type="slidenum">
              <a:rPr lang="es-ES" smtClean="0"/>
              <a:pPr/>
              <a:t>‹Nº›</a:t>
            </a:fld>
            <a:endParaRPr lang="es-ES" dirty="0"/>
          </a:p>
        </p:txBody>
      </p:sp>
      <p:pic>
        <p:nvPicPr>
          <p:cNvPr id="14" name="Imagen 1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799725" y="9560699"/>
            <a:ext cx="3201672" cy="659649"/>
          </a:xfrm>
          <a:prstGeom prst="rect">
            <a:avLst/>
          </a:prstGeom>
        </p:spPr>
      </p:pic>
      <p:pic>
        <p:nvPicPr>
          <p:cNvPr id="9" name="Imagen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4843927" y="9568066"/>
            <a:ext cx="3261815" cy="669517"/>
          </a:xfrm>
          <a:prstGeom prst="rect">
            <a:avLst/>
          </a:prstGeom>
        </p:spPr>
      </p:pic>
    </p:spTree>
    <p:extLst>
      <p:ext uri="{BB962C8B-B14F-4D97-AF65-F5344CB8AC3E}">
        <p14:creationId xmlns:p14="http://schemas.microsoft.com/office/powerpoint/2010/main" val="26253520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magen con título">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259683" y="3086576"/>
            <a:ext cx="5898356" cy="5718265"/>
          </a:xfrm>
        </p:spPr>
        <p:txBody>
          <a:bodyPr/>
          <a:lstStyle>
            <a:lvl1pPr marL="0" indent="0">
              <a:buNone/>
              <a:defRPr sz="24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s-ES"/>
              <a:t>Editar el estilo de texto del patrón</a:t>
            </a:r>
          </a:p>
        </p:txBody>
      </p:sp>
      <p:cxnSp>
        <p:nvCxnSpPr>
          <p:cNvPr id="11" name="Conector recto 10"/>
          <p:cNvCxnSpPr/>
          <p:nvPr userDrawn="1"/>
        </p:nvCxnSpPr>
        <p:spPr>
          <a:xfrm flipH="1">
            <a:off x="0" y="9495053"/>
            <a:ext cx="18288000" cy="0"/>
          </a:xfrm>
          <a:prstGeom prst="line">
            <a:avLst/>
          </a:prstGeom>
          <a:ln w="76200">
            <a:solidFill>
              <a:srgbClr val="921F30"/>
            </a:solidFill>
          </a:ln>
        </p:spPr>
        <p:style>
          <a:lnRef idx="1">
            <a:schemeClr val="accent1"/>
          </a:lnRef>
          <a:fillRef idx="0">
            <a:schemeClr val="accent1"/>
          </a:fillRef>
          <a:effectRef idx="0">
            <a:schemeClr val="accent1"/>
          </a:effectRef>
          <a:fontRef idx="minor">
            <a:schemeClr val="tx1"/>
          </a:fontRef>
        </p:style>
      </p:cxnSp>
      <p:sp>
        <p:nvSpPr>
          <p:cNvPr id="12" name="Title 1"/>
          <p:cNvSpPr>
            <a:spLocks noGrp="1"/>
          </p:cNvSpPr>
          <p:nvPr>
            <p:ph type="title"/>
          </p:nvPr>
        </p:nvSpPr>
        <p:spPr>
          <a:xfrm>
            <a:off x="1259683" y="685906"/>
            <a:ext cx="5898356" cy="2400671"/>
          </a:xfrm>
          <a:solidFill>
            <a:srgbClr val="636B6F"/>
          </a:solidFill>
        </p:spPr>
        <p:txBody>
          <a:bodyPr anchor="b"/>
          <a:lstStyle>
            <a:lvl1pPr>
              <a:defRPr sz="4800">
                <a:solidFill>
                  <a:schemeClr val="bg1"/>
                </a:solidFill>
              </a:defRPr>
            </a:lvl1pPr>
          </a:lstStyle>
          <a:p>
            <a:r>
              <a:rPr lang="es-ES"/>
              <a:t>Haga clic para modificar el estilo de título del patrón</a:t>
            </a:r>
            <a:endParaRPr lang="en-US" dirty="0"/>
          </a:p>
        </p:txBody>
      </p:sp>
      <p:sp>
        <p:nvSpPr>
          <p:cNvPr id="13" name="Content Placeholder 2"/>
          <p:cNvSpPr>
            <a:spLocks noGrp="1"/>
          </p:cNvSpPr>
          <p:nvPr>
            <p:ph idx="1"/>
          </p:nvPr>
        </p:nvSpPr>
        <p:spPr>
          <a:xfrm>
            <a:off x="7774782" y="685906"/>
            <a:ext cx="9258300" cy="8107027"/>
          </a:xfrm>
        </p:spPr>
        <p:txBody>
          <a:bodyPr/>
          <a:lstStyle>
            <a:lvl1pPr>
              <a:buClr>
                <a:srgbClr val="636B6F"/>
              </a:buClr>
              <a:defRPr sz="4800"/>
            </a:lvl1pPr>
            <a:lvl2pPr>
              <a:buClr>
                <a:srgbClr val="636B6F"/>
              </a:buClr>
              <a:defRPr sz="4200"/>
            </a:lvl2pPr>
            <a:lvl3pPr>
              <a:buClr>
                <a:srgbClr val="636B6F"/>
              </a:buClr>
              <a:defRPr sz="3600"/>
            </a:lvl3pPr>
            <a:lvl4pPr>
              <a:buClr>
                <a:srgbClr val="636B6F"/>
              </a:buClr>
              <a:defRPr sz="3000"/>
            </a:lvl4pPr>
            <a:lvl5pPr>
              <a:buClr>
                <a:srgbClr val="636B6F"/>
              </a:buClr>
              <a:defRPr sz="3000"/>
            </a:lvl5pPr>
            <a:lvl6pPr>
              <a:defRPr sz="3000"/>
            </a:lvl6pPr>
            <a:lvl7pPr>
              <a:defRPr sz="3000"/>
            </a:lvl7pPr>
            <a:lvl8pPr>
              <a:defRPr sz="3000"/>
            </a:lvl8pPr>
            <a:lvl9pPr>
              <a:defRPr sz="3000"/>
            </a:lvl9pPr>
          </a:lstStyle>
          <a:p>
            <a:pPr lvl="0"/>
            <a:r>
              <a:rPr lang="es-ES" dirty="0"/>
              <a:t>Editar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14" name="Footer Placeholder 4"/>
          <p:cNvSpPr>
            <a:spLocks noGrp="1"/>
          </p:cNvSpPr>
          <p:nvPr>
            <p:ph type="ftr" sz="quarter" idx="11"/>
          </p:nvPr>
        </p:nvSpPr>
        <p:spPr>
          <a:xfrm>
            <a:off x="1653085" y="9628939"/>
            <a:ext cx="13031905" cy="547772"/>
          </a:xfrm>
        </p:spPr>
        <p:txBody>
          <a:bodyPr/>
          <a:lstStyle>
            <a:lvl1pPr>
              <a:defRPr>
                <a:solidFill>
                  <a:srgbClr val="636B6F"/>
                </a:solidFill>
                <a:latin typeface="DIN" pitchFamily="50" charset="0"/>
              </a:defRPr>
            </a:lvl1pPr>
          </a:lstStyle>
          <a:p>
            <a:r>
              <a:rPr lang="es-ES" dirty="0"/>
              <a:t>PIE DE PÁGINA</a:t>
            </a:r>
          </a:p>
        </p:txBody>
      </p:sp>
      <p:sp>
        <p:nvSpPr>
          <p:cNvPr id="15" name="Slide Number Placeholder 5"/>
          <p:cNvSpPr>
            <a:spLocks noGrp="1"/>
          </p:cNvSpPr>
          <p:nvPr>
            <p:ph type="sldNum" sz="quarter" idx="12"/>
          </p:nvPr>
        </p:nvSpPr>
        <p:spPr>
          <a:xfrm>
            <a:off x="264428" y="9628939"/>
            <a:ext cx="1134184" cy="547772"/>
          </a:xfrm>
        </p:spPr>
        <p:txBody>
          <a:bodyPr/>
          <a:lstStyle>
            <a:lvl1pPr algn="l">
              <a:defRPr>
                <a:solidFill>
                  <a:srgbClr val="636B6F"/>
                </a:solidFill>
                <a:latin typeface="DIN" pitchFamily="50" charset="0"/>
              </a:defRPr>
            </a:lvl1pPr>
          </a:lstStyle>
          <a:p>
            <a:fld id="{DBFF9636-A71C-488A-89F8-02E08556F10C}" type="slidenum">
              <a:rPr lang="es-ES" smtClean="0"/>
              <a:pPr/>
              <a:t>‹Nº›</a:t>
            </a:fld>
            <a:endParaRPr lang="es-ES" dirty="0"/>
          </a:p>
        </p:txBody>
      </p:sp>
      <p:pic>
        <p:nvPicPr>
          <p:cNvPr id="16" name="Imagen 1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799725" y="9560699"/>
            <a:ext cx="3201672" cy="659649"/>
          </a:xfrm>
          <a:prstGeom prst="rect">
            <a:avLst/>
          </a:prstGeom>
        </p:spPr>
      </p:pic>
      <p:pic>
        <p:nvPicPr>
          <p:cNvPr id="9" name="Imagen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4843927" y="9568066"/>
            <a:ext cx="3261815" cy="669517"/>
          </a:xfrm>
          <a:prstGeom prst="rect">
            <a:avLst/>
          </a:prstGeom>
        </p:spPr>
      </p:pic>
    </p:spTree>
    <p:extLst>
      <p:ext uri="{BB962C8B-B14F-4D97-AF65-F5344CB8AC3E}">
        <p14:creationId xmlns:p14="http://schemas.microsoft.com/office/powerpoint/2010/main" val="10770806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7300" y="547773"/>
            <a:ext cx="15773400" cy="1988651"/>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257300" y="2738860"/>
            <a:ext cx="15773400" cy="6528015"/>
          </a:xfrm>
          <a:prstGeom prst="rect">
            <a:avLst/>
          </a:prstGeom>
        </p:spPr>
        <p:txBody>
          <a:bodyPr vert="horz" lIns="91440" tIns="45720" rIns="9144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257300" y="9535998"/>
            <a:ext cx="4114800" cy="547772"/>
          </a:xfrm>
          <a:prstGeom prst="rect">
            <a:avLst/>
          </a:prstGeom>
        </p:spPr>
        <p:txBody>
          <a:bodyPr vert="horz" lIns="91440" tIns="45720" rIns="91440" bIns="45720" rtlCol="0" anchor="ctr"/>
          <a:lstStyle>
            <a:lvl1pPr algn="l">
              <a:defRPr sz="1800">
                <a:solidFill>
                  <a:srgbClr val="636B6F"/>
                </a:solidFill>
              </a:defRPr>
            </a:lvl1pPr>
          </a:lstStyle>
          <a:p>
            <a:endParaRPr lang="es-ES"/>
          </a:p>
        </p:txBody>
      </p:sp>
      <p:sp>
        <p:nvSpPr>
          <p:cNvPr id="5" name="Footer Placeholder 4"/>
          <p:cNvSpPr>
            <a:spLocks noGrp="1"/>
          </p:cNvSpPr>
          <p:nvPr>
            <p:ph type="ftr" sz="quarter" idx="3"/>
          </p:nvPr>
        </p:nvSpPr>
        <p:spPr>
          <a:xfrm>
            <a:off x="6057900" y="9535998"/>
            <a:ext cx="6172200" cy="547772"/>
          </a:xfrm>
          <a:prstGeom prst="rect">
            <a:avLst/>
          </a:prstGeom>
        </p:spPr>
        <p:txBody>
          <a:bodyPr vert="horz" lIns="91440" tIns="45720" rIns="91440" bIns="45720" rtlCol="0" anchor="ctr"/>
          <a:lstStyle>
            <a:lvl1pPr algn="ctr">
              <a:defRPr sz="1800">
                <a:solidFill>
                  <a:srgbClr val="636B6F"/>
                </a:solidFill>
                <a:latin typeface="DIN" pitchFamily="50" charset="0"/>
              </a:defRPr>
            </a:lvl1pPr>
          </a:lstStyle>
          <a:p>
            <a:r>
              <a:rPr lang="es-ES"/>
              <a:t>PIE DE PÁGINA</a:t>
            </a:r>
            <a:endParaRPr lang="es-ES" dirty="0"/>
          </a:p>
        </p:txBody>
      </p:sp>
      <p:sp>
        <p:nvSpPr>
          <p:cNvPr id="6" name="Slide Number Placeholder 5"/>
          <p:cNvSpPr>
            <a:spLocks noGrp="1"/>
          </p:cNvSpPr>
          <p:nvPr>
            <p:ph type="sldNum" sz="quarter" idx="4"/>
          </p:nvPr>
        </p:nvSpPr>
        <p:spPr>
          <a:xfrm>
            <a:off x="12915900" y="9535998"/>
            <a:ext cx="4114800" cy="547772"/>
          </a:xfrm>
          <a:prstGeom prst="rect">
            <a:avLst/>
          </a:prstGeom>
        </p:spPr>
        <p:txBody>
          <a:bodyPr vert="horz" lIns="91440" tIns="45720" rIns="91440" bIns="45720" rtlCol="0" anchor="ctr"/>
          <a:lstStyle>
            <a:lvl1pPr algn="r">
              <a:defRPr sz="1800">
                <a:solidFill>
                  <a:srgbClr val="636B6F"/>
                </a:solidFill>
                <a:latin typeface="DIN" pitchFamily="50" charset="0"/>
              </a:defRPr>
            </a:lvl1pPr>
          </a:lstStyle>
          <a:p>
            <a:fld id="{DBFF9636-A71C-488A-89F8-02E08556F10C}" type="slidenum">
              <a:rPr lang="es-ES" smtClean="0"/>
              <a:pPr/>
              <a:t>‹Nº›</a:t>
            </a:fld>
            <a:endParaRPr lang="es-ES"/>
          </a:p>
        </p:txBody>
      </p:sp>
    </p:spTree>
    <p:extLst>
      <p:ext uri="{BB962C8B-B14F-4D97-AF65-F5344CB8AC3E}">
        <p14:creationId xmlns:p14="http://schemas.microsoft.com/office/powerpoint/2010/main" val="286148589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dt="0"/>
  <p:txStyles>
    <p:titleStyle>
      <a:lvl1pPr algn="l" defTabSz="1371600" rtl="0" eaLnBrk="1" latinLnBrk="0" hangingPunct="1">
        <a:lnSpc>
          <a:spcPct val="90000"/>
        </a:lnSpc>
        <a:spcBef>
          <a:spcPct val="0"/>
        </a:spcBef>
        <a:buNone/>
        <a:defRPr sz="6600" kern="1200">
          <a:solidFill>
            <a:schemeClr val="tx1"/>
          </a:solidFill>
          <a:latin typeface="DIN" pitchFamily="50" charset="0"/>
          <a:ea typeface="+mj-ea"/>
          <a:cs typeface="+mj-cs"/>
        </a:defRPr>
      </a:lvl1pPr>
    </p:titleStyle>
    <p:bodyStyle>
      <a:lvl1pPr marL="342900" indent="-342900" algn="l" defTabSz="1371600" rtl="0" eaLnBrk="1" latinLnBrk="0" hangingPunct="1">
        <a:lnSpc>
          <a:spcPct val="90000"/>
        </a:lnSpc>
        <a:spcBef>
          <a:spcPts val="1500"/>
        </a:spcBef>
        <a:buFont typeface="Arial" panose="020B0604020202020204" pitchFamily="34" charset="0"/>
        <a:buChar char="•"/>
        <a:defRPr sz="4200" kern="1200">
          <a:solidFill>
            <a:schemeClr val="tx1"/>
          </a:solidFill>
          <a:latin typeface="DIN" pitchFamily="50" charset="0"/>
          <a:ea typeface="+mn-ea"/>
          <a:cs typeface="+mn-cs"/>
        </a:defRPr>
      </a:lvl1pPr>
      <a:lvl2pPr marL="1028700" indent="-342900" algn="l" defTabSz="1371600" rtl="0" eaLnBrk="1" latinLnBrk="0" hangingPunct="1">
        <a:lnSpc>
          <a:spcPct val="90000"/>
        </a:lnSpc>
        <a:spcBef>
          <a:spcPts val="750"/>
        </a:spcBef>
        <a:buFont typeface="Arial" panose="020B0604020202020204" pitchFamily="34" charset="0"/>
        <a:buChar char="•"/>
        <a:defRPr sz="3600" kern="1200">
          <a:solidFill>
            <a:schemeClr val="tx1"/>
          </a:solidFill>
          <a:latin typeface="DIN" pitchFamily="50" charset="0"/>
          <a:ea typeface="+mn-ea"/>
          <a:cs typeface="+mn-cs"/>
        </a:defRPr>
      </a:lvl2pPr>
      <a:lvl3pPr marL="1714500" indent="-342900" algn="l" defTabSz="1371600" rtl="0" eaLnBrk="1" latinLnBrk="0" hangingPunct="1">
        <a:lnSpc>
          <a:spcPct val="90000"/>
        </a:lnSpc>
        <a:spcBef>
          <a:spcPts val="750"/>
        </a:spcBef>
        <a:buFont typeface="Arial" panose="020B0604020202020204" pitchFamily="34" charset="0"/>
        <a:buChar char="•"/>
        <a:defRPr sz="3000" kern="1200">
          <a:solidFill>
            <a:schemeClr val="tx1"/>
          </a:solidFill>
          <a:latin typeface="DIN" pitchFamily="50" charset="0"/>
          <a:ea typeface="+mn-ea"/>
          <a:cs typeface="+mn-cs"/>
        </a:defRPr>
      </a:lvl3pPr>
      <a:lvl4pPr marL="2400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DIN" pitchFamily="50" charset="0"/>
          <a:ea typeface="+mn-ea"/>
          <a:cs typeface="+mn-cs"/>
        </a:defRPr>
      </a:lvl4pPr>
      <a:lvl5pPr marL="30861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DIN" pitchFamily="50" charset="0"/>
          <a:ea typeface="+mn-ea"/>
          <a:cs typeface="+mn-cs"/>
        </a:defRPr>
      </a:lvl5pPr>
      <a:lvl6pPr marL="37719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7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35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9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19.pn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8.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 Id="rId14" Type="http://schemas.openxmlformats.org/officeDocument/2006/relationships/image" Target="../media/image20.png"/></Relationships>
</file>

<file path=ppt/slides/_rels/slide14.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19.pn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8.png"/><Relationship Id="rId17" Type="http://schemas.openxmlformats.org/officeDocument/2006/relationships/image" Target="../media/image24.png"/><Relationship Id="rId2" Type="http://schemas.openxmlformats.org/officeDocument/2006/relationships/image" Target="../media/image21.png"/><Relationship Id="rId16"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5" Type="http://schemas.openxmlformats.org/officeDocument/2006/relationships/image" Target="../media/image22.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 Id="rId14"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2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2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2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5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image" Target="../media/image320.png"/><Relationship Id="rId13" Type="http://schemas.openxmlformats.org/officeDocument/2006/relationships/image" Target="../media/image370.png"/><Relationship Id="rId18" Type="http://schemas.openxmlformats.org/officeDocument/2006/relationships/image" Target="../media/image42.png"/><Relationship Id="rId26" Type="http://schemas.openxmlformats.org/officeDocument/2006/relationships/image" Target="../media/image50.png"/><Relationship Id="rId3" Type="http://schemas.openxmlformats.org/officeDocument/2006/relationships/image" Target="../media/image270.png"/><Relationship Id="rId21" Type="http://schemas.openxmlformats.org/officeDocument/2006/relationships/image" Target="../media/image45.png"/><Relationship Id="rId7" Type="http://schemas.openxmlformats.org/officeDocument/2006/relationships/image" Target="../media/image310.png"/><Relationship Id="rId12" Type="http://schemas.openxmlformats.org/officeDocument/2006/relationships/image" Target="../media/image360.png"/><Relationship Id="rId17" Type="http://schemas.openxmlformats.org/officeDocument/2006/relationships/image" Target="../media/image410.png"/><Relationship Id="rId25" Type="http://schemas.openxmlformats.org/officeDocument/2006/relationships/image" Target="../media/image49.png"/><Relationship Id="rId2" Type="http://schemas.openxmlformats.org/officeDocument/2006/relationships/image" Target="../media/image260.png"/><Relationship Id="rId16" Type="http://schemas.openxmlformats.org/officeDocument/2006/relationships/image" Target="../media/image400.png"/><Relationship Id="rId20" Type="http://schemas.openxmlformats.org/officeDocument/2006/relationships/image" Target="../media/image44.png"/><Relationship Id="rId1" Type="http://schemas.openxmlformats.org/officeDocument/2006/relationships/slideLayout" Target="../slideLayouts/slideLayout2.xml"/><Relationship Id="rId6" Type="http://schemas.openxmlformats.org/officeDocument/2006/relationships/image" Target="../media/image300.png"/><Relationship Id="rId11" Type="http://schemas.openxmlformats.org/officeDocument/2006/relationships/image" Target="../media/image350.png"/><Relationship Id="rId24" Type="http://schemas.openxmlformats.org/officeDocument/2006/relationships/image" Target="../media/image48.png"/><Relationship Id="rId5" Type="http://schemas.openxmlformats.org/officeDocument/2006/relationships/image" Target="../media/image290.png"/><Relationship Id="rId15" Type="http://schemas.openxmlformats.org/officeDocument/2006/relationships/image" Target="../media/image390.png"/><Relationship Id="rId23" Type="http://schemas.openxmlformats.org/officeDocument/2006/relationships/image" Target="../media/image47.png"/><Relationship Id="rId28" Type="http://schemas.openxmlformats.org/officeDocument/2006/relationships/image" Target="../media/image52.png"/><Relationship Id="rId10" Type="http://schemas.openxmlformats.org/officeDocument/2006/relationships/image" Target="../media/image340.png"/><Relationship Id="rId19" Type="http://schemas.openxmlformats.org/officeDocument/2006/relationships/image" Target="../media/image43.png"/><Relationship Id="rId4" Type="http://schemas.openxmlformats.org/officeDocument/2006/relationships/image" Target="../media/image280.png"/><Relationship Id="rId9" Type="http://schemas.openxmlformats.org/officeDocument/2006/relationships/image" Target="../media/image41.png"/><Relationship Id="rId14" Type="http://schemas.openxmlformats.org/officeDocument/2006/relationships/image" Target="../media/image380.png"/><Relationship Id="rId22" Type="http://schemas.openxmlformats.org/officeDocument/2006/relationships/image" Target="../media/image46.png"/><Relationship Id="rId27" Type="http://schemas.openxmlformats.org/officeDocument/2006/relationships/image" Target="../media/image51.png"/></Relationships>
</file>

<file path=ppt/slides/_rels/slide26.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xml"/><Relationship Id="rId5" Type="http://schemas.openxmlformats.org/officeDocument/2006/relationships/image" Target="../media/image59.png"/><Relationship Id="rId4" Type="http://schemas.openxmlformats.org/officeDocument/2006/relationships/image" Target="../media/image58.png"/></Relationships>
</file>

<file path=ppt/slides/_rels/slide29.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ieeexplore.ieee.org/abstract/document/4419667" TargetMode="External"/><Relationship Id="rId2" Type="http://schemas.openxmlformats.org/officeDocument/2006/relationships/hyperlink" Target="https://doi.org/10.1016/j.ins.2012.10.039" TargetMode="External"/><Relationship Id="rId1" Type="http://schemas.openxmlformats.org/officeDocument/2006/relationships/slideLayout" Target="../slideLayouts/slideLayout2.xml"/><Relationship Id="rId4" Type="http://schemas.openxmlformats.org/officeDocument/2006/relationships/hyperlink" Target="https://ieeexplore.ieee.org/abstract/document/1532820" TargetMode="External"/></Relationships>
</file>

<file path=ppt/slides/_rels/slide30.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64.png"/><Relationship Id="rId2" Type="http://schemas.microsoft.com/office/2018/10/relationships/comments" Target="../comments/modernComment_175_6CB36F74.xml"/><Relationship Id="rId1" Type="http://schemas.openxmlformats.org/officeDocument/2006/relationships/slideLayout" Target="../slideLayouts/slideLayout2.xml"/><Relationship Id="rId4" Type="http://schemas.openxmlformats.org/officeDocument/2006/relationships/image" Target="../media/image65.png"/></Relationships>
</file>

<file path=ppt/slides/_rels/slide34.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microsoft.com/office/2018/10/relationships/comments" Target="../comments/modernComment_12C_4C7E9C53.xm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microsoft.com/office/2018/10/relationships/comments" Target="../comments/modernComment_15A_B4390D40.xm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microsoft.com/office/2018/10/relationships/comments" Target="../comments/modernComment_15B_72270F43.xm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ítulo 1">
            <a:extLst>
              <a:ext uri="{FF2B5EF4-FFF2-40B4-BE49-F238E27FC236}">
                <a16:creationId xmlns:a16="http://schemas.microsoft.com/office/drawing/2014/main" id="{50D6C461-FDA0-4A80-8A95-CC7FF8CAE7F1}"/>
              </a:ext>
            </a:extLst>
          </p:cNvPr>
          <p:cNvSpPr>
            <a:spLocks noGrp="1"/>
          </p:cNvSpPr>
          <p:nvPr>
            <p:ph type="subTitle" idx="1"/>
          </p:nvPr>
        </p:nvSpPr>
        <p:spPr/>
        <p:txBody>
          <a:bodyPr>
            <a:normAutofit/>
          </a:bodyPr>
          <a:lstStyle/>
          <a:p>
            <a:r>
              <a:rPr lang="es-ES" dirty="0">
                <a:solidFill>
                  <a:schemeClr val="bg2">
                    <a:lumMod val="90000"/>
                  </a:schemeClr>
                </a:solidFill>
              </a:rPr>
              <a:t>Instituto Centro de Investigación Operativa (CIO)</a:t>
            </a:r>
          </a:p>
          <a:p>
            <a:r>
              <a:rPr lang="es-ES" sz="3200" dirty="0">
                <a:solidFill>
                  <a:schemeClr val="bg2">
                    <a:lumMod val="90000"/>
                  </a:schemeClr>
                </a:solidFill>
              </a:rPr>
              <a:t>Universidad Miguel Hernández de Elche</a:t>
            </a:r>
          </a:p>
          <a:p>
            <a:r>
              <a:rPr lang="es-ES" sz="2200" dirty="0"/>
              <a:t>Proyecto PID2022-136383NB-I00 financiado por MCIN/AEI /10.13039/501100011033 /10.13039/501100011033 y por FEDER, UE </a:t>
            </a:r>
            <a:endParaRPr lang="es-ES" sz="2200" dirty="0">
              <a:solidFill>
                <a:schemeClr val="bg2">
                  <a:lumMod val="90000"/>
                </a:schemeClr>
              </a:solidFill>
            </a:endParaRPr>
          </a:p>
        </p:txBody>
      </p:sp>
      <p:sp>
        <p:nvSpPr>
          <p:cNvPr id="3" name="Título 2">
            <a:extLst>
              <a:ext uri="{FF2B5EF4-FFF2-40B4-BE49-F238E27FC236}">
                <a16:creationId xmlns:a16="http://schemas.microsoft.com/office/drawing/2014/main" id="{1CE81823-6022-43A1-98EA-5EE08041387A}"/>
              </a:ext>
            </a:extLst>
          </p:cNvPr>
          <p:cNvSpPr>
            <a:spLocks noGrp="1"/>
          </p:cNvSpPr>
          <p:nvPr>
            <p:ph type="title"/>
          </p:nvPr>
        </p:nvSpPr>
        <p:spPr/>
        <p:txBody>
          <a:bodyPr/>
          <a:lstStyle/>
          <a:p>
            <a:pPr algn="ctr">
              <a:lnSpc>
                <a:spcPct val="150000"/>
              </a:lnSpc>
              <a:spcAft>
                <a:spcPts val="800"/>
              </a:spcAft>
            </a:pPr>
            <a:r>
              <a:rPr lang="es-ES" sz="5400" b="1" kern="100" dirty="0" err="1">
                <a:effectLst/>
                <a:latin typeface="Times New Roman" panose="02020603050405020304" pitchFamily="18" charset="0"/>
                <a:ea typeface="Aptos" panose="020B0004020202020204" pitchFamily="34" charset="0"/>
                <a:cs typeface="Times New Roman" panose="02020603050405020304" pitchFamily="18" charset="0"/>
              </a:rPr>
              <a:t>Using</a:t>
            </a:r>
            <a:r>
              <a:rPr lang="es-ES" sz="5400" b="1"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s-ES" sz="5400" b="1" kern="100" dirty="0" err="1">
                <a:effectLst/>
                <a:latin typeface="Times New Roman" panose="02020603050405020304" pitchFamily="18" charset="0"/>
                <a:ea typeface="Aptos" panose="020B0004020202020204" pitchFamily="34" charset="0"/>
                <a:cs typeface="Times New Roman" panose="02020603050405020304" pitchFamily="18" charset="0"/>
              </a:rPr>
              <a:t>sensitivity</a:t>
            </a:r>
            <a:r>
              <a:rPr lang="es-ES" sz="5400" b="1"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s-ES" sz="5400" b="1" kern="100" dirty="0" err="1">
                <a:effectLst/>
                <a:latin typeface="Times New Roman" panose="02020603050405020304" pitchFamily="18" charset="0"/>
                <a:ea typeface="Aptos" panose="020B0004020202020204" pitchFamily="34" charset="0"/>
                <a:cs typeface="Times New Roman" panose="02020603050405020304" pitchFamily="18" charset="0"/>
              </a:rPr>
              <a:t>analysis</a:t>
            </a:r>
            <a:r>
              <a:rPr lang="es-ES" sz="5400" b="1" kern="100" dirty="0">
                <a:effectLst/>
                <a:latin typeface="Times New Roman" panose="02020603050405020304" pitchFamily="18" charset="0"/>
                <a:ea typeface="Aptos" panose="020B0004020202020204" pitchFamily="34" charset="0"/>
                <a:cs typeface="Times New Roman" panose="02020603050405020304" pitchFamily="18" charset="0"/>
              </a:rPr>
              <a:t> and </a:t>
            </a:r>
            <a:r>
              <a:rPr lang="es-ES" sz="5400" b="1" kern="100" dirty="0" err="1">
                <a:effectLst/>
                <a:latin typeface="Times New Roman" panose="02020603050405020304" pitchFamily="18" charset="0"/>
                <a:ea typeface="Aptos" panose="020B0004020202020204" pitchFamily="34" charset="0"/>
                <a:cs typeface="Times New Roman" panose="02020603050405020304" pitchFamily="18" charset="0"/>
              </a:rPr>
              <a:t>visualization</a:t>
            </a:r>
            <a:r>
              <a:rPr lang="es-ES" sz="5400" b="1"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s-ES" sz="5400" b="1" kern="100" dirty="0" err="1">
                <a:effectLst/>
                <a:latin typeface="Times New Roman" panose="02020603050405020304" pitchFamily="18" charset="0"/>
                <a:ea typeface="Aptos" panose="020B0004020202020204" pitchFamily="34" charset="0"/>
                <a:cs typeface="Times New Roman" panose="02020603050405020304" pitchFamily="18" charset="0"/>
              </a:rPr>
              <a:t>techniques</a:t>
            </a:r>
            <a:r>
              <a:rPr lang="es-ES" sz="5400" b="1"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s-ES" sz="5400" b="1" kern="100" dirty="0" err="1">
                <a:effectLst/>
                <a:latin typeface="Times New Roman" panose="02020603050405020304" pitchFamily="18" charset="0"/>
                <a:ea typeface="Aptos" panose="020B0004020202020204" pitchFamily="34" charset="0"/>
                <a:cs typeface="Times New Roman" panose="02020603050405020304" pitchFamily="18" charset="0"/>
              </a:rPr>
              <a:t>to</a:t>
            </a:r>
            <a:r>
              <a:rPr lang="es-ES" sz="5400" b="1" kern="100" dirty="0">
                <a:effectLst/>
                <a:latin typeface="Times New Roman" panose="02020603050405020304" pitchFamily="18" charset="0"/>
                <a:ea typeface="Aptos" panose="020B0004020202020204" pitchFamily="34" charset="0"/>
                <a:cs typeface="Times New Roman" panose="02020603050405020304" pitchFamily="18" charset="0"/>
              </a:rPr>
              <a:t> open </a:t>
            </a:r>
            <a:r>
              <a:rPr lang="es-ES" sz="5400" b="1" kern="100" dirty="0" err="1">
                <a:effectLst/>
                <a:latin typeface="Times New Roman" panose="02020603050405020304" pitchFamily="18" charset="0"/>
                <a:ea typeface="Aptos" panose="020B0004020202020204" pitchFamily="34" charset="0"/>
                <a:cs typeface="Times New Roman" panose="02020603050405020304" pitchFamily="18" charset="0"/>
              </a:rPr>
              <a:t>black</a:t>
            </a:r>
            <a:r>
              <a:rPr lang="es-ES" sz="5400" b="1" kern="100" dirty="0">
                <a:effectLst/>
                <a:latin typeface="Times New Roman" panose="02020603050405020304" pitchFamily="18" charset="0"/>
                <a:ea typeface="Aptos" panose="020B0004020202020204" pitchFamily="34" charset="0"/>
                <a:cs typeface="Times New Roman" panose="02020603050405020304" pitchFamily="18" charset="0"/>
              </a:rPr>
              <a:t> box data </a:t>
            </a:r>
            <a:r>
              <a:rPr lang="es-ES" sz="5400" b="1" kern="100" dirty="0" err="1">
                <a:effectLst/>
                <a:latin typeface="Times New Roman" panose="02020603050405020304" pitchFamily="18" charset="0"/>
                <a:ea typeface="Aptos" panose="020B0004020202020204" pitchFamily="34" charset="0"/>
                <a:cs typeface="Times New Roman" panose="02020603050405020304" pitchFamily="18" charset="0"/>
              </a:rPr>
              <a:t>mining</a:t>
            </a:r>
            <a:r>
              <a:rPr lang="es-ES" sz="5400" b="1"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s-ES" sz="5400" b="1" kern="100" dirty="0" err="1">
                <a:effectLst/>
                <a:latin typeface="Times New Roman" panose="02020603050405020304" pitchFamily="18" charset="0"/>
                <a:ea typeface="Aptos" panose="020B0004020202020204" pitchFamily="34" charset="0"/>
                <a:cs typeface="Times New Roman" panose="02020603050405020304" pitchFamily="18" charset="0"/>
              </a:rPr>
              <a:t>models</a:t>
            </a:r>
            <a:r>
              <a:rPr lang="es-ES" sz="5400" b="1" kern="100" dirty="0">
                <a:effectLst/>
                <a:latin typeface="Times New Roman" panose="02020603050405020304" pitchFamily="18" charset="0"/>
                <a:ea typeface="Aptos" panose="020B0004020202020204" pitchFamily="34" charset="0"/>
                <a:cs typeface="Times New Roman" panose="02020603050405020304" pitchFamily="18" charset="0"/>
              </a:rPr>
              <a:t>: a </a:t>
            </a:r>
            <a:r>
              <a:rPr lang="es-ES" sz="5400" b="1" kern="100" dirty="0" err="1">
                <a:effectLst/>
                <a:latin typeface="Times New Roman" panose="02020603050405020304" pitchFamily="18" charset="0"/>
                <a:ea typeface="Aptos" panose="020B0004020202020204" pitchFamily="34" charset="0"/>
                <a:cs typeface="Times New Roman" panose="02020603050405020304" pitchFamily="18" charset="0"/>
              </a:rPr>
              <a:t>rminer</a:t>
            </a:r>
            <a:r>
              <a:rPr lang="es-ES" sz="5400" b="1"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s-ES" sz="5400" b="1" kern="100" dirty="0" err="1">
                <a:effectLst/>
                <a:latin typeface="Times New Roman" panose="02020603050405020304" pitchFamily="18" charset="0"/>
                <a:ea typeface="Aptos" panose="020B0004020202020204" pitchFamily="34" charset="0"/>
                <a:cs typeface="Times New Roman" panose="02020603050405020304" pitchFamily="18" charset="0"/>
              </a:rPr>
              <a:t>example</a:t>
            </a:r>
            <a:endParaRPr lang="en-GB" sz="6600" dirty="0"/>
          </a:p>
        </p:txBody>
      </p:sp>
      <p:sp>
        <p:nvSpPr>
          <p:cNvPr id="4" name="Marcador de texto 3">
            <a:extLst>
              <a:ext uri="{FF2B5EF4-FFF2-40B4-BE49-F238E27FC236}">
                <a16:creationId xmlns:a16="http://schemas.microsoft.com/office/drawing/2014/main" id="{348D9ADA-7FA7-468D-857D-E19B2AC411FF}"/>
              </a:ext>
            </a:extLst>
          </p:cNvPr>
          <p:cNvSpPr>
            <a:spLocks noGrp="1"/>
          </p:cNvSpPr>
          <p:nvPr>
            <p:ph type="body" sz="quarter" idx="10"/>
          </p:nvPr>
        </p:nvSpPr>
        <p:spPr>
          <a:xfrm>
            <a:off x="1266132" y="4172816"/>
            <a:ext cx="15773400" cy="2395697"/>
          </a:xfrm>
        </p:spPr>
        <p:txBody>
          <a:bodyPr/>
          <a:lstStyle/>
          <a:p>
            <a:r>
              <a:rPr lang="en-GB" dirty="0"/>
              <a:t>Author:</a:t>
            </a:r>
            <a:r>
              <a:rPr lang="es-ES" dirty="0"/>
              <a:t> Ricardo González.</a:t>
            </a:r>
          </a:p>
        </p:txBody>
      </p:sp>
      <p:pic>
        <p:nvPicPr>
          <p:cNvPr id="6" name="Imagen 5" descr="Imagen que contiene Interfaz de usuario gráfica&#10;&#10;Descripción generada automáticamente">
            <a:extLst>
              <a:ext uri="{FF2B5EF4-FFF2-40B4-BE49-F238E27FC236}">
                <a16:creationId xmlns:a16="http://schemas.microsoft.com/office/drawing/2014/main" id="{451EAF99-B28E-A714-473C-49F012DDFB5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275424" y="9095003"/>
            <a:ext cx="4839913" cy="937997"/>
          </a:xfrm>
          <a:prstGeom prst="rect">
            <a:avLst/>
          </a:prstGeom>
        </p:spPr>
      </p:pic>
    </p:spTree>
    <p:extLst>
      <p:ext uri="{BB962C8B-B14F-4D97-AF65-F5344CB8AC3E}">
        <p14:creationId xmlns:p14="http://schemas.microsoft.com/office/powerpoint/2010/main" val="9881786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0750DB4-7407-420E-84B6-A10D2F3B9D3E}"/>
              </a:ext>
            </a:extLst>
          </p:cNvPr>
          <p:cNvSpPr>
            <a:spLocks noGrp="1"/>
          </p:cNvSpPr>
          <p:nvPr>
            <p:ph type="title"/>
          </p:nvPr>
        </p:nvSpPr>
        <p:spPr/>
        <p:txBody>
          <a:bodyPr/>
          <a:lstStyle/>
          <a:p>
            <a:r>
              <a:rPr lang="en-AU" dirty="0"/>
              <a:t>Sensitivity Analysis</a:t>
            </a:r>
          </a:p>
        </p:txBody>
      </p:sp>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F2F9E890-B6DE-48DE-8F6A-A85504366140}"/>
                  </a:ext>
                </a:extLst>
              </p:cNvPr>
              <p:cNvSpPr>
                <a:spLocks noGrp="1"/>
              </p:cNvSpPr>
              <p:nvPr>
                <p:ph idx="1"/>
              </p:nvPr>
            </p:nvSpPr>
            <p:spPr>
              <a:xfrm>
                <a:off x="1257300" y="3382494"/>
                <a:ext cx="16595985" cy="5850074"/>
              </a:xfrm>
            </p:spPr>
            <p:txBody>
              <a:bodyPr>
                <a:normAutofit lnSpcReduction="10000"/>
              </a:bodyPr>
              <a:lstStyle/>
              <a:p>
                <a:pPr>
                  <a:spcAft>
                    <a:spcPts val="1200"/>
                  </a:spcAft>
                </a:pPr>
                <a:r>
                  <a:rPr lang="en-US" dirty="0"/>
                  <a:t>A dataset for a supervised DM model, or training data, made up of:</a:t>
                </a:r>
              </a:p>
              <a:p>
                <a:pPr lvl="1">
                  <a:spcAft>
                    <a:spcPts val="1200"/>
                  </a:spcAft>
                </a:pPr>
                <a14:m>
                  <m:oMath xmlns:m="http://schemas.openxmlformats.org/officeDocument/2006/math">
                    <m:r>
                      <a:rPr lang="es-ES" b="0" i="1" smtClean="0">
                        <a:latin typeface="Cambria Math" panose="02040503050406030204" pitchFamily="18" charset="0"/>
                      </a:rPr>
                      <m:t>𝑁</m:t>
                    </m:r>
                  </m:oMath>
                </a14:m>
                <a:r>
                  <a:rPr lang="en-US" dirty="0"/>
                  <a:t> examples.</a:t>
                </a:r>
              </a:p>
              <a:p>
                <a:pPr lvl="1">
                  <a:spcAft>
                    <a:spcPts val="1200"/>
                  </a:spcAft>
                </a:pPr>
                <a14:m>
                  <m:oMath xmlns:m="http://schemas.openxmlformats.org/officeDocument/2006/math">
                    <m:r>
                      <a:rPr lang="es-ES" b="0" i="1" smtClean="0">
                        <a:latin typeface="Cambria Math" panose="02040503050406030204" pitchFamily="18" charset="0"/>
                      </a:rPr>
                      <m:t>𝑀</m:t>
                    </m:r>
                  </m:oMath>
                </a14:m>
                <a:r>
                  <a:rPr lang="en-US" dirty="0"/>
                  <a:t> inputs (variables).</a:t>
                </a:r>
              </a:p>
              <a:p>
                <a:pPr lvl="1">
                  <a:spcAft>
                    <a:spcPts val="1200"/>
                  </a:spcAft>
                </a:pPr>
                <a14:m>
                  <m:oMath xmlns:m="http://schemas.openxmlformats.org/officeDocument/2006/math">
                    <m:r>
                      <a:rPr lang="es-ES" b="0" i="1" smtClean="0">
                        <a:latin typeface="Cambria Math" panose="02040503050406030204" pitchFamily="18" charset="0"/>
                      </a:rPr>
                      <m:t>𝑦</m:t>
                    </m:r>
                  </m:oMath>
                </a14:m>
                <a:r>
                  <a:rPr lang="en-US" dirty="0"/>
                  <a:t> one output target.</a:t>
                </a:r>
              </a:p>
              <a:p>
                <a:pPr>
                  <a:spcAft>
                    <a:spcPts val="1200"/>
                  </a:spcAft>
                </a:pPr>
                <a:r>
                  <a:rPr lang="en-US" dirty="0"/>
                  <a:t>Let </a:t>
                </a:r>
                <a14:m>
                  <m:oMath xmlns:m="http://schemas.openxmlformats.org/officeDocument/2006/math">
                    <m:acc>
                      <m:accPr>
                        <m:chr m:val="̂"/>
                        <m:ctrlPr>
                          <a:rPr lang="en-US" i="1" smtClean="0">
                            <a:latin typeface="Cambria Math" panose="02040503050406030204" pitchFamily="18" charset="0"/>
                          </a:rPr>
                        </m:ctrlPr>
                      </m:accPr>
                      <m:e>
                        <m:r>
                          <a:rPr lang="es-ES" b="0" i="1" smtClean="0">
                            <a:latin typeface="Cambria Math" panose="02040503050406030204" pitchFamily="18" charset="0"/>
                          </a:rPr>
                          <m:t>𝑦</m:t>
                        </m:r>
                      </m:e>
                    </m:acc>
                  </m:oMath>
                </a14:m>
                <a:r>
                  <a:rPr lang="en-US" dirty="0"/>
                  <a:t> denote the value predicted by the model for one example or data sample </a:t>
                </a:r>
                <a14:m>
                  <m:oMath xmlns:m="http://schemas.openxmlformats.org/officeDocument/2006/math">
                    <m:d>
                      <m:dPr>
                        <m:ctrlPr>
                          <a:rPr lang="en-US" i="1" smtClean="0">
                            <a:latin typeface="Cambria Math" panose="02040503050406030204" pitchFamily="18" charset="0"/>
                          </a:rPr>
                        </m:ctrlPr>
                      </m:dPr>
                      <m:e>
                        <m:r>
                          <a:rPr lang="es-ES" b="1" i="1" smtClean="0">
                            <a:latin typeface="Cambria Math" panose="02040503050406030204" pitchFamily="18" charset="0"/>
                          </a:rPr>
                          <m:t>𝒙</m:t>
                        </m:r>
                      </m:e>
                    </m:d>
                  </m:oMath>
                </a14:m>
                <a:r>
                  <a:rPr lang="en-US" dirty="0"/>
                  <a:t>.</a:t>
                </a:r>
              </a:p>
              <a:p>
                <a:pPr>
                  <a:spcAft>
                    <a:spcPts val="1200"/>
                  </a:spcAft>
                </a:pPr>
                <a:r>
                  <a:rPr lang="en-US" dirty="0"/>
                  <a:t>Let </a:t>
                </a:r>
                <a14:m>
                  <m:oMath xmlns:m="http://schemas.openxmlformats.org/officeDocument/2006/math">
                    <m:r>
                      <a:rPr lang="es-ES" b="0" i="1" smtClean="0">
                        <a:latin typeface="Cambria Math" panose="02040503050406030204" pitchFamily="18" charset="0"/>
                      </a:rPr>
                      <m:t>𝑃</m:t>
                    </m:r>
                  </m:oMath>
                </a14:m>
                <a:r>
                  <a:rPr lang="en-US" dirty="0"/>
                  <a:t> be the function used to build the model’s responses:</a:t>
                </a:r>
              </a:p>
              <a:p>
                <a:pPr lvl="1">
                  <a:spcAft>
                    <a:spcPts val="1200"/>
                  </a:spcAft>
                </a:pPr>
                <a14:m>
                  <m:oMath xmlns:m="http://schemas.openxmlformats.org/officeDocument/2006/math">
                    <m:acc>
                      <m:accPr>
                        <m:chr m:val="̂"/>
                        <m:ctrlPr>
                          <a:rPr lang="en-US" i="1" smtClean="0">
                            <a:latin typeface="Cambria Math" panose="02040503050406030204" pitchFamily="18" charset="0"/>
                          </a:rPr>
                        </m:ctrlPr>
                      </m:accPr>
                      <m:e>
                        <m:r>
                          <a:rPr lang="es-ES" b="0" i="1" smtClean="0">
                            <a:latin typeface="Cambria Math" panose="02040503050406030204" pitchFamily="18" charset="0"/>
                          </a:rPr>
                          <m:t>𝑦</m:t>
                        </m:r>
                      </m:e>
                    </m:acc>
                    <m:r>
                      <a:rPr lang="es-ES" b="0" i="1" smtClean="0">
                        <a:latin typeface="Cambria Math" panose="02040503050406030204" pitchFamily="18" charset="0"/>
                      </a:rPr>
                      <m:t>=</m:t>
                    </m:r>
                    <m:r>
                      <a:rPr lang="es-ES" b="0" i="1" smtClean="0">
                        <a:latin typeface="Cambria Math" panose="02040503050406030204" pitchFamily="18" charset="0"/>
                      </a:rPr>
                      <m:t>𝑃</m:t>
                    </m:r>
                    <m:d>
                      <m:dPr>
                        <m:ctrlPr>
                          <a:rPr lang="es-ES" b="0" i="1" smtClean="0">
                            <a:latin typeface="Cambria Math" panose="02040503050406030204" pitchFamily="18" charset="0"/>
                          </a:rPr>
                        </m:ctrlPr>
                      </m:dPr>
                      <m:e>
                        <m:r>
                          <a:rPr lang="es-ES" b="1" i="1" smtClean="0">
                            <a:latin typeface="Cambria Math" panose="02040503050406030204" pitchFamily="18" charset="0"/>
                          </a:rPr>
                          <m:t>𝒙</m:t>
                        </m:r>
                      </m:e>
                    </m:d>
                  </m:oMath>
                </a14:m>
                <a:r>
                  <a:rPr lang="en-US" dirty="0"/>
                  <a:t>.</a:t>
                </a:r>
              </a:p>
            </p:txBody>
          </p:sp>
        </mc:Choice>
        <mc:Fallback xmlns="">
          <p:sp>
            <p:nvSpPr>
              <p:cNvPr id="3" name="Marcador de contenido 2">
                <a:extLst>
                  <a:ext uri="{FF2B5EF4-FFF2-40B4-BE49-F238E27FC236}">
                    <a16:creationId xmlns:a16="http://schemas.microsoft.com/office/drawing/2014/main" id="{F2F9E890-B6DE-48DE-8F6A-A85504366140}"/>
                  </a:ext>
                </a:extLst>
              </p:cNvPr>
              <p:cNvSpPr>
                <a:spLocks noGrp="1" noRot="1" noChangeAspect="1" noMove="1" noResize="1" noEditPoints="1" noAdjustHandles="1" noChangeArrowheads="1" noChangeShapeType="1" noTextEdit="1"/>
              </p:cNvSpPr>
              <p:nvPr>
                <p:ph idx="1"/>
              </p:nvPr>
            </p:nvSpPr>
            <p:spPr>
              <a:xfrm>
                <a:off x="1257300" y="3382494"/>
                <a:ext cx="16595985" cy="5850074"/>
              </a:xfrm>
              <a:blipFill>
                <a:blip r:embed="rId3"/>
                <a:stretch>
                  <a:fillRect l="-1285" t="-4271"/>
                </a:stretch>
              </a:blipFill>
            </p:spPr>
            <p:txBody>
              <a:bodyPr/>
              <a:lstStyle/>
              <a:p>
                <a:r>
                  <a:rPr lang="es-ES">
                    <a:noFill/>
                  </a:rPr>
                  <a:t> </a:t>
                </a:r>
              </a:p>
            </p:txBody>
          </p:sp>
        </mc:Fallback>
      </mc:AlternateContent>
      <p:sp>
        <p:nvSpPr>
          <p:cNvPr id="4" name="Marcador de pie de página 3">
            <a:extLst>
              <a:ext uri="{FF2B5EF4-FFF2-40B4-BE49-F238E27FC236}">
                <a16:creationId xmlns:a16="http://schemas.microsoft.com/office/drawing/2014/main" id="{81FA2410-67CF-428A-9DF6-97A560DA85A1}"/>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Using sensitivity analysis and visualization techniques to open black box data mining models: a </a:t>
            </a:r>
            <a:r>
              <a:rPr lang="en-US" sz="1800" b="1" kern="100" dirty="0" err="1">
                <a:effectLst/>
                <a:latin typeface="Times New Roman" panose="02020603050405020304" pitchFamily="18" charset="0"/>
                <a:ea typeface="Aptos" panose="020B0004020202020204" pitchFamily="34" charset="0"/>
                <a:cs typeface="Times New Roman" panose="02020603050405020304" pitchFamily="18" charset="0"/>
              </a:rPr>
              <a:t>rminer</a:t>
            </a: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 example</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D760CE8D-9EC8-4E3A-9555-8CAAD8E66448}"/>
              </a:ext>
            </a:extLst>
          </p:cNvPr>
          <p:cNvSpPr>
            <a:spLocks noGrp="1"/>
          </p:cNvSpPr>
          <p:nvPr>
            <p:ph type="sldNum" sz="quarter" idx="12"/>
          </p:nvPr>
        </p:nvSpPr>
        <p:spPr/>
        <p:txBody>
          <a:bodyPr/>
          <a:lstStyle/>
          <a:p>
            <a:fld id="{DBFF9636-A71C-488A-89F8-02E08556F10C}" type="slidenum">
              <a:rPr lang="es-ES" smtClean="0"/>
              <a:pPr/>
              <a:t>10</a:t>
            </a:fld>
            <a:endParaRPr lang="es-ES" dirty="0"/>
          </a:p>
        </p:txBody>
      </p:sp>
      <p:sp>
        <p:nvSpPr>
          <p:cNvPr id="6" name="Rectangle 2">
            <a:extLst>
              <a:ext uri="{FF2B5EF4-FFF2-40B4-BE49-F238E27FC236}">
                <a16:creationId xmlns:a16="http://schemas.microsoft.com/office/drawing/2014/main" id="{D42C99F7-B18C-5766-7C71-09326CDDA514}"/>
              </a:ext>
            </a:extLst>
          </p:cNvPr>
          <p:cNvSpPr>
            <a:spLocks noChangeArrowheads="1"/>
          </p:cNvSpPr>
          <p:nvPr/>
        </p:nvSpPr>
        <p:spPr bwMode="auto">
          <a:xfrm>
            <a:off x="0" y="0"/>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spTree>
    <p:extLst>
      <p:ext uri="{BB962C8B-B14F-4D97-AF65-F5344CB8AC3E}">
        <p14:creationId xmlns:p14="http://schemas.microsoft.com/office/powerpoint/2010/main" val="25311140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1EA5FF0-233C-9766-7379-A46D6B168167}"/>
              </a:ext>
            </a:extLst>
          </p:cNvPr>
          <p:cNvSpPr>
            <a:spLocks noGrp="1"/>
          </p:cNvSpPr>
          <p:nvPr>
            <p:ph type="title"/>
          </p:nvPr>
        </p:nvSpPr>
        <p:spPr/>
        <p:txBody>
          <a:bodyPr/>
          <a:lstStyle/>
          <a:p>
            <a:r>
              <a:rPr lang="es-ES" dirty="0" err="1"/>
              <a:t>Sensitivity</a:t>
            </a:r>
            <a:r>
              <a:rPr lang="es-ES" dirty="0"/>
              <a:t> </a:t>
            </a:r>
            <a:r>
              <a:rPr lang="es-ES" dirty="0" err="1"/>
              <a:t>Analysis</a:t>
            </a:r>
            <a:endParaRPr lang="es-ES" dirty="0"/>
          </a:p>
        </p:txBody>
      </p:sp>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B7960068-E182-A0CB-FAF6-893830475CE8}"/>
                  </a:ext>
                </a:extLst>
              </p:cNvPr>
              <p:cNvSpPr>
                <a:spLocks noGrp="1"/>
              </p:cNvSpPr>
              <p:nvPr>
                <p:ph idx="1"/>
              </p:nvPr>
            </p:nvSpPr>
            <p:spPr/>
            <p:txBody>
              <a:bodyPr/>
              <a:lstStyle/>
              <a:p>
                <a:r>
                  <a:rPr lang="en-US" dirty="0"/>
                  <a:t>Sensitivity methods work by varying an input variable </a:t>
                </a:r>
                <a14:m>
                  <m:oMath xmlns:m="http://schemas.openxmlformats.org/officeDocument/2006/math">
                    <m:sSub>
                      <m:sSubPr>
                        <m:ctrlPr>
                          <a:rPr lang="en-US" i="1" smtClean="0">
                            <a:latin typeface="Cambria Math" panose="02040503050406030204" pitchFamily="18" charset="0"/>
                          </a:rPr>
                        </m:ctrlPr>
                      </m:sSubPr>
                      <m:e>
                        <m:r>
                          <a:rPr lang="es-ES" b="1" i="1" smtClean="0">
                            <a:latin typeface="Cambria Math" panose="02040503050406030204" pitchFamily="18" charset="0"/>
                          </a:rPr>
                          <m:t>𝒙</m:t>
                        </m:r>
                      </m:e>
                      <m:sub>
                        <m:r>
                          <a:rPr lang="es-ES" b="0" i="1" smtClean="0">
                            <a:latin typeface="Cambria Math" panose="02040503050406030204" pitchFamily="18" charset="0"/>
                          </a:rPr>
                          <m:t>𝑎</m:t>
                        </m:r>
                      </m:sub>
                    </m:sSub>
                  </m:oMath>
                </a14:m>
                <a:r>
                  <a:rPr lang="es-ES" dirty="0"/>
                  <a:t>.</a:t>
                </a:r>
              </a:p>
              <a:p>
                <a:r>
                  <a:rPr lang="en-US" dirty="0"/>
                  <a:t>Through its range with </a:t>
                </a:r>
                <a14:m>
                  <m:oMath xmlns:m="http://schemas.openxmlformats.org/officeDocument/2006/math">
                    <m:r>
                      <a:rPr lang="es-ES" b="0" i="1" smtClean="0">
                        <a:latin typeface="Cambria Math" panose="02040503050406030204" pitchFamily="18" charset="0"/>
                      </a:rPr>
                      <m:t>𝐿</m:t>
                    </m:r>
                  </m:oMath>
                </a14:m>
                <a:r>
                  <a:rPr lang="en-US" dirty="0"/>
                  <a:t> levels, under a regular sequence from the minimum to the maximum value.</a:t>
                </a:r>
              </a:p>
              <a:p>
                <a14:m>
                  <m:oMath xmlns:m="http://schemas.openxmlformats.org/officeDocument/2006/math">
                    <m:sSub>
                      <m:sSubPr>
                        <m:ctrlPr>
                          <a:rPr lang="en-US" i="1" smtClean="0">
                            <a:latin typeface="Cambria Math" panose="02040503050406030204" pitchFamily="18" charset="0"/>
                          </a:rPr>
                        </m:ctrlPr>
                      </m:sSubPr>
                      <m:e>
                        <m:r>
                          <a:rPr lang="es-ES" b="1" i="1" smtClean="0">
                            <a:latin typeface="Cambria Math" panose="02040503050406030204" pitchFamily="18" charset="0"/>
                          </a:rPr>
                          <m:t>𝒙</m:t>
                        </m:r>
                      </m:e>
                      <m:sub>
                        <m:sSub>
                          <m:sSubPr>
                            <m:ctrlPr>
                              <a:rPr lang="es-ES" i="1" smtClean="0">
                                <a:latin typeface="Cambria Math" panose="02040503050406030204" pitchFamily="18" charset="0"/>
                              </a:rPr>
                            </m:ctrlPr>
                          </m:sSubPr>
                          <m:e>
                            <m:r>
                              <a:rPr lang="es-ES" b="0" i="1" smtClean="0">
                                <a:latin typeface="Cambria Math" panose="02040503050406030204" pitchFamily="18" charset="0"/>
                              </a:rPr>
                              <m:t>𝑎</m:t>
                            </m:r>
                          </m:e>
                          <m:sub>
                            <m:r>
                              <a:rPr lang="es-ES" b="0" i="1" smtClean="0">
                                <a:latin typeface="Cambria Math" panose="02040503050406030204" pitchFamily="18" charset="0"/>
                              </a:rPr>
                              <m:t>𝑗</m:t>
                            </m:r>
                          </m:sub>
                        </m:sSub>
                      </m:sub>
                    </m:sSub>
                  </m:oMath>
                </a14:m>
                <a:r>
                  <a:rPr lang="es-ES" dirty="0"/>
                  <a:t> </a:t>
                </a:r>
                <a:r>
                  <a:rPr lang="en-US" dirty="0"/>
                  <a:t>denote the jth level of input </a:t>
                </a:r>
                <a14:m>
                  <m:oMath xmlns:m="http://schemas.openxmlformats.org/officeDocument/2006/math">
                    <m:sSub>
                      <m:sSubPr>
                        <m:ctrlPr>
                          <a:rPr lang="en-US" i="1">
                            <a:latin typeface="Cambria Math" panose="02040503050406030204" pitchFamily="18" charset="0"/>
                          </a:rPr>
                        </m:ctrlPr>
                      </m:sSubPr>
                      <m:e>
                        <m:r>
                          <a:rPr lang="es-ES" b="1" i="1">
                            <a:latin typeface="Cambria Math" panose="02040503050406030204" pitchFamily="18" charset="0"/>
                          </a:rPr>
                          <m:t>𝒙</m:t>
                        </m:r>
                      </m:e>
                      <m:sub>
                        <m:r>
                          <a:rPr lang="es-ES" i="1">
                            <a:latin typeface="Cambria Math" panose="02040503050406030204" pitchFamily="18" charset="0"/>
                          </a:rPr>
                          <m:t>𝑎</m:t>
                        </m:r>
                      </m:sub>
                    </m:sSub>
                  </m:oMath>
                </a14:m>
                <a:r>
                  <a:rPr lang="es-ES" dirty="0"/>
                  <a:t>.</a:t>
                </a:r>
              </a:p>
              <a:p>
                <a:r>
                  <a:rPr lang="es-ES" dirty="0" err="1"/>
                  <a:t>Example</a:t>
                </a:r>
                <a:r>
                  <a:rPr lang="es-ES" dirty="0"/>
                  <a:t>:</a:t>
                </a:r>
              </a:p>
              <a:p>
                <a:pPr lvl="1"/>
                <a14:m>
                  <m:oMath xmlns:m="http://schemas.openxmlformats.org/officeDocument/2006/math">
                    <m:r>
                      <a:rPr lang="es-ES" b="0" i="1" smtClean="0">
                        <a:latin typeface="Cambria Math" panose="02040503050406030204" pitchFamily="18" charset="0"/>
                      </a:rPr>
                      <m:t>𝐿</m:t>
                    </m:r>
                    <m:r>
                      <a:rPr lang="es-ES" b="0" i="1" smtClean="0">
                        <a:latin typeface="Cambria Math" panose="02040503050406030204" pitchFamily="18" charset="0"/>
                      </a:rPr>
                      <m:t>=5</m:t>
                    </m:r>
                  </m:oMath>
                </a14:m>
                <a:endParaRPr lang="es-ES" b="0" i="1" dirty="0">
                  <a:latin typeface="Cambria Math" panose="02040503050406030204" pitchFamily="18" charset="0"/>
                </a:endParaRPr>
              </a:p>
              <a:p>
                <a:pPr lvl="1"/>
                <a14:m>
                  <m:oMath xmlns:m="http://schemas.openxmlformats.org/officeDocument/2006/math">
                    <m:sSub>
                      <m:sSubPr>
                        <m:ctrlPr>
                          <a:rPr lang="en-US" i="1">
                            <a:latin typeface="Cambria Math" panose="02040503050406030204" pitchFamily="18" charset="0"/>
                          </a:rPr>
                        </m:ctrlPr>
                      </m:sSubPr>
                      <m:e>
                        <m:r>
                          <a:rPr lang="es-ES" b="1" i="1">
                            <a:latin typeface="Cambria Math" panose="02040503050406030204" pitchFamily="18" charset="0"/>
                          </a:rPr>
                          <m:t>𝒙</m:t>
                        </m:r>
                      </m:e>
                      <m:sub>
                        <m:r>
                          <a:rPr lang="es-ES" i="1">
                            <a:latin typeface="Cambria Math" panose="02040503050406030204" pitchFamily="18" charset="0"/>
                          </a:rPr>
                          <m:t>𝑎</m:t>
                        </m:r>
                      </m:sub>
                    </m:sSub>
                  </m:oMath>
                </a14:m>
                <a:r>
                  <a:rPr lang="es-ES" dirty="0"/>
                  <a:t> </a:t>
                </a:r>
                <a:r>
                  <a:rPr lang="es-ES" dirty="0" err="1"/>
                  <a:t>ranges</a:t>
                </a:r>
                <a:r>
                  <a:rPr lang="es-ES" dirty="0"/>
                  <a:t> </a:t>
                </a:r>
                <a14:m>
                  <m:oMath xmlns:m="http://schemas.openxmlformats.org/officeDocument/2006/math">
                    <m:d>
                      <m:dPr>
                        <m:begChr m:val="["/>
                        <m:endChr m:val="]"/>
                        <m:ctrlPr>
                          <a:rPr lang="es-ES" i="1" smtClean="0">
                            <a:latin typeface="Cambria Math" panose="02040503050406030204" pitchFamily="18" charset="0"/>
                          </a:rPr>
                        </m:ctrlPr>
                      </m:dPr>
                      <m:e>
                        <m:r>
                          <a:rPr lang="es-ES" b="0" i="1" smtClean="0">
                            <a:latin typeface="Cambria Math" panose="02040503050406030204" pitchFamily="18" charset="0"/>
                          </a:rPr>
                          <m:t>0,1</m:t>
                        </m:r>
                      </m:e>
                    </m:d>
                  </m:oMath>
                </a14:m>
                <a:endParaRPr lang="es-ES" dirty="0"/>
              </a:p>
              <a:p>
                <a:pPr lvl="1"/>
                <a:endParaRPr lang="es-ES" dirty="0"/>
              </a:p>
              <a:p>
                <a:pPr lvl="1"/>
                <a14:m>
                  <m:oMath xmlns:m="http://schemas.openxmlformats.org/officeDocument/2006/math">
                    <m:sSub>
                      <m:sSubPr>
                        <m:ctrlPr>
                          <a:rPr lang="en-US" i="1" smtClean="0">
                            <a:latin typeface="Cambria Math" panose="02040503050406030204" pitchFamily="18" charset="0"/>
                          </a:rPr>
                        </m:ctrlPr>
                      </m:sSubPr>
                      <m:e>
                        <m:r>
                          <a:rPr lang="es-ES" b="1" i="1" smtClean="0">
                            <a:latin typeface="Cambria Math" panose="02040503050406030204" pitchFamily="18" charset="0"/>
                          </a:rPr>
                          <m:t>𝒙</m:t>
                        </m:r>
                      </m:e>
                      <m:sub>
                        <m:sSub>
                          <m:sSubPr>
                            <m:ctrlPr>
                              <a:rPr lang="es-ES" i="1" smtClean="0">
                                <a:latin typeface="Cambria Math" panose="02040503050406030204" pitchFamily="18" charset="0"/>
                              </a:rPr>
                            </m:ctrlPr>
                          </m:sSubPr>
                          <m:e>
                            <m:r>
                              <a:rPr lang="es-ES" b="0" i="1" smtClean="0">
                                <a:latin typeface="Cambria Math" panose="02040503050406030204" pitchFamily="18" charset="0"/>
                              </a:rPr>
                              <m:t>𝑎</m:t>
                            </m:r>
                          </m:e>
                          <m:sub>
                            <m:r>
                              <a:rPr lang="es-ES" b="0" i="1" smtClean="0">
                                <a:latin typeface="Cambria Math" panose="02040503050406030204" pitchFamily="18" charset="0"/>
                              </a:rPr>
                              <m:t>𝑗</m:t>
                            </m:r>
                          </m:sub>
                        </m:sSub>
                      </m:sub>
                    </m:sSub>
                    <m:r>
                      <a:rPr lang="es-ES" b="0" i="1" smtClean="0">
                        <a:latin typeface="Cambria Math" panose="02040503050406030204" pitchFamily="18" charset="0"/>
                        <a:ea typeface="Cambria Math" panose="02040503050406030204" pitchFamily="18" charset="0"/>
                      </a:rPr>
                      <m:t>∈</m:t>
                    </m:r>
                    <m:d>
                      <m:dPr>
                        <m:begChr m:val="{"/>
                        <m:endChr m:val=""/>
                        <m:ctrlPr>
                          <a:rPr lang="es-ES" b="0" i="1" smtClean="0">
                            <a:latin typeface="Cambria Math" panose="02040503050406030204" pitchFamily="18" charset="0"/>
                            <a:ea typeface="Cambria Math" panose="02040503050406030204" pitchFamily="18" charset="0"/>
                          </a:rPr>
                        </m:ctrlPr>
                      </m:dPr>
                      <m:e>
                        <m:d>
                          <m:dPr>
                            <m:begChr m:val=""/>
                            <m:endChr m:val="}"/>
                            <m:ctrlPr>
                              <a:rPr lang="es-ES" b="0" i="1" smtClean="0">
                                <a:latin typeface="Cambria Math" panose="02040503050406030204" pitchFamily="18" charset="0"/>
                                <a:ea typeface="Cambria Math" panose="02040503050406030204" pitchFamily="18" charset="0"/>
                              </a:rPr>
                            </m:ctrlPr>
                          </m:dPr>
                          <m:e>
                            <m:r>
                              <a:rPr lang="es-ES" b="0" i="1" smtClean="0">
                                <a:latin typeface="Cambria Math" panose="02040503050406030204" pitchFamily="18" charset="0"/>
                                <a:ea typeface="Cambria Math" panose="02040503050406030204" pitchFamily="18" charset="0"/>
                              </a:rPr>
                              <m:t>0.0, 0.25, 0.5, 0.75, 1.0</m:t>
                            </m:r>
                          </m:e>
                        </m:d>
                      </m:e>
                    </m:d>
                  </m:oMath>
                </a14:m>
                <a:endParaRPr lang="es-ES" dirty="0"/>
              </a:p>
            </p:txBody>
          </p:sp>
        </mc:Choice>
        <mc:Fallback xmlns="">
          <p:sp>
            <p:nvSpPr>
              <p:cNvPr id="3" name="Marcador de contenido 2">
                <a:extLst>
                  <a:ext uri="{FF2B5EF4-FFF2-40B4-BE49-F238E27FC236}">
                    <a16:creationId xmlns:a16="http://schemas.microsoft.com/office/drawing/2014/main" id="{B7960068-E182-A0CB-FAF6-893830475CE8}"/>
                  </a:ext>
                </a:extLst>
              </p:cNvPr>
              <p:cNvSpPr>
                <a:spLocks noGrp="1" noRot="1" noChangeAspect="1" noMove="1" noResize="1" noEditPoints="1" noAdjustHandles="1" noChangeArrowheads="1" noChangeShapeType="1" noTextEdit="1"/>
              </p:cNvSpPr>
              <p:nvPr>
                <p:ph idx="1"/>
              </p:nvPr>
            </p:nvSpPr>
            <p:spPr>
              <a:blipFill>
                <a:blip r:embed="rId2"/>
                <a:stretch>
                  <a:fillRect l="-1352" t="-2894" r="-1005"/>
                </a:stretch>
              </a:blipFill>
            </p:spPr>
            <p:txBody>
              <a:bodyPr/>
              <a:lstStyle/>
              <a:p>
                <a:r>
                  <a:rPr lang="es-ES">
                    <a:noFill/>
                  </a:rPr>
                  <a:t> </a:t>
                </a:r>
              </a:p>
            </p:txBody>
          </p:sp>
        </mc:Fallback>
      </mc:AlternateContent>
      <p:sp>
        <p:nvSpPr>
          <p:cNvPr id="4" name="Marcador de pie de página 3">
            <a:extLst>
              <a:ext uri="{FF2B5EF4-FFF2-40B4-BE49-F238E27FC236}">
                <a16:creationId xmlns:a16="http://schemas.microsoft.com/office/drawing/2014/main" id="{81ACF9CC-DECD-91AA-D2A0-DD315E128561}"/>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Using sensitivity analysis and visualization techniques to open black box data mining models: a </a:t>
            </a:r>
            <a:r>
              <a:rPr lang="en-US" sz="1800" b="1" kern="100" dirty="0" err="1">
                <a:effectLst/>
                <a:latin typeface="Times New Roman" panose="02020603050405020304" pitchFamily="18" charset="0"/>
                <a:ea typeface="Aptos" panose="020B0004020202020204" pitchFamily="34" charset="0"/>
                <a:cs typeface="Times New Roman" panose="02020603050405020304" pitchFamily="18" charset="0"/>
              </a:rPr>
              <a:t>rminer</a:t>
            </a: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 example</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16E63206-12EA-A8EB-4352-36397899EFA0}"/>
              </a:ext>
            </a:extLst>
          </p:cNvPr>
          <p:cNvSpPr>
            <a:spLocks noGrp="1"/>
          </p:cNvSpPr>
          <p:nvPr>
            <p:ph type="sldNum" sz="quarter" idx="12"/>
          </p:nvPr>
        </p:nvSpPr>
        <p:spPr/>
        <p:txBody>
          <a:bodyPr/>
          <a:lstStyle/>
          <a:p>
            <a:fld id="{DBFF9636-A71C-488A-89F8-02E08556F10C}" type="slidenum">
              <a:rPr lang="es-ES" smtClean="0"/>
              <a:pPr/>
              <a:t>11</a:t>
            </a:fld>
            <a:endParaRPr lang="es-ES" dirty="0"/>
          </a:p>
        </p:txBody>
      </p:sp>
    </p:spTree>
    <p:extLst>
      <p:ext uri="{BB962C8B-B14F-4D97-AF65-F5344CB8AC3E}">
        <p14:creationId xmlns:p14="http://schemas.microsoft.com/office/powerpoint/2010/main" val="1907972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6689CA8-E0FB-B1B4-82B6-48FE8BB6C9EF}"/>
              </a:ext>
            </a:extLst>
          </p:cNvPr>
          <p:cNvSpPr>
            <a:spLocks noGrp="1"/>
          </p:cNvSpPr>
          <p:nvPr>
            <p:ph type="ctrTitle"/>
          </p:nvPr>
        </p:nvSpPr>
        <p:spPr/>
        <p:txBody>
          <a:bodyPr/>
          <a:lstStyle/>
          <a:p>
            <a:r>
              <a:rPr lang="en-GB" dirty="0"/>
              <a:t>Methods of SA</a:t>
            </a:r>
          </a:p>
        </p:txBody>
      </p:sp>
      <p:sp>
        <p:nvSpPr>
          <p:cNvPr id="3" name="Subtítulo 2">
            <a:extLst>
              <a:ext uri="{FF2B5EF4-FFF2-40B4-BE49-F238E27FC236}">
                <a16:creationId xmlns:a16="http://schemas.microsoft.com/office/drawing/2014/main" id="{EC9EC8A6-CC12-FC4C-481E-FE2514D5FF5A}"/>
              </a:ext>
            </a:extLst>
          </p:cNvPr>
          <p:cNvSpPr>
            <a:spLocks noGrp="1"/>
          </p:cNvSpPr>
          <p:nvPr>
            <p:ph type="subTitle" idx="1"/>
          </p:nvPr>
        </p:nvSpPr>
        <p:spPr/>
        <p:txBody>
          <a:bodyPr/>
          <a:lstStyle/>
          <a:p>
            <a:r>
              <a:rPr lang="en-GB" dirty="0"/>
              <a:t>Five sensitive methods</a:t>
            </a:r>
          </a:p>
        </p:txBody>
      </p:sp>
      <p:sp>
        <p:nvSpPr>
          <p:cNvPr id="4" name="Marcador de pie de página 3">
            <a:extLst>
              <a:ext uri="{FF2B5EF4-FFF2-40B4-BE49-F238E27FC236}">
                <a16:creationId xmlns:a16="http://schemas.microsoft.com/office/drawing/2014/main" id="{B4BE54DF-455C-F151-5BDA-84A3340CF64B}"/>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Using sensitivity analysis and visualization techniques to open black box data mining models: a </a:t>
            </a:r>
            <a:r>
              <a:rPr lang="en-US" sz="1800" b="1" kern="100" dirty="0" err="1">
                <a:effectLst/>
                <a:latin typeface="Times New Roman" panose="02020603050405020304" pitchFamily="18" charset="0"/>
                <a:ea typeface="Aptos" panose="020B0004020202020204" pitchFamily="34" charset="0"/>
                <a:cs typeface="Times New Roman" panose="02020603050405020304" pitchFamily="18" charset="0"/>
              </a:rPr>
              <a:t>rminer</a:t>
            </a: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 example</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0A211459-F8C1-7C82-00F8-90AE29AF5C35}"/>
              </a:ext>
            </a:extLst>
          </p:cNvPr>
          <p:cNvSpPr>
            <a:spLocks noGrp="1"/>
          </p:cNvSpPr>
          <p:nvPr>
            <p:ph type="sldNum" sz="quarter" idx="12"/>
          </p:nvPr>
        </p:nvSpPr>
        <p:spPr/>
        <p:txBody>
          <a:bodyPr/>
          <a:lstStyle/>
          <a:p>
            <a:fld id="{DBFF9636-A71C-488A-89F8-02E08556F10C}" type="slidenum">
              <a:rPr lang="es-ES" smtClean="0"/>
              <a:pPr/>
              <a:t>12</a:t>
            </a:fld>
            <a:endParaRPr lang="es-ES" dirty="0"/>
          </a:p>
        </p:txBody>
      </p:sp>
    </p:spTree>
    <p:extLst>
      <p:ext uri="{BB962C8B-B14F-4D97-AF65-F5344CB8AC3E}">
        <p14:creationId xmlns:p14="http://schemas.microsoft.com/office/powerpoint/2010/main" val="30157920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1EA5FF0-233C-9766-7379-A46D6B168167}"/>
              </a:ext>
            </a:extLst>
          </p:cNvPr>
          <p:cNvSpPr>
            <a:spLocks noGrp="1"/>
          </p:cNvSpPr>
          <p:nvPr>
            <p:ph type="title"/>
          </p:nvPr>
        </p:nvSpPr>
        <p:spPr/>
        <p:txBody>
          <a:bodyPr/>
          <a:lstStyle/>
          <a:p>
            <a:r>
              <a:rPr lang="es-ES" dirty="0"/>
              <a:t>1D-SA</a:t>
            </a:r>
          </a:p>
        </p:txBody>
      </p:sp>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B7960068-E182-A0CB-FAF6-893830475CE8}"/>
                  </a:ext>
                </a:extLst>
              </p:cNvPr>
              <p:cNvSpPr>
                <a:spLocks noGrp="1"/>
              </p:cNvSpPr>
              <p:nvPr>
                <p:ph idx="1"/>
              </p:nvPr>
            </p:nvSpPr>
            <p:spPr>
              <a:xfrm>
                <a:off x="1257300" y="2738860"/>
                <a:ext cx="9652000" cy="6528015"/>
              </a:xfrm>
            </p:spPr>
            <p:txBody>
              <a:bodyPr>
                <a:normAutofit/>
              </a:bodyPr>
              <a:lstStyle/>
              <a:p>
                <a:r>
                  <a:rPr lang="es-ES" dirty="0"/>
                  <a:t>Considering a </a:t>
                </a:r>
                <a:r>
                  <a:rPr lang="es-ES" dirty="0" err="1"/>
                  <a:t>given</a:t>
                </a:r>
                <a:r>
                  <a:rPr lang="es-ES" dirty="0"/>
                  <a:t> </a:t>
                </a:r>
                <a:r>
                  <a:rPr lang="es-ES" dirty="0" err="1"/>
                  <a:t>baseline</a:t>
                </a:r>
                <a:r>
                  <a:rPr lang="es-ES" dirty="0"/>
                  <a:t> vector </a:t>
                </a:r>
                <a14:m>
                  <m:oMath xmlns:m="http://schemas.openxmlformats.org/officeDocument/2006/math">
                    <m:r>
                      <a:rPr lang="es-ES" b="1" i="1" smtClean="0">
                        <a:latin typeface="Cambria Math" panose="02040503050406030204" pitchFamily="18" charset="0"/>
                      </a:rPr>
                      <m:t>𝒃</m:t>
                    </m:r>
                  </m:oMath>
                </a14:m>
                <a:r>
                  <a:rPr lang="es-ES" dirty="0"/>
                  <a:t>.</a:t>
                </a:r>
              </a:p>
              <a:p>
                <a:pPr lvl="1"/>
                <a:r>
                  <a:rPr lang="es-ES" dirty="0" err="1"/>
                  <a:t>Typically</a:t>
                </a:r>
                <a:r>
                  <a:rPr lang="es-ES" dirty="0"/>
                  <a:t>, </a:t>
                </a:r>
                <a14:m>
                  <m:oMath xmlns:m="http://schemas.openxmlformats.org/officeDocument/2006/math">
                    <m:r>
                      <a:rPr lang="es-ES" b="1" i="1" smtClean="0">
                        <a:latin typeface="Cambria Math" panose="02040503050406030204" pitchFamily="18" charset="0"/>
                      </a:rPr>
                      <m:t>𝒃</m:t>
                    </m:r>
                  </m:oMath>
                </a14:m>
                <a:r>
                  <a:rPr lang="es-ES" dirty="0"/>
                  <a:t> </a:t>
                </a:r>
                <a:r>
                  <a:rPr lang="es-ES" dirty="0" err="1"/>
                  <a:t>contains</a:t>
                </a:r>
                <a:r>
                  <a:rPr lang="es-ES" dirty="0"/>
                  <a:t> </a:t>
                </a:r>
                <a:r>
                  <a:rPr lang="es-ES" dirty="0" err="1"/>
                  <a:t>the</a:t>
                </a:r>
                <a:r>
                  <a:rPr lang="es-ES" dirty="0"/>
                  <a:t> mean </a:t>
                </a:r>
                <a:r>
                  <a:rPr lang="es-ES" dirty="0" err="1"/>
                  <a:t>or</a:t>
                </a:r>
                <a:r>
                  <a:rPr lang="es-ES" dirty="0"/>
                  <a:t> median.</a:t>
                </a:r>
              </a:p>
              <a:p>
                <a:pPr lvl="1"/>
                <a:r>
                  <a:rPr lang="es-ES" dirty="0" err="1"/>
                  <a:t>But</a:t>
                </a:r>
                <a:r>
                  <a:rPr lang="es-ES" dirty="0"/>
                  <a:t> </a:t>
                </a:r>
                <a:r>
                  <a:rPr lang="es-ES" dirty="0" err="1"/>
                  <a:t>any</a:t>
                </a:r>
                <a:r>
                  <a:rPr lang="es-ES" dirty="0"/>
                  <a:t> </a:t>
                </a:r>
                <a:r>
                  <a:rPr lang="es-ES" dirty="0" err="1"/>
                  <a:t>other</a:t>
                </a:r>
                <a:r>
                  <a:rPr lang="es-ES" dirty="0"/>
                  <a:t> vector can be </a:t>
                </a:r>
                <a:r>
                  <a:rPr lang="es-ES" dirty="0" err="1"/>
                  <a:t>used</a:t>
                </a:r>
                <a:r>
                  <a:rPr lang="es-ES" dirty="0"/>
                  <a:t>.</a:t>
                </a:r>
              </a:p>
              <a:p>
                <a:r>
                  <a:rPr lang="es-ES" dirty="0" err="1"/>
                  <a:t>Then</a:t>
                </a:r>
                <a:r>
                  <a:rPr lang="es-ES" dirty="0"/>
                  <a:t>, </a:t>
                </a:r>
                <a:r>
                  <a:rPr lang="es-ES" dirty="0" err="1"/>
                  <a:t>it</a:t>
                </a:r>
                <a:r>
                  <a:rPr lang="es-ES" dirty="0"/>
                  <a:t> </a:t>
                </a:r>
                <a:r>
                  <a:rPr lang="es-ES" dirty="0" err="1"/>
                  <a:t>cycles</a:t>
                </a:r>
                <a:r>
                  <a:rPr lang="es-ES" dirty="0"/>
                  <a:t> </a:t>
                </a:r>
                <a:r>
                  <a:rPr lang="es-ES" dirty="0" err="1"/>
                  <a:t>through</a:t>
                </a:r>
                <a:r>
                  <a:rPr lang="es-ES" dirty="0"/>
                  <a:t> </a:t>
                </a:r>
                <a:r>
                  <a:rPr lang="es-ES" dirty="0" err="1"/>
                  <a:t>all</a:t>
                </a:r>
                <a:r>
                  <a:rPr lang="es-ES" dirty="0"/>
                  <a:t> inputs: </a:t>
                </a:r>
                <a14:m>
                  <m:oMath xmlns:m="http://schemas.openxmlformats.org/officeDocument/2006/math">
                    <m:d>
                      <m:dPr>
                        <m:begChr m:val="{"/>
                        <m:endChr m:val=""/>
                        <m:ctrlPr>
                          <a:rPr lang="es-ES" i="1" smtClean="0">
                            <a:latin typeface="Cambria Math" panose="02040503050406030204" pitchFamily="18" charset="0"/>
                          </a:rPr>
                        </m:ctrlPr>
                      </m:dPr>
                      <m:e>
                        <m:d>
                          <m:dPr>
                            <m:begChr m:val=""/>
                            <m:endChr m:val="}"/>
                            <m:ctrlPr>
                              <a:rPr lang="es-ES" i="1" smtClean="0">
                                <a:latin typeface="Cambria Math" panose="02040503050406030204" pitchFamily="18" charset="0"/>
                              </a:rPr>
                            </m:ctrlPr>
                          </m:dPr>
                          <m:e>
                            <m:sSub>
                              <m:sSubPr>
                                <m:ctrlPr>
                                  <a:rPr lang="en-US" i="1">
                                    <a:latin typeface="Cambria Math" panose="02040503050406030204" pitchFamily="18" charset="0"/>
                                  </a:rPr>
                                </m:ctrlPr>
                              </m:sSubPr>
                              <m:e>
                                <m:r>
                                  <a:rPr lang="es-ES" b="1" i="1">
                                    <a:latin typeface="Cambria Math" panose="02040503050406030204" pitchFamily="18" charset="0"/>
                                  </a:rPr>
                                  <m:t>𝒙</m:t>
                                </m:r>
                              </m:e>
                              <m:sub>
                                <m:r>
                                  <a:rPr lang="es-ES" b="0" i="1" smtClean="0">
                                    <a:latin typeface="Cambria Math" panose="02040503050406030204" pitchFamily="18" charset="0"/>
                                  </a:rPr>
                                  <m:t>𝑎</m:t>
                                </m:r>
                              </m:sub>
                            </m:sSub>
                            <m:r>
                              <a:rPr lang="es-ES" b="0" i="1" smtClean="0">
                                <a:latin typeface="Cambria Math" panose="02040503050406030204" pitchFamily="18" charset="0"/>
                              </a:rPr>
                              <m:t>:</m:t>
                            </m:r>
                            <m:r>
                              <a:rPr lang="es-ES" b="0" i="1" smtClean="0">
                                <a:latin typeface="Cambria Math" panose="02040503050406030204" pitchFamily="18" charset="0"/>
                              </a:rPr>
                              <m:t>𝑎</m:t>
                            </m:r>
                            <m:r>
                              <a:rPr lang="es-ES" b="0" i="1" smtClean="0">
                                <a:latin typeface="Cambria Math" panose="02040503050406030204" pitchFamily="18" charset="0"/>
                                <a:ea typeface="Cambria Math" panose="02040503050406030204" pitchFamily="18" charset="0"/>
                              </a:rPr>
                              <m:t>∈</m:t>
                            </m:r>
                            <m:d>
                              <m:dPr>
                                <m:begChr m:val="{"/>
                                <m:endChr m:val=""/>
                                <m:ctrlPr>
                                  <a:rPr lang="es-ES" b="0" i="1" smtClean="0">
                                    <a:latin typeface="Cambria Math" panose="02040503050406030204" pitchFamily="18" charset="0"/>
                                    <a:ea typeface="Cambria Math" panose="02040503050406030204" pitchFamily="18" charset="0"/>
                                  </a:rPr>
                                </m:ctrlPr>
                              </m:dPr>
                              <m:e>
                                <m:r>
                                  <a:rPr lang="es-ES" b="0" i="1" smtClean="0">
                                    <a:latin typeface="Cambria Math" panose="02040503050406030204" pitchFamily="18" charset="0"/>
                                    <a:ea typeface="Cambria Math" panose="02040503050406030204" pitchFamily="18" charset="0"/>
                                  </a:rPr>
                                  <m:t>1,…,</m:t>
                                </m:r>
                                <m:r>
                                  <a:rPr lang="es-ES" b="0" i="1" smtClean="0">
                                    <a:latin typeface="Cambria Math" panose="02040503050406030204" pitchFamily="18" charset="0"/>
                                    <a:ea typeface="Cambria Math" panose="02040503050406030204" pitchFamily="18" charset="0"/>
                                  </a:rPr>
                                  <m:t>𝑀</m:t>
                                </m:r>
                              </m:e>
                            </m:d>
                          </m:e>
                        </m:d>
                      </m:e>
                    </m:d>
                  </m:oMath>
                </a14:m>
                <a:r>
                  <a:rPr lang="es-ES" dirty="0"/>
                  <a:t>.</a:t>
                </a:r>
              </a:p>
              <a:p>
                <a:r>
                  <a:rPr lang="en-US" dirty="0"/>
                  <a:t>For each input, </a:t>
                </a:r>
                <a14:m>
                  <m:oMath xmlns:m="http://schemas.openxmlformats.org/officeDocument/2006/math">
                    <m:r>
                      <a:rPr lang="es-ES" b="0" i="1" smtClean="0">
                        <a:latin typeface="Cambria Math" panose="02040503050406030204" pitchFamily="18" charset="0"/>
                      </a:rPr>
                      <m:t>𝐿</m:t>
                    </m:r>
                  </m:oMath>
                </a14:m>
                <a:r>
                  <a:rPr lang="en-US" dirty="0"/>
                  <a:t> input examples are built using all </a:t>
                </a:r>
                <a14:m>
                  <m:oMath xmlns:m="http://schemas.openxmlformats.org/officeDocument/2006/math">
                    <m:r>
                      <a:rPr lang="es-ES" b="1" i="1">
                        <a:latin typeface="Cambria Math" panose="02040503050406030204" pitchFamily="18" charset="0"/>
                      </a:rPr>
                      <m:t>𝒃</m:t>
                    </m:r>
                  </m:oMath>
                </a14:m>
                <a:r>
                  <a:rPr lang="en-US" dirty="0"/>
                  <a:t> values except </a:t>
                </a:r>
                <a14:m>
                  <m:oMath xmlns:m="http://schemas.openxmlformats.org/officeDocument/2006/math">
                    <m:d>
                      <m:dPr>
                        <m:begChr m:val="{"/>
                        <m:endChr m:val=""/>
                        <m:ctrlPr>
                          <a:rPr lang="es-ES" i="1">
                            <a:latin typeface="Cambria Math" panose="02040503050406030204" pitchFamily="18" charset="0"/>
                          </a:rPr>
                        </m:ctrlPr>
                      </m:dPr>
                      <m:e>
                        <m:d>
                          <m:dPr>
                            <m:begChr m:val=""/>
                            <m:endChr m:val="}"/>
                            <m:ctrlPr>
                              <a:rPr lang="es-ES" i="1">
                                <a:latin typeface="Cambria Math" panose="02040503050406030204" pitchFamily="18" charset="0"/>
                              </a:rPr>
                            </m:ctrlPr>
                          </m:dPr>
                          <m:e>
                            <m:sSub>
                              <m:sSubPr>
                                <m:ctrlPr>
                                  <a:rPr lang="en-US" i="1">
                                    <a:latin typeface="Cambria Math" panose="02040503050406030204" pitchFamily="18" charset="0"/>
                                  </a:rPr>
                                </m:ctrlPr>
                              </m:sSubPr>
                              <m:e>
                                <m:r>
                                  <a:rPr lang="es-ES" b="1" i="1">
                                    <a:latin typeface="Cambria Math" panose="02040503050406030204" pitchFamily="18" charset="0"/>
                                  </a:rPr>
                                  <m:t>𝒙</m:t>
                                </m:r>
                              </m:e>
                              <m:sub>
                                <m:sSub>
                                  <m:sSubPr>
                                    <m:ctrlPr>
                                      <a:rPr lang="es-ES" i="1" smtClean="0">
                                        <a:latin typeface="Cambria Math" panose="02040503050406030204" pitchFamily="18" charset="0"/>
                                      </a:rPr>
                                    </m:ctrlPr>
                                  </m:sSubPr>
                                  <m:e>
                                    <m:r>
                                      <a:rPr lang="es-ES" b="0" i="1" smtClean="0">
                                        <a:latin typeface="Cambria Math" panose="02040503050406030204" pitchFamily="18" charset="0"/>
                                      </a:rPr>
                                      <m:t>𝑎</m:t>
                                    </m:r>
                                  </m:e>
                                  <m:sub>
                                    <m:r>
                                      <a:rPr lang="es-ES" b="0" i="1" smtClean="0">
                                        <a:latin typeface="Cambria Math" panose="02040503050406030204" pitchFamily="18" charset="0"/>
                                      </a:rPr>
                                      <m:t>𝑗</m:t>
                                    </m:r>
                                  </m:sub>
                                </m:sSub>
                              </m:sub>
                            </m:sSub>
                            <m:r>
                              <a:rPr lang="es-ES" i="1">
                                <a:latin typeface="Cambria Math" panose="02040503050406030204" pitchFamily="18" charset="0"/>
                              </a:rPr>
                              <m:t>:</m:t>
                            </m:r>
                            <m:r>
                              <a:rPr lang="es-ES" b="0" i="1" smtClean="0">
                                <a:latin typeface="Cambria Math" panose="02040503050406030204" pitchFamily="18" charset="0"/>
                              </a:rPr>
                              <m:t>𝑗</m:t>
                            </m:r>
                            <m:r>
                              <a:rPr lang="es-ES" i="1">
                                <a:latin typeface="Cambria Math" panose="02040503050406030204" pitchFamily="18" charset="0"/>
                                <a:ea typeface="Cambria Math" panose="02040503050406030204" pitchFamily="18" charset="0"/>
                              </a:rPr>
                              <m:t>∈</m:t>
                            </m:r>
                            <m:d>
                              <m:dPr>
                                <m:begChr m:val="{"/>
                                <m:endChr m:val=""/>
                                <m:ctrlPr>
                                  <a:rPr lang="es-ES" i="1">
                                    <a:latin typeface="Cambria Math" panose="02040503050406030204" pitchFamily="18" charset="0"/>
                                    <a:ea typeface="Cambria Math" panose="02040503050406030204" pitchFamily="18" charset="0"/>
                                  </a:rPr>
                                </m:ctrlPr>
                              </m:dPr>
                              <m:e>
                                <m:r>
                                  <a:rPr lang="es-ES" i="1">
                                    <a:latin typeface="Cambria Math" panose="02040503050406030204" pitchFamily="18" charset="0"/>
                                    <a:ea typeface="Cambria Math" panose="02040503050406030204" pitchFamily="18" charset="0"/>
                                  </a:rPr>
                                  <m:t>1,…,</m:t>
                                </m:r>
                                <m:r>
                                  <a:rPr lang="es-ES" b="0" i="1" smtClean="0">
                                    <a:latin typeface="Cambria Math" panose="02040503050406030204" pitchFamily="18" charset="0"/>
                                    <a:ea typeface="Cambria Math" panose="02040503050406030204" pitchFamily="18" charset="0"/>
                                  </a:rPr>
                                  <m:t>𝐿</m:t>
                                </m:r>
                              </m:e>
                            </m:d>
                          </m:e>
                        </m:d>
                      </m:e>
                    </m:d>
                  </m:oMath>
                </a14:m>
                <a:r>
                  <a:rPr lang="es-ES" dirty="0"/>
                  <a:t>.</a:t>
                </a:r>
              </a:p>
            </p:txBody>
          </p:sp>
        </mc:Choice>
        <mc:Fallback xmlns="">
          <p:sp>
            <p:nvSpPr>
              <p:cNvPr id="3" name="Marcador de contenido 2">
                <a:extLst>
                  <a:ext uri="{FF2B5EF4-FFF2-40B4-BE49-F238E27FC236}">
                    <a16:creationId xmlns:a16="http://schemas.microsoft.com/office/drawing/2014/main" id="{B7960068-E182-A0CB-FAF6-893830475CE8}"/>
                  </a:ext>
                </a:extLst>
              </p:cNvPr>
              <p:cNvSpPr>
                <a:spLocks noGrp="1" noRot="1" noChangeAspect="1" noMove="1" noResize="1" noEditPoints="1" noAdjustHandles="1" noChangeArrowheads="1" noChangeShapeType="1" noTextEdit="1"/>
              </p:cNvSpPr>
              <p:nvPr>
                <p:ph idx="1"/>
              </p:nvPr>
            </p:nvSpPr>
            <p:spPr>
              <a:xfrm>
                <a:off x="1257300" y="2738860"/>
                <a:ext cx="9652000" cy="6528015"/>
              </a:xfrm>
              <a:blipFill>
                <a:blip r:embed="rId2"/>
                <a:stretch>
                  <a:fillRect l="-2210" t="-2894" r="-1831"/>
                </a:stretch>
              </a:blipFill>
            </p:spPr>
            <p:txBody>
              <a:bodyPr/>
              <a:lstStyle/>
              <a:p>
                <a:r>
                  <a:rPr lang="es-ES">
                    <a:noFill/>
                  </a:rPr>
                  <a:t> </a:t>
                </a:r>
              </a:p>
            </p:txBody>
          </p:sp>
        </mc:Fallback>
      </mc:AlternateContent>
      <p:sp>
        <p:nvSpPr>
          <p:cNvPr id="4" name="Marcador de pie de página 3">
            <a:extLst>
              <a:ext uri="{FF2B5EF4-FFF2-40B4-BE49-F238E27FC236}">
                <a16:creationId xmlns:a16="http://schemas.microsoft.com/office/drawing/2014/main" id="{81ACF9CC-DECD-91AA-D2A0-DD315E128561}"/>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Using sensitivity analysis and visualization techniques to open black box data mining models: a </a:t>
            </a:r>
            <a:r>
              <a:rPr lang="en-US" sz="1800" b="1" kern="100" dirty="0" err="1">
                <a:effectLst/>
                <a:latin typeface="Times New Roman" panose="02020603050405020304" pitchFamily="18" charset="0"/>
                <a:ea typeface="Aptos" panose="020B0004020202020204" pitchFamily="34" charset="0"/>
                <a:cs typeface="Times New Roman" panose="02020603050405020304" pitchFamily="18" charset="0"/>
              </a:rPr>
              <a:t>rminer</a:t>
            </a: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 example</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16E63206-12EA-A8EB-4352-36397899EFA0}"/>
              </a:ext>
            </a:extLst>
          </p:cNvPr>
          <p:cNvSpPr>
            <a:spLocks noGrp="1"/>
          </p:cNvSpPr>
          <p:nvPr>
            <p:ph type="sldNum" sz="quarter" idx="12"/>
          </p:nvPr>
        </p:nvSpPr>
        <p:spPr/>
        <p:txBody>
          <a:bodyPr/>
          <a:lstStyle/>
          <a:p>
            <a:fld id="{DBFF9636-A71C-488A-89F8-02E08556F10C}" type="slidenum">
              <a:rPr lang="es-ES" smtClean="0"/>
              <a:pPr/>
              <a:t>13</a:t>
            </a:fld>
            <a:endParaRPr lang="es-ES" dirty="0"/>
          </a:p>
        </p:txBody>
      </p:sp>
      <mc:AlternateContent xmlns:mc="http://schemas.openxmlformats.org/markup-compatibility/2006" xmlns:a14="http://schemas.microsoft.com/office/drawing/2010/main">
        <mc:Choice Requires="a14">
          <p:sp>
            <p:nvSpPr>
              <p:cNvPr id="8" name="CuadroTexto 7">
                <a:extLst>
                  <a:ext uri="{FF2B5EF4-FFF2-40B4-BE49-F238E27FC236}">
                    <a16:creationId xmlns:a16="http://schemas.microsoft.com/office/drawing/2014/main" id="{E44D4ED5-A4E0-D552-962C-E8E026F105F7}"/>
                  </a:ext>
                </a:extLst>
              </p:cNvPr>
              <p:cNvSpPr txBox="1"/>
              <p:nvPr/>
            </p:nvSpPr>
            <p:spPr>
              <a:xfrm>
                <a:off x="10909300" y="4404426"/>
                <a:ext cx="2095500" cy="5078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bar>
                            <m:barPr>
                              <m:pos m:val="top"/>
                              <m:ctrlPr>
                                <a:rPr lang="en-US" b="1" i="1" smtClean="0">
                                  <a:latin typeface="Cambria Math" panose="02040503050406030204" pitchFamily="18" charset="0"/>
                                </a:rPr>
                              </m:ctrlPr>
                            </m:barPr>
                            <m:e>
                              <m:r>
                                <a:rPr lang="es-ES" b="1" i="1" smtClean="0">
                                  <a:latin typeface="Cambria Math" panose="02040503050406030204" pitchFamily="18" charset="0"/>
                                </a:rPr>
                                <m:t>𝒙</m:t>
                              </m:r>
                            </m:e>
                          </m:bar>
                        </m:e>
                        <m:sub>
                          <m:r>
                            <a:rPr lang="es-ES" b="0" i="1" smtClean="0">
                              <a:latin typeface="Cambria Math" panose="02040503050406030204" pitchFamily="18" charset="0"/>
                            </a:rPr>
                            <m:t>1</m:t>
                          </m:r>
                        </m:sub>
                      </m:sSub>
                    </m:oMath>
                  </m:oMathPara>
                </a14:m>
                <a:endParaRPr lang="es-ES" dirty="0"/>
              </a:p>
            </p:txBody>
          </p:sp>
        </mc:Choice>
        <mc:Fallback xmlns="">
          <p:sp>
            <p:nvSpPr>
              <p:cNvPr id="8" name="CuadroTexto 7">
                <a:extLst>
                  <a:ext uri="{FF2B5EF4-FFF2-40B4-BE49-F238E27FC236}">
                    <a16:creationId xmlns:a16="http://schemas.microsoft.com/office/drawing/2014/main" id="{E44D4ED5-A4E0-D552-962C-E8E026F105F7}"/>
                  </a:ext>
                </a:extLst>
              </p:cNvPr>
              <p:cNvSpPr txBox="1">
                <a:spLocks noRot="1" noChangeAspect="1" noMove="1" noResize="1" noEditPoints="1" noAdjustHandles="1" noChangeArrowheads="1" noChangeShapeType="1" noTextEdit="1"/>
              </p:cNvSpPr>
              <p:nvPr/>
            </p:nvSpPr>
            <p:spPr>
              <a:xfrm>
                <a:off x="10909300" y="4404426"/>
                <a:ext cx="2095500" cy="507831"/>
              </a:xfrm>
              <a:prstGeom prst="rect">
                <a:avLst/>
              </a:prstGeom>
              <a:blipFill>
                <a:blip r:embed="rId3"/>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9" name="CuadroTexto 8">
                <a:extLst>
                  <a:ext uri="{FF2B5EF4-FFF2-40B4-BE49-F238E27FC236}">
                    <a16:creationId xmlns:a16="http://schemas.microsoft.com/office/drawing/2014/main" id="{1F53675F-0AB1-FC06-6CAE-621129C571CC}"/>
                  </a:ext>
                </a:extLst>
              </p:cNvPr>
              <p:cNvSpPr txBox="1"/>
              <p:nvPr/>
            </p:nvSpPr>
            <p:spPr>
              <a:xfrm>
                <a:off x="10909300" y="5230804"/>
                <a:ext cx="2095500" cy="5078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bar>
                            <m:barPr>
                              <m:pos m:val="top"/>
                              <m:ctrlPr>
                                <a:rPr lang="en-US" b="1" i="1" smtClean="0">
                                  <a:latin typeface="Cambria Math" panose="02040503050406030204" pitchFamily="18" charset="0"/>
                                </a:rPr>
                              </m:ctrlPr>
                            </m:barPr>
                            <m:e>
                              <m:r>
                                <a:rPr lang="es-ES" b="1" i="1" smtClean="0">
                                  <a:latin typeface="Cambria Math" panose="02040503050406030204" pitchFamily="18" charset="0"/>
                                </a:rPr>
                                <m:t>𝒙</m:t>
                              </m:r>
                            </m:e>
                          </m:bar>
                        </m:e>
                        <m:sub>
                          <m:r>
                            <a:rPr lang="es-ES" b="0" i="1" smtClean="0">
                              <a:latin typeface="Cambria Math" panose="02040503050406030204" pitchFamily="18" charset="0"/>
                            </a:rPr>
                            <m:t>2</m:t>
                          </m:r>
                        </m:sub>
                      </m:sSub>
                    </m:oMath>
                  </m:oMathPara>
                </a14:m>
                <a:endParaRPr lang="es-ES" dirty="0"/>
              </a:p>
            </p:txBody>
          </p:sp>
        </mc:Choice>
        <mc:Fallback xmlns="">
          <p:sp>
            <p:nvSpPr>
              <p:cNvPr id="9" name="CuadroTexto 8">
                <a:extLst>
                  <a:ext uri="{FF2B5EF4-FFF2-40B4-BE49-F238E27FC236}">
                    <a16:creationId xmlns:a16="http://schemas.microsoft.com/office/drawing/2014/main" id="{1F53675F-0AB1-FC06-6CAE-621129C571CC}"/>
                  </a:ext>
                </a:extLst>
              </p:cNvPr>
              <p:cNvSpPr txBox="1">
                <a:spLocks noRot="1" noChangeAspect="1" noMove="1" noResize="1" noEditPoints="1" noAdjustHandles="1" noChangeArrowheads="1" noChangeShapeType="1" noTextEdit="1"/>
              </p:cNvSpPr>
              <p:nvPr/>
            </p:nvSpPr>
            <p:spPr>
              <a:xfrm>
                <a:off x="10909300" y="5230804"/>
                <a:ext cx="2095500" cy="507831"/>
              </a:xfrm>
              <a:prstGeom prst="rect">
                <a:avLst/>
              </a:prstGeom>
              <a:blipFill>
                <a:blip r:embed="rId4"/>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10" name="CuadroTexto 9">
                <a:extLst>
                  <a:ext uri="{FF2B5EF4-FFF2-40B4-BE49-F238E27FC236}">
                    <a16:creationId xmlns:a16="http://schemas.microsoft.com/office/drawing/2014/main" id="{50452F7C-7C3D-7C5F-A8DD-F3E2A7A2436C}"/>
                  </a:ext>
                </a:extLst>
              </p:cNvPr>
              <p:cNvSpPr txBox="1"/>
              <p:nvPr/>
            </p:nvSpPr>
            <p:spPr>
              <a:xfrm>
                <a:off x="10909300" y="6089377"/>
                <a:ext cx="2095500" cy="5078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bar>
                            <m:barPr>
                              <m:pos m:val="top"/>
                              <m:ctrlPr>
                                <a:rPr lang="en-US" b="1" i="1" smtClean="0">
                                  <a:latin typeface="Cambria Math" panose="02040503050406030204" pitchFamily="18" charset="0"/>
                                </a:rPr>
                              </m:ctrlPr>
                            </m:barPr>
                            <m:e>
                              <m:r>
                                <a:rPr lang="es-ES" b="1" i="1" smtClean="0">
                                  <a:latin typeface="Cambria Math" panose="02040503050406030204" pitchFamily="18" charset="0"/>
                                </a:rPr>
                                <m:t>𝒙</m:t>
                              </m:r>
                            </m:e>
                          </m:bar>
                        </m:e>
                        <m:sub>
                          <m:r>
                            <a:rPr lang="es-ES" b="0" i="1" smtClean="0">
                              <a:latin typeface="Cambria Math" panose="02040503050406030204" pitchFamily="18" charset="0"/>
                            </a:rPr>
                            <m:t>3</m:t>
                          </m:r>
                        </m:sub>
                      </m:sSub>
                    </m:oMath>
                  </m:oMathPara>
                </a14:m>
                <a:endParaRPr lang="es-ES" dirty="0"/>
              </a:p>
            </p:txBody>
          </p:sp>
        </mc:Choice>
        <mc:Fallback xmlns="">
          <p:sp>
            <p:nvSpPr>
              <p:cNvPr id="10" name="CuadroTexto 9">
                <a:extLst>
                  <a:ext uri="{FF2B5EF4-FFF2-40B4-BE49-F238E27FC236}">
                    <a16:creationId xmlns:a16="http://schemas.microsoft.com/office/drawing/2014/main" id="{50452F7C-7C3D-7C5F-A8DD-F3E2A7A2436C}"/>
                  </a:ext>
                </a:extLst>
              </p:cNvPr>
              <p:cNvSpPr txBox="1">
                <a:spLocks noRot="1" noChangeAspect="1" noMove="1" noResize="1" noEditPoints="1" noAdjustHandles="1" noChangeArrowheads="1" noChangeShapeType="1" noTextEdit="1"/>
              </p:cNvSpPr>
              <p:nvPr/>
            </p:nvSpPr>
            <p:spPr>
              <a:xfrm>
                <a:off x="10909300" y="6089377"/>
                <a:ext cx="2095500" cy="507831"/>
              </a:xfrm>
              <a:prstGeom prst="rect">
                <a:avLst/>
              </a:prstGeom>
              <a:blipFill>
                <a:blip r:embed="rId5"/>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11" name="CuadroTexto 10">
                <a:extLst>
                  <a:ext uri="{FF2B5EF4-FFF2-40B4-BE49-F238E27FC236}">
                    <a16:creationId xmlns:a16="http://schemas.microsoft.com/office/drawing/2014/main" id="{937CA9B6-CAF8-CB03-CA42-35B382A8D0E4}"/>
                  </a:ext>
                </a:extLst>
              </p:cNvPr>
              <p:cNvSpPr txBox="1"/>
              <p:nvPr/>
            </p:nvSpPr>
            <p:spPr>
              <a:xfrm>
                <a:off x="10909300" y="6916882"/>
                <a:ext cx="2095500" cy="55983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s-ES" b="1" i="1">
                              <a:latin typeface="Cambria Math" panose="02040503050406030204" pitchFamily="18" charset="0"/>
                            </a:rPr>
                            <m:t>𝒙</m:t>
                          </m:r>
                        </m:e>
                        <m:sub>
                          <m:sSub>
                            <m:sSubPr>
                              <m:ctrlPr>
                                <a:rPr lang="es-ES" i="1" smtClean="0">
                                  <a:latin typeface="Cambria Math" panose="02040503050406030204" pitchFamily="18" charset="0"/>
                                </a:rPr>
                              </m:ctrlPr>
                            </m:sSubPr>
                            <m:e>
                              <m:r>
                                <a:rPr lang="es-ES" b="0" i="1" smtClean="0">
                                  <a:latin typeface="Cambria Math" panose="02040503050406030204" pitchFamily="18" charset="0"/>
                                </a:rPr>
                                <m:t>4</m:t>
                              </m:r>
                            </m:e>
                            <m:sub>
                              <m:r>
                                <a:rPr lang="es-ES" b="0" i="1" smtClean="0">
                                  <a:latin typeface="Cambria Math" panose="02040503050406030204" pitchFamily="18" charset="0"/>
                                </a:rPr>
                                <m:t>1</m:t>
                              </m:r>
                            </m:sub>
                          </m:sSub>
                        </m:sub>
                      </m:sSub>
                    </m:oMath>
                  </m:oMathPara>
                </a14:m>
                <a:endParaRPr lang="es-ES" dirty="0"/>
              </a:p>
            </p:txBody>
          </p:sp>
        </mc:Choice>
        <mc:Fallback xmlns="">
          <p:sp>
            <p:nvSpPr>
              <p:cNvPr id="11" name="CuadroTexto 10">
                <a:extLst>
                  <a:ext uri="{FF2B5EF4-FFF2-40B4-BE49-F238E27FC236}">
                    <a16:creationId xmlns:a16="http://schemas.microsoft.com/office/drawing/2014/main" id="{937CA9B6-CAF8-CB03-CA42-35B382A8D0E4}"/>
                  </a:ext>
                </a:extLst>
              </p:cNvPr>
              <p:cNvSpPr txBox="1">
                <a:spLocks noRot="1" noChangeAspect="1" noMove="1" noResize="1" noEditPoints="1" noAdjustHandles="1" noChangeArrowheads="1" noChangeShapeType="1" noTextEdit="1"/>
              </p:cNvSpPr>
              <p:nvPr/>
            </p:nvSpPr>
            <p:spPr>
              <a:xfrm>
                <a:off x="10909300" y="6916882"/>
                <a:ext cx="2095500" cy="559833"/>
              </a:xfrm>
              <a:prstGeom prst="rect">
                <a:avLst/>
              </a:prstGeom>
              <a:blipFill>
                <a:blip r:embed="rId6"/>
                <a:stretch>
                  <a:fillRect/>
                </a:stretch>
              </a:blipFill>
            </p:spPr>
            <p:txBody>
              <a:bodyPr/>
              <a:lstStyle/>
              <a:p>
                <a:r>
                  <a:rPr lang="es-ES">
                    <a:noFill/>
                  </a:rPr>
                  <a:t> </a:t>
                </a:r>
              </a:p>
            </p:txBody>
          </p:sp>
        </mc:Fallback>
      </mc:AlternateContent>
      <p:sp>
        <p:nvSpPr>
          <p:cNvPr id="12" name="Abrir corchete 11">
            <a:extLst>
              <a:ext uri="{FF2B5EF4-FFF2-40B4-BE49-F238E27FC236}">
                <a16:creationId xmlns:a16="http://schemas.microsoft.com/office/drawing/2014/main" id="{201BD1CF-1B08-504C-8E62-6A3A3E964CEB}"/>
              </a:ext>
            </a:extLst>
          </p:cNvPr>
          <p:cNvSpPr/>
          <p:nvPr/>
        </p:nvSpPr>
        <p:spPr>
          <a:xfrm>
            <a:off x="11464924" y="3911600"/>
            <a:ext cx="247649" cy="4025900"/>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19" name="CuadroTexto 18">
            <a:extLst>
              <a:ext uri="{FF2B5EF4-FFF2-40B4-BE49-F238E27FC236}">
                <a16:creationId xmlns:a16="http://schemas.microsoft.com/office/drawing/2014/main" id="{E9B27FBC-0CF0-C807-DF89-B4B967DA072D}"/>
              </a:ext>
            </a:extLst>
          </p:cNvPr>
          <p:cNvSpPr txBox="1"/>
          <p:nvPr/>
        </p:nvSpPr>
        <p:spPr>
          <a:xfrm>
            <a:off x="12428537" y="5715112"/>
            <a:ext cx="673100" cy="507831"/>
          </a:xfrm>
          <a:prstGeom prst="rect">
            <a:avLst/>
          </a:prstGeom>
          <a:noFill/>
        </p:spPr>
        <p:txBody>
          <a:bodyPr wrap="square" rtlCol="0">
            <a:spAutoFit/>
          </a:bodyPr>
          <a:lstStyle/>
          <a:p>
            <a:r>
              <a:rPr lang="es-ES" dirty="0"/>
              <a:t>…</a:t>
            </a:r>
          </a:p>
        </p:txBody>
      </p:sp>
      <p:sp>
        <p:nvSpPr>
          <p:cNvPr id="20" name="Abrir corchete 19">
            <a:extLst>
              <a:ext uri="{FF2B5EF4-FFF2-40B4-BE49-F238E27FC236}">
                <a16:creationId xmlns:a16="http://schemas.microsoft.com/office/drawing/2014/main" id="{B3B86253-FB5A-1575-7B74-C510C0AA27F4}"/>
              </a:ext>
            </a:extLst>
          </p:cNvPr>
          <p:cNvSpPr/>
          <p:nvPr/>
        </p:nvSpPr>
        <p:spPr>
          <a:xfrm rot="10800000">
            <a:off x="12111037" y="3911600"/>
            <a:ext cx="247649" cy="4025900"/>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mc:AlternateContent xmlns:mc="http://schemas.openxmlformats.org/markup-compatibility/2006" xmlns:a14="http://schemas.microsoft.com/office/drawing/2010/main">
        <mc:Choice Requires="a14">
          <p:sp>
            <p:nvSpPr>
              <p:cNvPr id="21" name="CuadroTexto 20">
                <a:extLst>
                  <a:ext uri="{FF2B5EF4-FFF2-40B4-BE49-F238E27FC236}">
                    <a16:creationId xmlns:a16="http://schemas.microsoft.com/office/drawing/2014/main" id="{F67FA93E-9B47-F56C-1D14-54766247FB60}"/>
                  </a:ext>
                </a:extLst>
              </p:cNvPr>
              <p:cNvSpPr txBox="1"/>
              <p:nvPr/>
            </p:nvSpPr>
            <p:spPr>
              <a:xfrm>
                <a:off x="12589490" y="4404426"/>
                <a:ext cx="2095500" cy="5078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bar>
                            <m:barPr>
                              <m:pos m:val="top"/>
                              <m:ctrlPr>
                                <a:rPr lang="en-US" b="1" i="1" smtClean="0">
                                  <a:latin typeface="Cambria Math" panose="02040503050406030204" pitchFamily="18" charset="0"/>
                                </a:rPr>
                              </m:ctrlPr>
                            </m:barPr>
                            <m:e>
                              <m:r>
                                <a:rPr lang="es-ES" b="1" i="1" smtClean="0">
                                  <a:latin typeface="Cambria Math" panose="02040503050406030204" pitchFamily="18" charset="0"/>
                                </a:rPr>
                                <m:t>𝒙</m:t>
                              </m:r>
                            </m:e>
                          </m:bar>
                        </m:e>
                        <m:sub>
                          <m:r>
                            <a:rPr lang="es-ES" b="0" i="1" smtClean="0">
                              <a:latin typeface="Cambria Math" panose="02040503050406030204" pitchFamily="18" charset="0"/>
                            </a:rPr>
                            <m:t>1</m:t>
                          </m:r>
                        </m:sub>
                      </m:sSub>
                    </m:oMath>
                  </m:oMathPara>
                </a14:m>
                <a:endParaRPr lang="es-ES" dirty="0"/>
              </a:p>
            </p:txBody>
          </p:sp>
        </mc:Choice>
        <mc:Fallback xmlns="">
          <p:sp>
            <p:nvSpPr>
              <p:cNvPr id="21" name="CuadroTexto 20">
                <a:extLst>
                  <a:ext uri="{FF2B5EF4-FFF2-40B4-BE49-F238E27FC236}">
                    <a16:creationId xmlns:a16="http://schemas.microsoft.com/office/drawing/2014/main" id="{F67FA93E-9B47-F56C-1D14-54766247FB60}"/>
                  </a:ext>
                </a:extLst>
              </p:cNvPr>
              <p:cNvSpPr txBox="1">
                <a:spLocks noRot="1" noChangeAspect="1" noMove="1" noResize="1" noEditPoints="1" noAdjustHandles="1" noChangeArrowheads="1" noChangeShapeType="1" noTextEdit="1"/>
              </p:cNvSpPr>
              <p:nvPr/>
            </p:nvSpPr>
            <p:spPr>
              <a:xfrm>
                <a:off x="12589490" y="4404426"/>
                <a:ext cx="2095500" cy="507831"/>
              </a:xfrm>
              <a:prstGeom prst="rect">
                <a:avLst/>
              </a:prstGeom>
              <a:blipFill>
                <a:blip r:embed="rId7"/>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22" name="CuadroTexto 21">
                <a:extLst>
                  <a:ext uri="{FF2B5EF4-FFF2-40B4-BE49-F238E27FC236}">
                    <a16:creationId xmlns:a16="http://schemas.microsoft.com/office/drawing/2014/main" id="{29EA6371-664B-A8DD-7822-510FFCB982DF}"/>
                  </a:ext>
                </a:extLst>
              </p:cNvPr>
              <p:cNvSpPr txBox="1"/>
              <p:nvPr/>
            </p:nvSpPr>
            <p:spPr>
              <a:xfrm>
                <a:off x="12589490" y="5230804"/>
                <a:ext cx="2095500" cy="5078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bar>
                            <m:barPr>
                              <m:pos m:val="top"/>
                              <m:ctrlPr>
                                <a:rPr lang="en-US" b="1" i="1" smtClean="0">
                                  <a:latin typeface="Cambria Math" panose="02040503050406030204" pitchFamily="18" charset="0"/>
                                </a:rPr>
                              </m:ctrlPr>
                            </m:barPr>
                            <m:e>
                              <m:r>
                                <a:rPr lang="es-ES" b="1" i="1" smtClean="0">
                                  <a:latin typeface="Cambria Math" panose="02040503050406030204" pitchFamily="18" charset="0"/>
                                </a:rPr>
                                <m:t>𝒙</m:t>
                              </m:r>
                            </m:e>
                          </m:bar>
                        </m:e>
                        <m:sub>
                          <m:r>
                            <a:rPr lang="es-ES" b="0" i="1" smtClean="0">
                              <a:latin typeface="Cambria Math" panose="02040503050406030204" pitchFamily="18" charset="0"/>
                            </a:rPr>
                            <m:t>2</m:t>
                          </m:r>
                        </m:sub>
                      </m:sSub>
                    </m:oMath>
                  </m:oMathPara>
                </a14:m>
                <a:endParaRPr lang="es-ES" dirty="0"/>
              </a:p>
            </p:txBody>
          </p:sp>
        </mc:Choice>
        <mc:Fallback xmlns="">
          <p:sp>
            <p:nvSpPr>
              <p:cNvPr id="22" name="CuadroTexto 21">
                <a:extLst>
                  <a:ext uri="{FF2B5EF4-FFF2-40B4-BE49-F238E27FC236}">
                    <a16:creationId xmlns:a16="http://schemas.microsoft.com/office/drawing/2014/main" id="{29EA6371-664B-A8DD-7822-510FFCB982DF}"/>
                  </a:ext>
                </a:extLst>
              </p:cNvPr>
              <p:cNvSpPr txBox="1">
                <a:spLocks noRot="1" noChangeAspect="1" noMove="1" noResize="1" noEditPoints="1" noAdjustHandles="1" noChangeArrowheads="1" noChangeShapeType="1" noTextEdit="1"/>
              </p:cNvSpPr>
              <p:nvPr/>
            </p:nvSpPr>
            <p:spPr>
              <a:xfrm>
                <a:off x="12589490" y="5230804"/>
                <a:ext cx="2095500" cy="507831"/>
              </a:xfrm>
              <a:prstGeom prst="rect">
                <a:avLst/>
              </a:prstGeom>
              <a:blipFill>
                <a:blip r:embed="rId8"/>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23" name="CuadroTexto 22">
                <a:extLst>
                  <a:ext uri="{FF2B5EF4-FFF2-40B4-BE49-F238E27FC236}">
                    <a16:creationId xmlns:a16="http://schemas.microsoft.com/office/drawing/2014/main" id="{D0575589-C4DA-0A89-9288-FFBEF126A4F6}"/>
                  </a:ext>
                </a:extLst>
              </p:cNvPr>
              <p:cNvSpPr txBox="1"/>
              <p:nvPr/>
            </p:nvSpPr>
            <p:spPr>
              <a:xfrm>
                <a:off x="12589490" y="6089377"/>
                <a:ext cx="2095500" cy="5078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bar>
                            <m:barPr>
                              <m:pos m:val="top"/>
                              <m:ctrlPr>
                                <a:rPr lang="en-US" b="1" i="1" smtClean="0">
                                  <a:latin typeface="Cambria Math" panose="02040503050406030204" pitchFamily="18" charset="0"/>
                                </a:rPr>
                              </m:ctrlPr>
                            </m:barPr>
                            <m:e>
                              <m:r>
                                <a:rPr lang="es-ES" b="1" i="1" smtClean="0">
                                  <a:latin typeface="Cambria Math" panose="02040503050406030204" pitchFamily="18" charset="0"/>
                                </a:rPr>
                                <m:t>𝒙</m:t>
                              </m:r>
                            </m:e>
                          </m:bar>
                        </m:e>
                        <m:sub>
                          <m:r>
                            <a:rPr lang="es-ES" b="0" i="1" smtClean="0">
                              <a:latin typeface="Cambria Math" panose="02040503050406030204" pitchFamily="18" charset="0"/>
                            </a:rPr>
                            <m:t>3</m:t>
                          </m:r>
                        </m:sub>
                      </m:sSub>
                    </m:oMath>
                  </m:oMathPara>
                </a14:m>
                <a:endParaRPr lang="es-ES" dirty="0"/>
              </a:p>
            </p:txBody>
          </p:sp>
        </mc:Choice>
        <mc:Fallback xmlns="">
          <p:sp>
            <p:nvSpPr>
              <p:cNvPr id="23" name="CuadroTexto 22">
                <a:extLst>
                  <a:ext uri="{FF2B5EF4-FFF2-40B4-BE49-F238E27FC236}">
                    <a16:creationId xmlns:a16="http://schemas.microsoft.com/office/drawing/2014/main" id="{D0575589-C4DA-0A89-9288-FFBEF126A4F6}"/>
                  </a:ext>
                </a:extLst>
              </p:cNvPr>
              <p:cNvSpPr txBox="1">
                <a:spLocks noRot="1" noChangeAspect="1" noMove="1" noResize="1" noEditPoints="1" noAdjustHandles="1" noChangeArrowheads="1" noChangeShapeType="1" noTextEdit="1"/>
              </p:cNvSpPr>
              <p:nvPr/>
            </p:nvSpPr>
            <p:spPr>
              <a:xfrm>
                <a:off x="12589490" y="6089377"/>
                <a:ext cx="2095500" cy="507831"/>
              </a:xfrm>
              <a:prstGeom prst="rect">
                <a:avLst/>
              </a:prstGeom>
              <a:blipFill>
                <a:blip r:embed="rId9"/>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24" name="CuadroTexto 23">
                <a:extLst>
                  <a:ext uri="{FF2B5EF4-FFF2-40B4-BE49-F238E27FC236}">
                    <a16:creationId xmlns:a16="http://schemas.microsoft.com/office/drawing/2014/main" id="{FF4358BC-28FF-BD35-B569-53DB475788D8}"/>
                  </a:ext>
                </a:extLst>
              </p:cNvPr>
              <p:cNvSpPr txBox="1"/>
              <p:nvPr/>
            </p:nvSpPr>
            <p:spPr>
              <a:xfrm>
                <a:off x="12589490" y="6916882"/>
                <a:ext cx="2095500" cy="59009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s-ES" b="1" i="1">
                              <a:latin typeface="Cambria Math" panose="02040503050406030204" pitchFamily="18" charset="0"/>
                            </a:rPr>
                            <m:t>𝒙</m:t>
                          </m:r>
                        </m:e>
                        <m:sub>
                          <m:sSub>
                            <m:sSubPr>
                              <m:ctrlPr>
                                <a:rPr lang="es-ES" i="1" smtClean="0">
                                  <a:latin typeface="Cambria Math" panose="02040503050406030204" pitchFamily="18" charset="0"/>
                                </a:rPr>
                              </m:ctrlPr>
                            </m:sSubPr>
                            <m:e>
                              <m:r>
                                <a:rPr lang="es-ES" b="0" i="1" smtClean="0">
                                  <a:latin typeface="Cambria Math" panose="02040503050406030204" pitchFamily="18" charset="0"/>
                                </a:rPr>
                                <m:t>4</m:t>
                              </m:r>
                            </m:e>
                            <m:sub>
                              <m:r>
                                <a:rPr lang="es-ES" b="0" i="1" smtClean="0">
                                  <a:latin typeface="Cambria Math" panose="02040503050406030204" pitchFamily="18" charset="0"/>
                                </a:rPr>
                                <m:t>𝑗</m:t>
                              </m:r>
                            </m:sub>
                          </m:sSub>
                        </m:sub>
                      </m:sSub>
                    </m:oMath>
                  </m:oMathPara>
                </a14:m>
                <a:endParaRPr lang="es-ES" dirty="0"/>
              </a:p>
            </p:txBody>
          </p:sp>
        </mc:Choice>
        <mc:Fallback xmlns="">
          <p:sp>
            <p:nvSpPr>
              <p:cNvPr id="24" name="CuadroTexto 23">
                <a:extLst>
                  <a:ext uri="{FF2B5EF4-FFF2-40B4-BE49-F238E27FC236}">
                    <a16:creationId xmlns:a16="http://schemas.microsoft.com/office/drawing/2014/main" id="{FF4358BC-28FF-BD35-B569-53DB475788D8}"/>
                  </a:ext>
                </a:extLst>
              </p:cNvPr>
              <p:cNvSpPr txBox="1">
                <a:spLocks noRot="1" noChangeAspect="1" noMove="1" noResize="1" noEditPoints="1" noAdjustHandles="1" noChangeArrowheads="1" noChangeShapeType="1" noTextEdit="1"/>
              </p:cNvSpPr>
              <p:nvPr/>
            </p:nvSpPr>
            <p:spPr>
              <a:xfrm>
                <a:off x="12589490" y="6916882"/>
                <a:ext cx="2095500" cy="590098"/>
              </a:xfrm>
              <a:prstGeom prst="rect">
                <a:avLst/>
              </a:prstGeom>
              <a:blipFill>
                <a:blip r:embed="rId10"/>
                <a:stretch>
                  <a:fillRect/>
                </a:stretch>
              </a:blipFill>
            </p:spPr>
            <p:txBody>
              <a:bodyPr/>
              <a:lstStyle/>
              <a:p>
                <a:r>
                  <a:rPr lang="es-ES">
                    <a:noFill/>
                  </a:rPr>
                  <a:t> </a:t>
                </a:r>
              </a:p>
            </p:txBody>
          </p:sp>
        </mc:Fallback>
      </mc:AlternateContent>
      <p:sp>
        <p:nvSpPr>
          <p:cNvPr id="25" name="Abrir corchete 24">
            <a:extLst>
              <a:ext uri="{FF2B5EF4-FFF2-40B4-BE49-F238E27FC236}">
                <a16:creationId xmlns:a16="http://schemas.microsoft.com/office/drawing/2014/main" id="{B671664A-B770-B460-2C6C-78954B233652}"/>
              </a:ext>
            </a:extLst>
          </p:cNvPr>
          <p:cNvSpPr/>
          <p:nvPr/>
        </p:nvSpPr>
        <p:spPr>
          <a:xfrm>
            <a:off x="13145114" y="3911600"/>
            <a:ext cx="247649" cy="4025900"/>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26" name="CuadroTexto 25">
            <a:extLst>
              <a:ext uri="{FF2B5EF4-FFF2-40B4-BE49-F238E27FC236}">
                <a16:creationId xmlns:a16="http://schemas.microsoft.com/office/drawing/2014/main" id="{3346CE18-ABD7-F902-009E-F3AE2204A5D2}"/>
              </a:ext>
            </a:extLst>
          </p:cNvPr>
          <p:cNvSpPr txBox="1"/>
          <p:nvPr/>
        </p:nvSpPr>
        <p:spPr>
          <a:xfrm>
            <a:off x="14108727" y="5715112"/>
            <a:ext cx="673100" cy="507831"/>
          </a:xfrm>
          <a:prstGeom prst="rect">
            <a:avLst/>
          </a:prstGeom>
          <a:noFill/>
        </p:spPr>
        <p:txBody>
          <a:bodyPr wrap="square" rtlCol="0">
            <a:spAutoFit/>
          </a:bodyPr>
          <a:lstStyle/>
          <a:p>
            <a:r>
              <a:rPr lang="es-ES" dirty="0"/>
              <a:t>…</a:t>
            </a:r>
          </a:p>
        </p:txBody>
      </p:sp>
      <p:sp>
        <p:nvSpPr>
          <p:cNvPr id="27" name="Abrir corchete 26">
            <a:extLst>
              <a:ext uri="{FF2B5EF4-FFF2-40B4-BE49-F238E27FC236}">
                <a16:creationId xmlns:a16="http://schemas.microsoft.com/office/drawing/2014/main" id="{114730DD-4847-D463-EE92-132228C039A3}"/>
              </a:ext>
            </a:extLst>
          </p:cNvPr>
          <p:cNvSpPr/>
          <p:nvPr/>
        </p:nvSpPr>
        <p:spPr>
          <a:xfrm rot="10800000">
            <a:off x="13791227" y="3911600"/>
            <a:ext cx="247649" cy="4025900"/>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mc:AlternateContent xmlns:mc="http://schemas.openxmlformats.org/markup-compatibility/2006" xmlns:a14="http://schemas.microsoft.com/office/drawing/2010/main">
        <mc:Choice Requires="a14">
          <p:sp>
            <p:nvSpPr>
              <p:cNvPr id="28" name="CuadroTexto 27">
                <a:extLst>
                  <a:ext uri="{FF2B5EF4-FFF2-40B4-BE49-F238E27FC236}">
                    <a16:creationId xmlns:a16="http://schemas.microsoft.com/office/drawing/2014/main" id="{39D412CB-C489-5EEE-0FB5-F4EC18F6A6DA}"/>
                  </a:ext>
                </a:extLst>
              </p:cNvPr>
              <p:cNvSpPr txBox="1"/>
              <p:nvPr/>
            </p:nvSpPr>
            <p:spPr>
              <a:xfrm>
                <a:off x="14175042" y="4434732"/>
                <a:ext cx="2095500" cy="5078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bar>
                            <m:barPr>
                              <m:pos m:val="top"/>
                              <m:ctrlPr>
                                <a:rPr lang="en-US" b="1" i="1" smtClean="0">
                                  <a:latin typeface="Cambria Math" panose="02040503050406030204" pitchFamily="18" charset="0"/>
                                </a:rPr>
                              </m:ctrlPr>
                            </m:barPr>
                            <m:e>
                              <m:r>
                                <a:rPr lang="es-ES" b="1" i="1" smtClean="0">
                                  <a:latin typeface="Cambria Math" panose="02040503050406030204" pitchFamily="18" charset="0"/>
                                </a:rPr>
                                <m:t>𝒙</m:t>
                              </m:r>
                            </m:e>
                          </m:bar>
                        </m:e>
                        <m:sub>
                          <m:r>
                            <a:rPr lang="es-ES" b="0" i="1" smtClean="0">
                              <a:latin typeface="Cambria Math" panose="02040503050406030204" pitchFamily="18" charset="0"/>
                            </a:rPr>
                            <m:t>1</m:t>
                          </m:r>
                        </m:sub>
                      </m:sSub>
                    </m:oMath>
                  </m:oMathPara>
                </a14:m>
                <a:endParaRPr lang="es-ES" dirty="0"/>
              </a:p>
            </p:txBody>
          </p:sp>
        </mc:Choice>
        <mc:Fallback xmlns="">
          <p:sp>
            <p:nvSpPr>
              <p:cNvPr id="28" name="CuadroTexto 27">
                <a:extLst>
                  <a:ext uri="{FF2B5EF4-FFF2-40B4-BE49-F238E27FC236}">
                    <a16:creationId xmlns:a16="http://schemas.microsoft.com/office/drawing/2014/main" id="{39D412CB-C489-5EEE-0FB5-F4EC18F6A6DA}"/>
                  </a:ext>
                </a:extLst>
              </p:cNvPr>
              <p:cNvSpPr txBox="1">
                <a:spLocks noRot="1" noChangeAspect="1" noMove="1" noResize="1" noEditPoints="1" noAdjustHandles="1" noChangeArrowheads="1" noChangeShapeType="1" noTextEdit="1"/>
              </p:cNvSpPr>
              <p:nvPr/>
            </p:nvSpPr>
            <p:spPr>
              <a:xfrm>
                <a:off x="14175042" y="4434732"/>
                <a:ext cx="2095500" cy="507831"/>
              </a:xfrm>
              <a:prstGeom prst="rect">
                <a:avLst/>
              </a:prstGeom>
              <a:blipFill>
                <a:blip r:embed="rId11"/>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29" name="CuadroTexto 28">
                <a:extLst>
                  <a:ext uri="{FF2B5EF4-FFF2-40B4-BE49-F238E27FC236}">
                    <a16:creationId xmlns:a16="http://schemas.microsoft.com/office/drawing/2014/main" id="{5495CE12-3427-3E7E-76B9-ADDF33465B5F}"/>
                  </a:ext>
                </a:extLst>
              </p:cNvPr>
              <p:cNvSpPr txBox="1"/>
              <p:nvPr/>
            </p:nvSpPr>
            <p:spPr>
              <a:xfrm>
                <a:off x="14175042" y="5261110"/>
                <a:ext cx="2095500" cy="5078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bar>
                            <m:barPr>
                              <m:pos m:val="top"/>
                              <m:ctrlPr>
                                <a:rPr lang="en-US" b="1" i="1" smtClean="0">
                                  <a:latin typeface="Cambria Math" panose="02040503050406030204" pitchFamily="18" charset="0"/>
                                </a:rPr>
                              </m:ctrlPr>
                            </m:barPr>
                            <m:e>
                              <m:r>
                                <a:rPr lang="es-ES" b="1" i="1" smtClean="0">
                                  <a:latin typeface="Cambria Math" panose="02040503050406030204" pitchFamily="18" charset="0"/>
                                </a:rPr>
                                <m:t>𝒙</m:t>
                              </m:r>
                            </m:e>
                          </m:bar>
                        </m:e>
                        <m:sub>
                          <m:r>
                            <a:rPr lang="es-ES" b="0" i="1" smtClean="0">
                              <a:latin typeface="Cambria Math" panose="02040503050406030204" pitchFamily="18" charset="0"/>
                            </a:rPr>
                            <m:t>2</m:t>
                          </m:r>
                        </m:sub>
                      </m:sSub>
                    </m:oMath>
                  </m:oMathPara>
                </a14:m>
                <a:endParaRPr lang="es-ES" dirty="0"/>
              </a:p>
            </p:txBody>
          </p:sp>
        </mc:Choice>
        <mc:Fallback xmlns="">
          <p:sp>
            <p:nvSpPr>
              <p:cNvPr id="29" name="CuadroTexto 28">
                <a:extLst>
                  <a:ext uri="{FF2B5EF4-FFF2-40B4-BE49-F238E27FC236}">
                    <a16:creationId xmlns:a16="http://schemas.microsoft.com/office/drawing/2014/main" id="{5495CE12-3427-3E7E-76B9-ADDF33465B5F}"/>
                  </a:ext>
                </a:extLst>
              </p:cNvPr>
              <p:cNvSpPr txBox="1">
                <a:spLocks noRot="1" noChangeAspect="1" noMove="1" noResize="1" noEditPoints="1" noAdjustHandles="1" noChangeArrowheads="1" noChangeShapeType="1" noTextEdit="1"/>
              </p:cNvSpPr>
              <p:nvPr/>
            </p:nvSpPr>
            <p:spPr>
              <a:xfrm>
                <a:off x="14175042" y="5261110"/>
                <a:ext cx="2095500" cy="507831"/>
              </a:xfrm>
              <a:prstGeom prst="rect">
                <a:avLst/>
              </a:prstGeom>
              <a:blipFill>
                <a:blip r:embed="rId12"/>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30" name="CuadroTexto 29">
                <a:extLst>
                  <a:ext uri="{FF2B5EF4-FFF2-40B4-BE49-F238E27FC236}">
                    <a16:creationId xmlns:a16="http://schemas.microsoft.com/office/drawing/2014/main" id="{BF71D03F-202B-AAE2-5E31-89A298FD1EBE}"/>
                  </a:ext>
                </a:extLst>
              </p:cNvPr>
              <p:cNvSpPr txBox="1"/>
              <p:nvPr/>
            </p:nvSpPr>
            <p:spPr>
              <a:xfrm>
                <a:off x="14175042" y="6119683"/>
                <a:ext cx="2095500" cy="5078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bar>
                            <m:barPr>
                              <m:pos m:val="top"/>
                              <m:ctrlPr>
                                <a:rPr lang="en-US" b="1" i="1" smtClean="0">
                                  <a:latin typeface="Cambria Math" panose="02040503050406030204" pitchFamily="18" charset="0"/>
                                </a:rPr>
                              </m:ctrlPr>
                            </m:barPr>
                            <m:e>
                              <m:r>
                                <a:rPr lang="es-ES" b="1" i="1" smtClean="0">
                                  <a:latin typeface="Cambria Math" panose="02040503050406030204" pitchFamily="18" charset="0"/>
                                </a:rPr>
                                <m:t>𝒙</m:t>
                              </m:r>
                            </m:e>
                          </m:bar>
                        </m:e>
                        <m:sub>
                          <m:r>
                            <a:rPr lang="es-ES" b="0" i="1" smtClean="0">
                              <a:latin typeface="Cambria Math" panose="02040503050406030204" pitchFamily="18" charset="0"/>
                            </a:rPr>
                            <m:t>3</m:t>
                          </m:r>
                        </m:sub>
                      </m:sSub>
                    </m:oMath>
                  </m:oMathPara>
                </a14:m>
                <a:endParaRPr lang="es-ES" dirty="0"/>
              </a:p>
            </p:txBody>
          </p:sp>
        </mc:Choice>
        <mc:Fallback xmlns="">
          <p:sp>
            <p:nvSpPr>
              <p:cNvPr id="30" name="CuadroTexto 29">
                <a:extLst>
                  <a:ext uri="{FF2B5EF4-FFF2-40B4-BE49-F238E27FC236}">
                    <a16:creationId xmlns:a16="http://schemas.microsoft.com/office/drawing/2014/main" id="{BF71D03F-202B-AAE2-5E31-89A298FD1EBE}"/>
                  </a:ext>
                </a:extLst>
              </p:cNvPr>
              <p:cNvSpPr txBox="1">
                <a:spLocks noRot="1" noChangeAspect="1" noMove="1" noResize="1" noEditPoints="1" noAdjustHandles="1" noChangeArrowheads="1" noChangeShapeType="1" noTextEdit="1"/>
              </p:cNvSpPr>
              <p:nvPr/>
            </p:nvSpPr>
            <p:spPr>
              <a:xfrm>
                <a:off x="14175042" y="6119683"/>
                <a:ext cx="2095500" cy="507831"/>
              </a:xfrm>
              <a:prstGeom prst="rect">
                <a:avLst/>
              </a:prstGeom>
              <a:blipFill>
                <a:blip r:embed="rId13"/>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31" name="CuadroTexto 30">
                <a:extLst>
                  <a:ext uri="{FF2B5EF4-FFF2-40B4-BE49-F238E27FC236}">
                    <a16:creationId xmlns:a16="http://schemas.microsoft.com/office/drawing/2014/main" id="{77F8EC38-87B6-5082-5EE2-4A169F09C8DF}"/>
                  </a:ext>
                </a:extLst>
              </p:cNvPr>
              <p:cNvSpPr txBox="1"/>
              <p:nvPr/>
            </p:nvSpPr>
            <p:spPr>
              <a:xfrm>
                <a:off x="14175042" y="6947188"/>
                <a:ext cx="2095500" cy="55983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s-ES" b="1" i="1">
                              <a:latin typeface="Cambria Math" panose="02040503050406030204" pitchFamily="18" charset="0"/>
                            </a:rPr>
                            <m:t>𝒙</m:t>
                          </m:r>
                        </m:e>
                        <m:sub>
                          <m:sSub>
                            <m:sSubPr>
                              <m:ctrlPr>
                                <a:rPr lang="es-ES" i="1" smtClean="0">
                                  <a:latin typeface="Cambria Math" panose="02040503050406030204" pitchFamily="18" charset="0"/>
                                </a:rPr>
                              </m:ctrlPr>
                            </m:sSubPr>
                            <m:e>
                              <m:r>
                                <a:rPr lang="es-ES" b="0" i="1" smtClean="0">
                                  <a:latin typeface="Cambria Math" panose="02040503050406030204" pitchFamily="18" charset="0"/>
                                </a:rPr>
                                <m:t>4</m:t>
                              </m:r>
                            </m:e>
                            <m:sub>
                              <m:r>
                                <a:rPr lang="es-ES" b="0" i="1" smtClean="0">
                                  <a:latin typeface="Cambria Math" panose="02040503050406030204" pitchFamily="18" charset="0"/>
                                </a:rPr>
                                <m:t>5</m:t>
                              </m:r>
                            </m:sub>
                          </m:sSub>
                        </m:sub>
                      </m:sSub>
                    </m:oMath>
                  </m:oMathPara>
                </a14:m>
                <a:endParaRPr lang="es-ES" dirty="0"/>
              </a:p>
            </p:txBody>
          </p:sp>
        </mc:Choice>
        <mc:Fallback xmlns="">
          <p:sp>
            <p:nvSpPr>
              <p:cNvPr id="31" name="CuadroTexto 30">
                <a:extLst>
                  <a:ext uri="{FF2B5EF4-FFF2-40B4-BE49-F238E27FC236}">
                    <a16:creationId xmlns:a16="http://schemas.microsoft.com/office/drawing/2014/main" id="{77F8EC38-87B6-5082-5EE2-4A169F09C8DF}"/>
                  </a:ext>
                </a:extLst>
              </p:cNvPr>
              <p:cNvSpPr txBox="1">
                <a:spLocks noRot="1" noChangeAspect="1" noMove="1" noResize="1" noEditPoints="1" noAdjustHandles="1" noChangeArrowheads="1" noChangeShapeType="1" noTextEdit="1"/>
              </p:cNvSpPr>
              <p:nvPr/>
            </p:nvSpPr>
            <p:spPr>
              <a:xfrm>
                <a:off x="14175042" y="6947188"/>
                <a:ext cx="2095500" cy="559833"/>
              </a:xfrm>
              <a:prstGeom prst="rect">
                <a:avLst/>
              </a:prstGeom>
              <a:blipFill>
                <a:blip r:embed="rId14"/>
                <a:stretch>
                  <a:fillRect/>
                </a:stretch>
              </a:blipFill>
            </p:spPr>
            <p:txBody>
              <a:bodyPr/>
              <a:lstStyle/>
              <a:p>
                <a:r>
                  <a:rPr lang="es-ES">
                    <a:noFill/>
                  </a:rPr>
                  <a:t> </a:t>
                </a:r>
              </a:p>
            </p:txBody>
          </p:sp>
        </mc:Fallback>
      </mc:AlternateContent>
      <p:sp>
        <p:nvSpPr>
          <p:cNvPr id="32" name="Abrir corchete 31">
            <a:extLst>
              <a:ext uri="{FF2B5EF4-FFF2-40B4-BE49-F238E27FC236}">
                <a16:creationId xmlns:a16="http://schemas.microsoft.com/office/drawing/2014/main" id="{370C193C-ACC5-6F5A-8F9E-DB9E6016101F}"/>
              </a:ext>
            </a:extLst>
          </p:cNvPr>
          <p:cNvSpPr/>
          <p:nvPr/>
        </p:nvSpPr>
        <p:spPr>
          <a:xfrm>
            <a:off x="14730666" y="3941906"/>
            <a:ext cx="247649" cy="4025900"/>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34" name="Abrir corchete 33">
            <a:extLst>
              <a:ext uri="{FF2B5EF4-FFF2-40B4-BE49-F238E27FC236}">
                <a16:creationId xmlns:a16="http://schemas.microsoft.com/office/drawing/2014/main" id="{EC449D0D-0243-9556-1093-3C021CE94208}"/>
              </a:ext>
            </a:extLst>
          </p:cNvPr>
          <p:cNvSpPr/>
          <p:nvPr/>
        </p:nvSpPr>
        <p:spPr>
          <a:xfrm rot="10800000">
            <a:off x="15376779" y="3941906"/>
            <a:ext cx="247649" cy="4025900"/>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43" name="Elipse 42">
            <a:extLst>
              <a:ext uri="{FF2B5EF4-FFF2-40B4-BE49-F238E27FC236}">
                <a16:creationId xmlns:a16="http://schemas.microsoft.com/office/drawing/2014/main" id="{F98C2F85-BDB5-9F74-09B3-1245026D9D14}"/>
              </a:ext>
            </a:extLst>
          </p:cNvPr>
          <p:cNvSpPr/>
          <p:nvPr/>
        </p:nvSpPr>
        <p:spPr>
          <a:xfrm>
            <a:off x="10966344" y="6840871"/>
            <a:ext cx="5252424" cy="834547"/>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4" name="CuadroTexto 43">
            <a:extLst>
              <a:ext uri="{FF2B5EF4-FFF2-40B4-BE49-F238E27FC236}">
                <a16:creationId xmlns:a16="http://schemas.microsoft.com/office/drawing/2014/main" id="{48AA2911-4A99-B2C4-A503-4B9E83CD4A19}"/>
              </a:ext>
            </a:extLst>
          </p:cNvPr>
          <p:cNvSpPr txBox="1"/>
          <p:nvPr/>
        </p:nvSpPr>
        <p:spPr>
          <a:xfrm>
            <a:off x="11820778" y="3188903"/>
            <a:ext cx="3402014" cy="400110"/>
          </a:xfrm>
          <a:prstGeom prst="rect">
            <a:avLst/>
          </a:prstGeom>
          <a:noFill/>
        </p:spPr>
        <p:txBody>
          <a:bodyPr wrap="square" rtlCol="0">
            <a:spAutoFit/>
          </a:bodyPr>
          <a:lstStyle/>
          <a:p>
            <a:pPr algn="ctr"/>
            <a:r>
              <a:rPr lang="es-ES" sz="2000" dirty="0">
                <a:latin typeface="DIN" pitchFamily="50" charset="0"/>
              </a:rPr>
              <a:t>5 </a:t>
            </a:r>
            <a:r>
              <a:rPr lang="es-ES" sz="2000" dirty="0" err="1">
                <a:latin typeface="DIN" pitchFamily="50" charset="0"/>
              </a:rPr>
              <a:t>Levels</a:t>
            </a:r>
            <a:endParaRPr lang="es-ES" sz="3600" dirty="0">
              <a:latin typeface="DIN" pitchFamily="50" charset="0"/>
            </a:endParaRPr>
          </a:p>
        </p:txBody>
      </p:sp>
      <p:cxnSp>
        <p:nvCxnSpPr>
          <p:cNvPr id="46" name="Conector recto de flecha 45">
            <a:extLst>
              <a:ext uri="{FF2B5EF4-FFF2-40B4-BE49-F238E27FC236}">
                <a16:creationId xmlns:a16="http://schemas.microsoft.com/office/drawing/2014/main" id="{6D1E6230-B107-421E-3C81-62E1FDCB0CFA}"/>
              </a:ext>
            </a:extLst>
          </p:cNvPr>
          <p:cNvCxnSpPr>
            <a:cxnSpLocks/>
          </p:cNvCxnSpPr>
          <p:nvPr/>
        </p:nvCxnSpPr>
        <p:spPr>
          <a:xfrm flipV="1">
            <a:off x="11541123" y="3669642"/>
            <a:ext cx="3911855" cy="271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CuadroTexto 47">
            <a:extLst>
              <a:ext uri="{FF2B5EF4-FFF2-40B4-BE49-F238E27FC236}">
                <a16:creationId xmlns:a16="http://schemas.microsoft.com/office/drawing/2014/main" id="{C65B6887-6DE4-6C5B-3675-F869D0478635}"/>
              </a:ext>
            </a:extLst>
          </p:cNvPr>
          <p:cNvSpPr txBox="1"/>
          <p:nvPr/>
        </p:nvSpPr>
        <p:spPr>
          <a:xfrm>
            <a:off x="11458574" y="3328103"/>
            <a:ext cx="817563" cy="307777"/>
          </a:xfrm>
          <a:prstGeom prst="rect">
            <a:avLst/>
          </a:prstGeom>
          <a:noFill/>
        </p:spPr>
        <p:txBody>
          <a:bodyPr wrap="square" rtlCol="0">
            <a:spAutoFit/>
          </a:bodyPr>
          <a:lstStyle/>
          <a:p>
            <a:pPr algn="ctr"/>
            <a:r>
              <a:rPr lang="es-ES" sz="1400" dirty="0">
                <a:latin typeface="DIN" panose="020B0604020202020204" charset="0"/>
              </a:rPr>
              <a:t>min</a:t>
            </a:r>
          </a:p>
        </p:txBody>
      </p:sp>
      <p:sp>
        <p:nvSpPr>
          <p:cNvPr id="49" name="CuadroTexto 48">
            <a:extLst>
              <a:ext uri="{FF2B5EF4-FFF2-40B4-BE49-F238E27FC236}">
                <a16:creationId xmlns:a16="http://schemas.microsoft.com/office/drawing/2014/main" id="{A4543042-2368-4F23-1075-C9EB40433382}"/>
              </a:ext>
            </a:extLst>
          </p:cNvPr>
          <p:cNvSpPr txBox="1"/>
          <p:nvPr/>
        </p:nvSpPr>
        <p:spPr>
          <a:xfrm>
            <a:off x="14684990" y="3277567"/>
            <a:ext cx="817563" cy="307777"/>
          </a:xfrm>
          <a:prstGeom prst="rect">
            <a:avLst/>
          </a:prstGeom>
          <a:noFill/>
        </p:spPr>
        <p:txBody>
          <a:bodyPr wrap="square" rtlCol="0">
            <a:spAutoFit/>
          </a:bodyPr>
          <a:lstStyle/>
          <a:p>
            <a:pPr algn="ctr"/>
            <a:r>
              <a:rPr lang="es-ES" sz="1400" dirty="0" err="1">
                <a:latin typeface="DIN" panose="020B0604020202020204" charset="0"/>
              </a:rPr>
              <a:t>max</a:t>
            </a:r>
            <a:endParaRPr lang="es-ES" sz="1400" dirty="0">
              <a:latin typeface="DIN" panose="020B0604020202020204" charset="0"/>
            </a:endParaRPr>
          </a:p>
        </p:txBody>
      </p:sp>
    </p:spTree>
    <p:extLst>
      <p:ext uri="{BB962C8B-B14F-4D97-AF65-F5344CB8AC3E}">
        <p14:creationId xmlns:p14="http://schemas.microsoft.com/office/powerpoint/2010/main" val="1733141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1EA5FF0-233C-9766-7379-A46D6B168167}"/>
              </a:ext>
            </a:extLst>
          </p:cNvPr>
          <p:cNvSpPr>
            <a:spLocks noGrp="1"/>
          </p:cNvSpPr>
          <p:nvPr>
            <p:ph type="title"/>
          </p:nvPr>
        </p:nvSpPr>
        <p:spPr/>
        <p:txBody>
          <a:bodyPr/>
          <a:lstStyle/>
          <a:p>
            <a:r>
              <a:rPr lang="es-ES" dirty="0"/>
              <a:t>1D-SA</a:t>
            </a:r>
          </a:p>
        </p:txBody>
      </p:sp>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B7960068-E182-A0CB-FAF6-893830475CE8}"/>
                  </a:ext>
                </a:extLst>
              </p:cNvPr>
              <p:cNvSpPr>
                <a:spLocks noGrp="1"/>
              </p:cNvSpPr>
              <p:nvPr>
                <p:ph idx="1"/>
              </p:nvPr>
            </p:nvSpPr>
            <p:spPr>
              <a:xfrm>
                <a:off x="1257300" y="2738860"/>
                <a:ext cx="9652000" cy="6528015"/>
              </a:xfrm>
            </p:spPr>
            <p:txBody>
              <a:bodyPr>
                <a:normAutofit/>
              </a:bodyPr>
              <a:lstStyle/>
              <a:p>
                <a:r>
                  <a:rPr lang="es-ES" dirty="0"/>
                  <a:t>Model responses be </a:t>
                </a:r>
                <a:r>
                  <a:rPr lang="es-ES" dirty="0" err="1"/>
                  <a:t>denoted</a:t>
                </a:r>
                <a:r>
                  <a:rPr lang="es-ES" dirty="0"/>
                  <a:t> </a:t>
                </a:r>
                <a:r>
                  <a:rPr lang="es-ES" dirty="0" err="1"/>
                  <a:t>by</a:t>
                </a:r>
                <a:endParaRPr lang="es-ES" dirty="0"/>
              </a:p>
              <a:p>
                <a:pPr marL="0" indent="0">
                  <a:buNone/>
                </a:pPr>
                <a:r>
                  <a:rPr lang="es-ES" dirty="0"/>
                  <a:t>   </a:t>
                </a:r>
                <a14:m>
                  <m:oMath xmlns:m="http://schemas.openxmlformats.org/officeDocument/2006/math">
                    <m:sSub>
                      <m:sSubPr>
                        <m:ctrlPr>
                          <a:rPr lang="es-ES" i="1">
                            <a:latin typeface="Cambria Math" panose="02040503050406030204" pitchFamily="18" charset="0"/>
                          </a:rPr>
                        </m:ctrlPr>
                      </m:sSubPr>
                      <m:e>
                        <m:acc>
                          <m:accPr>
                            <m:chr m:val="̂"/>
                            <m:ctrlPr>
                              <a:rPr lang="es-ES" i="1">
                                <a:latin typeface="Cambria Math" panose="02040503050406030204" pitchFamily="18" charset="0"/>
                              </a:rPr>
                            </m:ctrlPr>
                          </m:accPr>
                          <m:e>
                            <m:r>
                              <a:rPr lang="es-ES" i="1">
                                <a:latin typeface="Cambria Math" panose="02040503050406030204" pitchFamily="18" charset="0"/>
                              </a:rPr>
                              <m:t>𝑦</m:t>
                            </m:r>
                          </m:e>
                        </m:acc>
                      </m:e>
                      <m:sub>
                        <m:r>
                          <a:rPr lang="es-ES" i="1">
                            <a:latin typeface="Cambria Math" panose="02040503050406030204" pitchFamily="18" charset="0"/>
                          </a:rPr>
                          <m:t>𝑎</m:t>
                        </m:r>
                      </m:sub>
                    </m:sSub>
                    <m:r>
                      <a:rPr lang="es-ES" i="1">
                        <a:latin typeface="Cambria Math" panose="02040503050406030204" pitchFamily="18" charset="0"/>
                      </a:rPr>
                      <m:t>=</m:t>
                    </m:r>
                  </m:oMath>
                </a14:m>
                <a:r>
                  <a:rPr lang="es-ES" dirty="0"/>
                  <a:t> </a:t>
                </a:r>
                <a14:m>
                  <m:oMath xmlns:m="http://schemas.openxmlformats.org/officeDocument/2006/math">
                    <m:d>
                      <m:dPr>
                        <m:begChr m:val="{"/>
                        <m:endChr m:val=""/>
                        <m:ctrlPr>
                          <a:rPr lang="es-ES" i="1">
                            <a:latin typeface="Cambria Math" panose="02040503050406030204" pitchFamily="18" charset="0"/>
                          </a:rPr>
                        </m:ctrlPr>
                      </m:dPr>
                      <m:e>
                        <m:d>
                          <m:dPr>
                            <m:begChr m:val=""/>
                            <m:endChr m:val="}"/>
                            <m:ctrlPr>
                              <a:rPr lang="es-ES" i="1">
                                <a:latin typeface="Cambria Math" panose="02040503050406030204" pitchFamily="18" charset="0"/>
                              </a:rPr>
                            </m:ctrlPr>
                          </m:dPr>
                          <m:e>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s-ES" i="1">
                                        <a:latin typeface="Cambria Math" panose="02040503050406030204" pitchFamily="18" charset="0"/>
                                      </a:rPr>
                                      <m:t>𝑦</m:t>
                                    </m:r>
                                  </m:e>
                                </m:acc>
                              </m:e>
                              <m:sub>
                                <m:sSub>
                                  <m:sSubPr>
                                    <m:ctrlPr>
                                      <a:rPr lang="es-ES" i="1">
                                        <a:latin typeface="Cambria Math" panose="02040503050406030204" pitchFamily="18" charset="0"/>
                                      </a:rPr>
                                    </m:ctrlPr>
                                  </m:sSubPr>
                                  <m:e>
                                    <m:r>
                                      <a:rPr lang="es-ES" i="1">
                                        <a:latin typeface="Cambria Math" panose="02040503050406030204" pitchFamily="18" charset="0"/>
                                      </a:rPr>
                                      <m:t>𝑎</m:t>
                                    </m:r>
                                  </m:e>
                                  <m:sub>
                                    <m:r>
                                      <a:rPr lang="es-ES" i="1">
                                        <a:latin typeface="Cambria Math" panose="02040503050406030204" pitchFamily="18" charset="0"/>
                                      </a:rPr>
                                      <m:t>𝑗</m:t>
                                    </m:r>
                                  </m:sub>
                                </m:sSub>
                              </m:sub>
                            </m:sSub>
                            <m:r>
                              <a:rPr lang="es-ES" i="1">
                                <a:latin typeface="Cambria Math" panose="02040503050406030204" pitchFamily="18" charset="0"/>
                              </a:rPr>
                              <m:t>:</m:t>
                            </m:r>
                            <m:r>
                              <a:rPr lang="es-ES" i="1">
                                <a:latin typeface="Cambria Math" panose="02040503050406030204" pitchFamily="18" charset="0"/>
                              </a:rPr>
                              <m:t>𝑗</m:t>
                            </m:r>
                            <m:r>
                              <a:rPr lang="es-ES" i="1">
                                <a:latin typeface="Cambria Math" panose="02040503050406030204" pitchFamily="18" charset="0"/>
                                <a:ea typeface="Cambria Math" panose="02040503050406030204" pitchFamily="18" charset="0"/>
                              </a:rPr>
                              <m:t>∈</m:t>
                            </m:r>
                            <m:d>
                              <m:dPr>
                                <m:begChr m:val="{"/>
                                <m:endChr m:val=""/>
                                <m:ctrlPr>
                                  <a:rPr lang="es-ES" i="1">
                                    <a:latin typeface="Cambria Math" panose="02040503050406030204" pitchFamily="18" charset="0"/>
                                    <a:ea typeface="Cambria Math" panose="02040503050406030204" pitchFamily="18" charset="0"/>
                                  </a:rPr>
                                </m:ctrlPr>
                              </m:dPr>
                              <m:e>
                                <m:r>
                                  <a:rPr lang="es-ES" i="1">
                                    <a:latin typeface="Cambria Math" panose="02040503050406030204" pitchFamily="18" charset="0"/>
                                    <a:ea typeface="Cambria Math" panose="02040503050406030204" pitchFamily="18" charset="0"/>
                                  </a:rPr>
                                  <m:t>1,…,</m:t>
                                </m:r>
                                <m:r>
                                  <a:rPr lang="es-ES" i="1">
                                    <a:latin typeface="Cambria Math" panose="02040503050406030204" pitchFamily="18" charset="0"/>
                                    <a:ea typeface="Cambria Math" panose="02040503050406030204" pitchFamily="18" charset="0"/>
                                  </a:rPr>
                                  <m:t>𝐿</m:t>
                                </m:r>
                              </m:e>
                            </m:d>
                          </m:e>
                        </m:d>
                      </m:e>
                    </m:d>
                  </m:oMath>
                </a14:m>
                <a:r>
                  <a:rPr lang="es-ES" dirty="0"/>
                  <a:t>.</a:t>
                </a:r>
              </a:p>
              <a:p>
                <a14:m>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s-ES" i="1">
                                <a:latin typeface="Cambria Math" panose="02040503050406030204" pitchFamily="18" charset="0"/>
                              </a:rPr>
                              <m:t>𝑦</m:t>
                            </m:r>
                          </m:e>
                        </m:acc>
                      </m:e>
                      <m:sub>
                        <m:sSub>
                          <m:sSubPr>
                            <m:ctrlPr>
                              <a:rPr lang="es-ES" i="1">
                                <a:latin typeface="Cambria Math" panose="02040503050406030204" pitchFamily="18" charset="0"/>
                              </a:rPr>
                            </m:ctrlPr>
                          </m:sSubPr>
                          <m:e>
                            <m:r>
                              <a:rPr lang="es-ES" i="1">
                                <a:latin typeface="Cambria Math" panose="02040503050406030204" pitchFamily="18" charset="0"/>
                              </a:rPr>
                              <m:t>𝑎</m:t>
                            </m:r>
                          </m:e>
                          <m:sub>
                            <m:r>
                              <a:rPr lang="es-ES" i="1">
                                <a:latin typeface="Cambria Math" panose="02040503050406030204" pitchFamily="18" charset="0"/>
                              </a:rPr>
                              <m:t>𝑗</m:t>
                            </m:r>
                          </m:sub>
                        </m:sSub>
                      </m:sub>
                    </m:sSub>
                  </m:oMath>
                </a14:m>
                <a:r>
                  <a:rPr lang="es-ES" dirty="0"/>
                  <a:t> </a:t>
                </a:r>
                <a:r>
                  <a:rPr lang="es-ES" dirty="0" err="1"/>
                  <a:t>represents</a:t>
                </a:r>
                <a:r>
                  <a:rPr lang="es-ES" dirty="0"/>
                  <a:t> </a:t>
                </a:r>
                <a:r>
                  <a:rPr lang="es-ES" dirty="0" err="1"/>
                  <a:t>the</a:t>
                </a:r>
                <a:r>
                  <a:rPr lang="es-ES" dirty="0"/>
                  <a:t> response </a:t>
                </a:r>
                <a:r>
                  <a:rPr lang="es-ES" dirty="0" err="1"/>
                  <a:t>for</a:t>
                </a:r>
                <a:r>
                  <a:rPr lang="es-ES" dirty="0"/>
                  <a:t> </a:t>
                </a:r>
                <a14:m>
                  <m:oMath xmlns:m="http://schemas.openxmlformats.org/officeDocument/2006/math">
                    <m:sSub>
                      <m:sSubPr>
                        <m:ctrlPr>
                          <a:rPr lang="en-US" i="1">
                            <a:latin typeface="Cambria Math" panose="02040503050406030204" pitchFamily="18" charset="0"/>
                          </a:rPr>
                        </m:ctrlPr>
                      </m:sSubPr>
                      <m:e>
                        <m:r>
                          <a:rPr lang="es-ES" b="1" i="1">
                            <a:latin typeface="Cambria Math" panose="02040503050406030204" pitchFamily="18" charset="0"/>
                          </a:rPr>
                          <m:t>𝒙</m:t>
                        </m:r>
                      </m:e>
                      <m:sub>
                        <m:sSub>
                          <m:sSubPr>
                            <m:ctrlPr>
                              <a:rPr lang="es-ES" i="1">
                                <a:latin typeface="Cambria Math" panose="02040503050406030204" pitchFamily="18" charset="0"/>
                              </a:rPr>
                            </m:ctrlPr>
                          </m:sSubPr>
                          <m:e>
                            <m:r>
                              <a:rPr lang="es-ES" i="1">
                                <a:latin typeface="Cambria Math" panose="02040503050406030204" pitchFamily="18" charset="0"/>
                              </a:rPr>
                              <m:t>𝑎</m:t>
                            </m:r>
                          </m:e>
                          <m:sub>
                            <m:r>
                              <a:rPr lang="es-ES" i="1">
                                <a:latin typeface="Cambria Math" panose="02040503050406030204" pitchFamily="18" charset="0"/>
                              </a:rPr>
                              <m:t>𝑗</m:t>
                            </m:r>
                          </m:sub>
                        </m:sSub>
                      </m:sub>
                    </m:sSub>
                  </m:oMath>
                </a14:m>
                <a:r>
                  <a:rPr lang="es-ES" dirty="0"/>
                  <a:t>.</a:t>
                </a:r>
              </a:p>
              <a:p>
                <a:r>
                  <a:rPr lang="en-US" dirty="0"/>
                  <a:t>Responses are stored and used to:</a:t>
                </a:r>
              </a:p>
              <a:p>
                <a:pPr lvl="1"/>
                <a:r>
                  <a:rPr lang="en-US" dirty="0"/>
                  <a:t>Compute a sensitivity measure of the input.</a:t>
                </a:r>
              </a:p>
              <a:p>
                <a:pPr lvl="1"/>
                <a:r>
                  <a:rPr lang="en-US" dirty="0"/>
                  <a:t>Visualization purposes.</a:t>
                </a:r>
              </a:p>
              <a:p>
                <a:r>
                  <a:rPr lang="es-ES" dirty="0" err="1"/>
                  <a:t>Computational</a:t>
                </a:r>
                <a:r>
                  <a:rPr lang="es-ES" dirty="0"/>
                  <a:t> </a:t>
                </a:r>
                <a:r>
                  <a:rPr lang="es-ES" dirty="0" err="1"/>
                  <a:t>complexity</a:t>
                </a:r>
                <a:r>
                  <a:rPr lang="es-ES" dirty="0"/>
                  <a:t> </a:t>
                </a:r>
                <a:r>
                  <a:rPr lang="es-ES" dirty="0" err="1"/>
                  <a:t>is</a:t>
                </a:r>
                <a:r>
                  <a:rPr lang="es-ES" dirty="0"/>
                  <a:t> </a:t>
                </a:r>
                <a14:m>
                  <m:oMath xmlns:m="http://schemas.openxmlformats.org/officeDocument/2006/math">
                    <m:r>
                      <a:rPr lang="es-ES" i="1" smtClean="0">
                        <a:latin typeface="Cambria Math" panose="02040503050406030204" pitchFamily="18" charset="0"/>
                        <a:ea typeface="Cambria Math" panose="02040503050406030204" pitchFamily="18" charset="0"/>
                      </a:rPr>
                      <m:t>𝒪</m:t>
                    </m:r>
                    <m:d>
                      <m:dPr>
                        <m:ctrlPr>
                          <a:rPr lang="es-ES" i="1" smtClean="0">
                            <a:latin typeface="Cambria Math" panose="02040503050406030204" pitchFamily="18" charset="0"/>
                            <a:ea typeface="Cambria Math" panose="02040503050406030204" pitchFamily="18" charset="0"/>
                          </a:rPr>
                        </m:ctrlPr>
                      </m:dPr>
                      <m:e>
                        <m:r>
                          <a:rPr lang="es-ES" b="0" i="1" smtClean="0">
                            <a:latin typeface="Cambria Math" panose="02040503050406030204" pitchFamily="18" charset="0"/>
                            <a:ea typeface="Cambria Math" panose="02040503050406030204" pitchFamily="18" charset="0"/>
                          </a:rPr>
                          <m:t>𝑀</m:t>
                        </m:r>
                        <m:r>
                          <a:rPr lang="es-ES" b="0" i="1" smtClean="0">
                            <a:latin typeface="Cambria Math" panose="02040503050406030204" pitchFamily="18" charset="0"/>
                            <a:ea typeface="Cambria Math" panose="02040503050406030204" pitchFamily="18" charset="0"/>
                          </a:rPr>
                          <m:t> </m:t>
                        </m:r>
                        <m:r>
                          <m:rPr>
                            <m:sty m:val="p"/>
                          </m:rPr>
                          <a:rPr lang="es-ES" b="0" i="0" smtClean="0">
                            <a:latin typeface="Cambria Math" panose="02040503050406030204" pitchFamily="18" charset="0"/>
                            <a:ea typeface="Cambria Math" panose="02040503050406030204" pitchFamily="18" charset="0"/>
                          </a:rPr>
                          <m:t>x</m:t>
                        </m:r>
                        <m:r>
                          <a:rPr lang="es-ES" b="0" i="0" smtClean="0">
                            <a:latin typeface="Cambria Math" panose="02040503050406030204" pitchFamily="18" charset="0"/>
                            <a:ea typeface="Cambria Math" panose="02040503050406030204" pitchFamily="18" charset="0"/>
                          </a:rPr>
                          <m:t> </m:t>
                        </m:r>
                        <m:r>
                          <a:rPr lang="es-ES" b="0" i="1" smtClean="0">
                            <a:latin typeface="Cambria Math" panose="02040503050406030204" pitchFamily="18" charset="0"/>
                            <a:ea typeface="Cambria Math" panose="02040503050406030204" pitchFamily="18" charset="0"/>
                          </a:rPr>
                          <m:t>𝐿</m:t>
                        </m:r>
                        <m:r>
                          <a:rPr lang="es-ES" b="0" i="1" smtClean="0">
                            <a:latin typeface="Cambria Math" panose="02040503050406030204" pitchFamily="18" charset="0"/>
                            <a:ea typeface="Cambria Math" panose="02040503050406030204" pitchFamily="18" charset="0"/>
                          </a:rPr>
                          <m:t> </m:t>
                        </m:r>
                        <m:r>
                          <m:rPr>
                            <m:sty m:val="p"/>
                          </m:rPr>
                          <a:rPr lang="es-ES" b="0" i="0" smtClean="0">
                            <a:latin typeface="Cambria Math" panose="02040503050406030204" pitchFamily="18" charset="0"/>
                            <a:ea typeface="Cambria Math" panose="02040503050406030204" pitchFamily="18" charset="0"/>
                          </a:rPr>
                          <m:t>x</m:t>
                        </m:r>
                        <m:r>
                          <a:rPr lang="es-ES" b="0" i="0" smtClean="0">
                            <a:latin typeface="Cambria Math" panose="02040503050406030204" pitchFamily="18" charset="0"/>
                            <a:ea typeface="Cambria Math" panose="02040503050406030204" pitchFamily="18" charset="0"/>
                          </a:rPr>
                          <m:t> </m:t>
                        </m:r>
                        <m:r>
                          <a:rPr lang="es-ES" b="0" i="1" smtClean="0">
                            <a:latin typeface="Cambria Math" panose="02040503050406030204" pitchFamily="18" charset="0"/>
                            <a:ea typeface="Cambria Math" panose="02040503050406030204" pitchFamily="18" charset="0"/>
                          </a:rPr>
                          <m:t>𝑃</m:t>
                        </m:r>
                      </m:e>
                    </m:d>
                  </m:oMath>
                </a14:m>
                <a:r>
                  <a:rPr lang="es-ES" dirty="0"/>
                  <a:t>.</a:t>
                </a:r>
              </a:p>
              <a:p>
                <a:endParaRPr lang="es-ES" dirty="0"/>
              </a:p>
            </p:txBody>
          </p:sp>
        </mc:Choice>
        <mc:Fallback xmlns="">
          <p:sp>
            <p:nvSpPr>
              <p:cNvPr id="3" name="Marcador de contenido 2">
                <a:extLst>
                  <a:ext uri="{FF2B5EF4-FFF2-40B4-BE49-F238E27FC236}">
                    <a16:creationId xmlns:a16="http://schemas.microsoft.com/office/drawing/2014/main" id="{B7960068-E182-A0CB-FAF6-893830475CE8}"/>
                  </a:ext>
                </a:extLst>
              </p:cNvPr>
              <p:cNvSpPr>
                <a:spLocks noGrp="1" noRot="1" noChangeAspect="1" noMove="1" noResize="1" noEditPoints="1" noAdjustHandles="1" noChangeArrowheads="1" noChangeShapeType="1" noTextEdit="1"/>
              </p:cNvSpPr>
              <p:nvPr>
                <p:ph idx="1"/>
              </p:nvPr>
            </p:nvSpPr>
            <p:spPr>
              <a:xfrm>
                <a:off x="1257300" y="2738860"/>
                <a:ext cx="9652000" cy="6528015"/>
              </a:xfrm>
              <a:blipFill>
                <a:blip r:embed="rId2"/>
                <a:stretch>
                  <a:fillRect l="-2210" t="-2801" b="-2148"/>
                </a:stretch>
              </a:blipFill>
            </p:spPr>
            <p:txBody>
              <a:bodyPr/>
              <a:lstStyle/>
              <a:p>
                <a:r>
                  <a:rPr lang="es-ES">
                    <a:noFill/>
                  </a:rPr>
                  <a:t> </a:t>
                </a:r>
              </a:p>
            </p:txBody>
          </p:sp>
        </mc:Fallback>
      </mc:AlternateContent>
      <p:sp>
        <p:nvSpPr>
          <p:cNvPr id="4" name="Marcador de pie de página 3">
            <a:extLst>
              <a:ext uri="{FF2B5EF4-FFF2-40B4-BE49-F238E27FC236}">
                <a16:creationId xmlns:a16="http://schemas.microsoft.com/office/drawing/2014/main" id="{81ACF9CC-DECD-91AA-D2A0-DD315E128561}"/>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Using sensitivity analysis and visualization techniques to open black box data mining models: a </a:t>
            </a:r>
            <a:r>
              <a:rPr lang="en-US" sz="1800" b="1" kern="100" dirty="0" err="1">
                <a:effectLst/>
                <a:latin typeface="Times New Roman" panose="02020603050405020304" pitchFamily="18" charset="0"/>
                <a:ea typeface="Aptos" panose="020B0004020202020204" pitchFamily="34" charset="0"/>
                <a:cs typeface="Times New Roman" panose="02020603050405020304" pitchFamily="18" charset="0"/>
              </a:rPr>
              <a:t>rminer</a:t>
            </a: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 example</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16E63206-12EA-A8EB-4352-36397899EFA0}"/>
              </a:ext>
            </a:extLst>
          </p:cNvPr>
          <p:cNvSpPr>
            <a:spLocks noGrp="1"/>
          </p:cNvSpPr>
          <p:nvPr>
            <p:ph type="sldNum" sz="quarter" idx="12"/>
          </p:nvPr>
        </p:nvSpPr>
        <p:spPr/>
        <p:txBody>
          <a:bodyPr/>
          <a:lstStyle/>
          <a:p>
            <a:fld id="{DBFF9636-A71C-488A-89F8-02E08556F10C}" type="slidenum">
              <a:rPr lang="es-ES" smtClean="0"/>
              <a:pPr/>
              <a:t>14</a:t>
            </a:fld>
            <a:endParaRPr lang="es-ES" dirty="0"/>
          </a:p>
        </p:txBody>
      </p:sp>
      <mc:AlternateContent xmlns:mc="http://schemas.openxmlformats.org/markup-compatibility/2006" xmlns:a14="http://schemas.microsoft.com/office/drawing/2010/main">
        <mc:Choice Requires="a14">
          <p:sp>
            <p:nvSpPr>
              <p:cNvPr id="8" name="CuadroTexto 7">
                <a:extLst>
                  <a:ext uri="{FF2B5EF4-FFF2-40B4-BE49-F238E27FC236}">
                    <a16:creationId xmlns:a16="http://schemas.microsoft.com/office/drawing/2014/main" id="{E44D4ED5-A4E0-D552-962C-E8E026F105F7}"/>
                  </a:ext>
                </a:extLst>
              </p:cNvPr>
              <p:cNvSpPr txBox="1"/>
              <p:nvPr/>
            </p:nvSpPr>
            <p:spPr>
              <a:xfrm>
                <a:off x="10909300" y="4404426"/>
                <a:ext cx="2095500" cy="5078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bar>
                            <m:barPr>
                              <m:pos m:val="top"/>
                              <m:ctrlPr>
                                <a:rPr lang="en-US" b="1" i="1" smtClean="0">
                                  <a:latin typeface="Cambria Math" panose="02040503050406030204" pitchFamily="18" charset="0"/>
                                </a:rPr>
                              </m:ctrlPr>
                            </m:barPr>
                            <m:e>
                              <m:r>
                                <a:rPr lang="es-ES" b="1" i="1" smtClean="0">
                                  <a:latin typeface="Cambria Math" panose="02040503050406030204" pitchFamily="18" charset="0"/>
                                </a:rPr>
                                <m:t>𝒙</m:t>
                              </m:r>
                            </m:e>
                          </m:bar>
                        </m:e>
                        <m:sub>
                          <m:r>
                            <a:rPr lang="es-ES" b="0" i="1" smtClean="0">
                              <a:latin typeface="Cambria Math" panose="02040503050406030204" pitchFamily="18" charset="0"/>
                            </a:rPr>
                            <m:t>1</m:t>
                          </m:r>
                        </m:sub>
                      </m:sSub>
                    </m:oMath>
                  </m:oMathPara>
                </a14:m>
                <a:endParaRPr lang="es-ES" dirty="0"/>
              </a:p>
            </p:txBody>
          </p:sp>
        </mc:Choice>
        <mc:Fallback xmlns="">
          <p:sp>
            <p:nvSpPr>
              <p:cNvPr id="8" name="CuadroTexto 7">
                <a:extLst>
                  <a:ext uri="{FF2B5EF4-FFF2-40B4-BE49-F238E27FC236}">
                    <a16:creationId xmlns:a16="http://schemas.microsoft.com/office/drawing/2014/main" id="{E44D4ED5-A4E0-D552-962C-E8E026F105F7}"/>
                  </a:ext>
                </a:extLst>
              </p:cNvPr>
              <p:cNvSpPr txBox="1">
                <a:spLocks noRot="1" noChangeAspect="1" noMove="1" noResize="1" noEditPoints="1" noAdjustHandles="1" noChangeArrowheads="1" noChangeShapeType="1" noTextEdit="1"/>
              </p:cNvSpPr>
              <p:nvPr/>
            </p:nvSpPr>
            <p:spPr>
              <a:xfrm>
                <a:off x="10909300" y="4404426"/>
                <a:ext cx="2095500" cy="507831"/>
              </a:xfrm>
              <a:prstGeom prst="rect">
                <a:avLst/>
              </a:prstGeom>
              <a:blipFill>
                <a:blip r:embed="rId3"/>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9" name="CuadroTexto 8">
                <a:extLst>
                  <a:ext uri="{FF2B5EF4-FFF2-40B4-BE49-F238E27FC236}">
                    <a16:creationId xmlns:a16="http://schemas.microsoft.com/office/drawing/2014/main" id="{1F53675F-0AB1-FC06-6CAE-621129C571CC}"/>
                  </a:ext>
                </a:extLst>
              </p:cNvPr>
              <p:cNvSpPr txBox="1"/>
              <p:nvPr/>
            </p:nvSpPr>
            <p:spPr>
              <a:xfrm>
                <a:off x="10909300" y="5230804"/>
                <a:ext cx="2095500" cy="5078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bar>
                            <m:barPr>
                              <m:pos m:val="top"/>
                              <m:ctrlPr>
                                <a:rPr lang="en-US" b="1" i="1" smtClean="0">
                                  <a:latin typeface="Cambria Math" panose="02040503050406030204" pitchFamily="18" charset="0"/>
                                </a:rPr>
                              </m:ctrlPr>
                            </m:barPr>
                            <m:e>
                              <m:r>
                                <a:rPr lang="es-ES" b="1" i="1" smtClean="0">
                                  <a:latin typeface="Cambria Math" panose="02040503050406030204" pitchFamily="18" charset="0"/>
                                </a:rPr>
                                <m:t>𝒙</m:t>
                              </m:r>
                            </m:e>
                          </m:bar>
                        </m:e>
                        <m:sub>
                          <m:r>
                            <a:rPr lang="es-ES" b="0" i="1" smtClean="0">
                              <a:latin typeface="Cambria Math" panose="02040503050406030204" pitchFamily="18" charset="0"/>
                            </a:rPr>
                            <m:t>2</m:t>
                          </m:r>
                        </m:sub>
                      </m:sSub>
                    </m:oMath>
                  </m:oMathPara>
                </a14:m>
                <a:endParaRPr lang="es-ES" dirty="0"/>
              </a:p>
            </p:txBody>
          </p:sp>
        </mc:Choice>
        <mc:Fallback xmlns="">
          <p:sp>
            <p:nvSpPr>
              <p:cNvPr id="9" name="CuadroTexto 8">
                <a:extLst>
                  <a:ext uri="{FF2B5EF4-FFF2-40B4-BE49-F238E27FC236}">
                    <a16:creationId xmlns:a16="http://schemas.microsoft.com/office/drawing/2014/main" id="{1F53675F-0AB1-FC06-6CAE-621129C571CC}"/>
                  </a:ext>
                </a:extLst>
              </p:cNvPr>
              <p:cNvSpPr txBox="1">
                <a:spLocks noRot="1" noChangeAspect="1" noMove="1" noResize="1" noEditPoints="1" noAdjustHandles="1" noChangeArrowheads="1" noChangeShapeType="1" noTextEdit="1"/>
              </p:cNvSpPr>
              <p:nvPr/>
            </p:nvSpPr>
            <p:spPr>
              <a:xfrm>
                <a:off x="10909300" y="5230804"/>
                <a:ext cx="2095500" cy="507831"/>
              </a:xfrm>
              <a:prstGeom prst="rect">
                <a:avLst/>
              </a:prstGeom>
              <a:blipFill>
                <a:blip r:embed="rId4"/>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10" name="CuadroTexto 9">
                <a:extLst>
                  <a:ext uri="{FF2B5EF4-FFF2-40B4-BE49-F238E27FC236}">
                    <a16:creationId xmlns:a16="http://schemas.microsoft.com/office/drawing/2014/main" id="{50452F7C-7C3D-7C5F-A8DD-F3E2A7A2436C}"/>
                  </a:ext>
                </a:extLst>
              </p:cNvPr>
              <p:cNvSpPr txBox="1"/>
              <p:nvPr/>
            </p:nvSpPr>
            <p:spPr>
              <a:xfrm>
                <a:off x="10909300" y="6089377"/>
                <a:ext cx="2095500" cy="5078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bar>
                            <m:barPr>
                              <m:pos m:val="top"/>
                              <m:ctrlPr>
                                <a:rPr lang="en-US" b="1" i="1" smtClean="0">
                                  <a:latin typeface="Cambria Math" panose="02040503050406030204" pitchFamily="18" charset="0"/>
                                </a:rPr>
                              </m:ctrlPr>
                            </m:barPr>
                            <m:e>
                              <m:r>
                                <a:rPr lang="es-ES" b="1" i="1" smtClean="0">
                                  <a:latin typeface="Cambria Math" panose="02040503050406030204" pitchFamily="18" charset="0"/>
                                </a:rPr>
                                <m:t>𝒙</m:t>
                              </m:r>
                            </m:e>
                          </m:bar>
                        </m:e>
                        <m:sub>
                          <m:r>
                            <a:rPr lang="es-ES" b="0" i="1" smtClean="0">
                              <a:latin typeface="Cambria Math" panose="02040503050406030204" pitchFamily="18" charset="0"/>
                            </a:rPr>
                            <m:t>3</m:t>
                          </m:r>
                        </m:sub>
                      </m:sSub>
                    </m:oMath>
                  </m:oMathPara>
                </a14:m>
                <a:endParaRPr lang="es-ES" dirty="0"/>
              </a:p>
            </p:txBody>
          </p:sp>
        </mc:Choice>
        <mc:Fallback xmlns="">
          <p:sp>
            <p:nvSpPr>
              <p:cNvPr id="10" name="CuadroTexto 9">
                <a:extLst>
                  <a:ext uri="{FF2B5EF4-FFF2-40B4-BE49-F238E27FC236}">
                    <a16:creationId xmlns:a16="http://schemas.microsoft.com/office/drawing/2014/main" id="{50452F7C-7C3D-7C5F-A8DD-F3E2A7A2436C}"/>
                  </a:ext>
                </a:extLst>
              </p:cNvPr>
              <p:cNvSpPr txBox="1">
                <a:spLocks noRot="1" noChangeAspect="1" noMove="1" noResize="1" noEditPoints="1" noAdjustHandles="1" noChangeArrowheads="1" noChangeShapeType="1" noTextEdit="1"/>
              </p:cNvSpPr>
              <p:nvPr/>
            </p:nvSpPr>
            <p:spPr>
              <a:xfrm>
                <a:off x="10909300" y="6089377"/>
                <a:ext cx="2095500" cy="507831"/>
              </a:xfrm>
              <a:prstGeom prst="rect">
                <a:avLst/>
              </a:prstGeom>
              <a:blipFill>
                <a:blip r:embed="rId5"/>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11" name="CuadroTexto 10">
                <a:extLst>
                  <a:ext uri="{FF2B5EF4-FFF2-40B4-BE49-F238E27FC236}">
                    <a16:creationId xmlns:a16="http://schemas.microsoft.com/office/drawing/2014/main" id="{937CA9B6-CAF8-CB03-CA42-35B382A8D0E4}"/>
                  </a:ext>
                </a:extLst>
              </p:cNvPr>
              <p:cNvSpPr txBox="1"/>
              <p:nvPr/>
            </p:nvSpPr>
            <p:spPr>
              <a:xfrm>
                <a:off x="10909300" y="6916882"/>
                <a:ext cx="2095500" cy="55983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s-ES" b="1" i="1">
                              <a:latin typeface="Cambria Math" panose="02040503050406030204" pitchFamily="18" charset="0"/>
                            </a:rPr>
                            <m:t>𝒙</m:t>
                          </m:r>
                        </m:e>
                        <m:sub>
                          <m:sSub>
                            <m:sSubPr>
                              <m:ctrlPr>
                                <a:rPr lang="es-ES" i="1" smtClean="0">
                                  <a:latin typeface="Cambria Math" panose="02040503050406030204" pitchFamily="18" charset="0"/>
                                </a:rPr>
                              </m:ctrlPr>
                            </m:sSubPr>
                            <m:e>
                              <m:r>
                                <a:rPr lang="es-ES" b="0" i="1" smtClean="0">
                                  <a:latin typeface="Cambria Math" panose="02040503050406030204" pitchFamily="18" charset="0"/>
                                </a:rPr>
                                <m:t>4</m:t>
                              </m:r>
                            </m:e>
                            <m:sub>
                              <m:r>
                                <a:rPr lang="es-ES" b="0" i="1" smtClean="0">
                                  <a:latin typeface="Cambria Math" panose="02040503050406030204" pitchFamily="18" charset="0"/>
                                </a:rPr>
                                <m:t>1</m:t>
                              </m:r>
                            </m:sub>
                          </m:sSub>
                        </m:sub>
                      </m:sSub>
                    </m:oMath>
                  </m:oMathPara>
                </a14:m>
                <a:endParaRPr lang="es-ES" dirty="0"/>
              </a:p>
            </p:txBody>
          </p:sp>
        </mc:Choice>
        <mc:Fallback xmlns="">
          <p:sp>
            <p:nvSpPr>
              <p:cNvPr id="11" name="CuadroTexto 10">
                <a:extLst>
                  <a:ext uri="{FF2B5EF4-FFF2-40B4-BE49-F238E27FC236}">
                    <a16:creationId xmlns:a16="http://schemas.microsoft.com/office/drawing/2014/main" id="{937CA9B6-CAF8-CB03-CA42-35B382A8D0E4}"/>
                  </a:ext>
                </a:extLst>
              </p:cNvPr>
              <p:cNvSpPr txBox="1">
                <a:spLocks noRot="1" noChangeAspect="1" noMove="1" noResize="1" noEditPoints="1" noAdjustHandles="1" noChangeArrowheads="1" noChangeShapeType="1" noTextEdit="1"/>
              </p:cNvSpPr>
              <p:nvPr/>
            </p:nvSpPr>
            <p:spPr>
              <a:xfrm>
                <a:off x="10909300" y="6916882"/>
                <a:ext cx="2095500" cy="559833"/>
              </a:xfrm>
              <a:prstGeom prst="rect">
                <a:avLst/>
              </a:prstGeom>
              <a:blipFill>
                <a:blip r:embed="rId6"/>
                <a:stretch>
                  <a:fillRect/>
                </a:stretch>
              </a:blipFill>
            </p:spPr>
            <p:txBody>
              <a:bodyPr/>
              <a:lstStyle/>
              <a:p>
                <a:r>
                  <a:rPr lang="es-ES">
                    <a:noFill/>
                  </a:rPr>
                  <a:t> </a:t>
                </a:r>
              </a:p>
            </p:txBody>
          </p:sp>
        </mc:Fallback>
      </mc:AlternateContent>
      <p:sp>
        <p:nvSpPr>
          <p:cNvPr id="12" name="Abrir corchete 11">
            <a:extLst>
              <a:ext uri="{FF2B5EF4-FFF2-40B4-BE49-F238E27FC236}">
                <a16:creationId xmlns:a16="http://schemas.microsoft.com/office/drawing/2014/main" id="{201BD1CF-1B08-504C-8E62-6A3A3E964CEB}"/>
              </a:ext>
            </a:extLst>
          </p:cNvPr>
          <p:cNvSpPr/>
          <p:nvPr/>
        </p:nvSpPr>
        <p:spPr>
          <a:xfrm>
            <a:off x="11464924" y="3911600"/>
            <a:ext cx="247649" cy="4025900"/>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19" name="CuadroTexto 18">
            <a:extLst>
              <a:ext uri="{FF2B5EF4-FFF2-40B4-BE49-F238E27FC236}">
                <a16:creationId xmlns:a16="http://schemas.microsoft.com/office/drawing/2014/main" id="{E9B27FBC-0CF0-C807-DF89-B4B967DA072D}"/>
              </a:ext>
            </a:extLst>
          </p:cNvPr>
          <p:cNvSpPr txBox="1"/>
          <p:nvPr/>
        </p:nvSpPr>
        <p:spPr>
          <a:xfrm>
            <a:off x="12428537" y="5715112"/>
            <a:ext cx="673100" cy="507831"/>
          </a:xfrm>
          <a:prstGeom prst="rect">
            <a:avLst/>
          </a:prstGeom>
          <a:noFill/>
        </p:spPr>
        <p:txBody>
          <a:bodyPr wrap="square" rtlCol="0">
            <a:spAutoFit/>
          </a:bodyPr>
          <a:lstStyle/>
          <a:p>
            <a:r>
              <a:rPr lang="es-ES" dirty="0"/>
              <a:t>…</a:t>
            </a:r>
          </a:p>
        </p:txBody>
      </p:sp>
      <p:sp>
        <p:nvSpPr>
          <p:cNvPr id="20" name="Abrir corchete 19">
            <a:extLst>
              <a:ext uri="{FF2B5EF4-FFF2-40B4-BE49-F238E27FC236}">
                <a16:creationId xmlns:a16="http://schemas.microsoft.com/office/drawing/2014/main" id="{B3B86253-FB5A-1575-7B74-C510C0AA27F4}"/>
              </a:ext>
            </a:extLst>
          </p:cNvPr>
          <p:cNvSpPr/>
          <p:nvPr/>
        </p:nvSpPr>
        <p:spPr>
          <a:xfrm rot="10800000">
            <a:off x="12111037" y="3911600"/>
            <a:ext cx="247649" cy="4025900"/>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mc:AlternateContent xmlns:mc="http://schemas.openxmlformats.org/markup-compatibility/2006" xmlns:a14="http://schemas.microsoft.com/office/drawing/2010/main">
        <mc:Choice Requires="a14">
          <p:sp>
            <p:nvSpPr>
              <p:cNvPr id="21" name="CuadroTexto 20">
                <a:extLst>
                  <a:ext uri="{FF2B5EF4-FFF2-40B4-BE49-F238E27FC236}">
                    <a16:creationId xmlns:a16="http://schemas.microsoft.com/office/drawing/2014/main" id="{F67FA93E-9B47-F56C-1D14-54766247FB60}"/>
                  </a:ext>
                </a:extLst>
              </p:cNvPr>
              <p:cNvSpPr txBox="1"/>
              <p:nvPr/>
            </p:nvSpPr>
            <p:spPr>
              <a:xfrm>
                <a:off x="12589490" y="4404426"/>
                <a:ext cx="2095500" cy="5078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bar>
                            <m:barPr>
                              <m:pos m:val="top"/>
                              <m:ctrlPr>
                                <a:rPr lang="en-US" b="1" i="1" smtClean="0">
                                  <a:latin typeface="Cambria Math" panose="02040503050406030204" pitchFamily="18" charset="0"/>
                                </a:rPr>
                              </m:ctrlPr>
                            </m:barPr>
                            <m:e>
                              <m:r>
                                <a:rPr lang="es-ES" b="1" i="1" smtClean="0">
                                  <a:latin typeface="Cambria Math" panose="02040503050406030204" pitchFamily="18" charset="0"/>
                                </a:rPr>
                                <m:t>𝒙</m:t>
                              </m:r>
                            </m:e>
                          </m:bar>
                        </m:e>
                        <m:sub>
                          <m:r>
                            <a:rPr lang="es-ES" b="0" i="1" smtClean="0">
                              <a:latin typeface="Cambria Math" panose="02040503050406030204" pitchFamily="18" charset="0"/>
                            </a:rPr>
                            <m:t>1</m:t>
                          </m:r>
                        </m:sub>
                      </m:sSub>
                    </m:oMath>
                  </m:oMathPara>
                </a14:m>
                <a:endParaRPr lang="es-ES" dirty="0"/>
              </a:p>
            </p:txBody>
          </p:sp>
        </mc:Choice>
        <mc:Fallback xmlns="">
          <p:sp>
            <p:nvSpPr>
              <p:cNvPr id="21" name="CuadroTexto 20">
                <a:extLst>
                  <a:ext uri="{FF2B5EF4-FFF2-40B4-BE49-F238E27FC236}">
                    <a16:creationId xmlns:a16="http://schemas.microsoft.com/office/drawing/2014/main" id="{F67FA93E-9B47-F56C-1D14-54766247FB60}"/>
                  </a:ext>
                </a:extLst>
              </p:cNvPr>
              <p:cNvSpPr txBox="1">
                <a:spLocks noRot="1" noChangeAspect="1" noMove="1" noResize="1" noEditPoints="1" noAdjustHandles="1" noChangeArrowheads="1" noChangeShapeType="1" noTextEdit="1"/>
              </p:cNvSpPr>
              <p:nvPr/>
            </p:nvSpPr>
            <p:spPr>
              <a:xfrm>
                <a:off x="12589490" y="4404426"/>
                <a:ext cx="2095500" cy="507831"/>
              </a:xfrm>
              <a:prstGeom prst="rect">
                <a:avLst/>
              </a:prstGeom>
              <a:blipFill>
                <a:blip r:embed="rId7"/>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22" name="CuadroTexto 21">
                <a:extLst>
                  <a:ext uri="{FF2B5EF4-FFF2-40B4-BE49-F238E27FC236}">
                    <a16:creationId xmlns:a16="http://schemas.microsoft.com/office/drawing/2014/main" id="{29EA6371-664B-A8DD-7822-510FFCB982DF}"/>
                  </a:ext>
                </a:extLst>
              </p:cNvPr>
              <p:cNvSpPr txBox="1"/>
              <p:nvPr/>
            </p:nvSpPr>
            <p:spPr>
              <a:xfrm>
                <a:off x="12589490" y="5230804"/>
                <a:ext cx="2095500" cy="5078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bar>
                            <m:barPr>
                              <m:pos m:val="top"/>
                              <m:ctrlPr>
                                <a:rPr lang="en-US" b="1" i="1" smtClean="0">
                                  <a:latin typeface="Cambria Math" panose="02040503050406030204" pitchFamily="18" charset="0"/>
                                </a:rPr>
                              </m:ctrlPr>
                            </m:barPr>
                            <m:e>
                              <m:r>
                                <a:rPr lang="es-ES" b="1" i="1" smtClean="0">
                                  <a:latin typeface="Cambria Math" panose="02040503050406030204" pitchFamily="18" charset="0"/>
                                </a:rPr>
                                <m:t>𝒙</m:t>
                              </m:r>
                            </m:e>
                          </m:bar>
                        </m:e>
                        <m:sub>
                          <m:r>
                            <a:rPr lang="es-ES" b="0" i="1" smtClean="0">
                              <a:latin typeface="Cambria Math" panose="02040503050406030204" pitchFamily="18" charset="0"/>
                            </a:rPr>
                            <m:t>2</m:t>
                          </m:r>
                        </m:sub>
                      </m:sSub>
                    </m:oMath>
                  </m:oMathPara>
                </a14:m>
                <a:endParaRPr lang="es-ES" dirty="0"/>
              </a:p>
            </p:txBody>
          </p:sp>
        </mc:Choice>
        <mc:Fallback xmlns="">
          <p:sp>
            <p:nvSpPr>
              <p:cNvPr id="22" name="CuadroTexto 21">
                <a:extLst>
                  <a:ext uri="{FF2B5EF4-FFF2-40B4-BE49-F238E27FC236}">
                    <a16:creationId xmlns:a16="http://schemas.microsoft.com/office/drawing/2014/main" id="{29EA6371-664B-A8DD-7822-510FFCB982DF}"/>
                  </a:ext>
                </a:extLst>
              </p:cNvPr>
              <p:cNvSpPr txBox="1">
                <a:spLocks noRot="1" noChangeAspect="1" noMove="1" noResize="1" noEditPoints="1" noAdjustHandles="1" noChangeArrowheads="1" noChangeShapeType="1" noTextEdit="1"/>
              </p:cNvSpPr>
              <p:nvPr/>
            </p:nvSpPr>
            <p:spPr>
              <a:xfrm>
                <a:off x="12589490" y="5230804"/>
                <a:ext cx="2095500" cy="507831"/>
              </a:xfrm>
              <a:prstGeom prst="rect">
                <a:avLst/>
              </a:prstGeom>
              <a:blipFill>
                <a:blip r:embed="rId8"/>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23" name="CuadroTexto 22">
                <a:extLst>
                  <a:ext uri="{FF2B5EF4-FFF2-40B4-BE49-F238E27FC236}">
                    <a16:creationId xmlns:a16="http://schemas.microsoft.com/office/drawing/2014/main" id="{D0575589-C4DA-0A89-9288-FFBEF126A4F6}"/>
                  </a:ext>
                </a:extLst>
              </p:cNvPr>
              <p:cNvSpPr txBox="1"/>
              <p:nvPr/>
            </p:nvSpPr>
            <p:spPr>
              <a:xfrm>
                <a:off x="12589490" y="6089377"/>
                <a:ext cx="2095500" cy="5078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bar>
                            <m:barPr>
                              <m:pos m:val="top"/>
                              <m:ctrlPr>
                                <a:rPr lang="en-US" b="1" i="1" smtClean="0">
                                  <a:latin typeface="Cambria Math" panose="02040503050406030204" pitchFamily="18" charset="0"/>
                                </a:rPr>
                              </m:ctrlPr>
                            </m:barPr>
                            <m:e>
                              <m:r>
                                <a:rPr lang="es-ES" b="1" i="1" smtClean="0">
                                  <a:latin typeface="Cambria Math" panose="02040503050406030204" pitchFamily="18" charset="0"/>
                                </a:rPr>
                                <m:t>𝒙</m:t>
                              </m:r>
                            </m:e>
                          </m:bar>
                        </m:e>
                        <m:sub>
                          <m:r>
                            <a:rPr lang="es-ES" b="0" i="1" smtClean="0">
                              <a:latin typeface="Cambria Math" panose="02040503050406030204" pitchFamily="18" charset="0"/>
                            </a:rPr>
                            <m:t>3</m:t>
                          </m:r>
                        </m:sub>
                      </m:sSub>
                    </m:oMath>
                  </m:oMathPara>
                </a14:m>
                <a:endParaRPr lang="es-ES" dirty="0"/>
              </a:p>
            </p:txBody>
          </p:sp>
        </mc:Choice>
        <mc:Fallback xmlns="">
          <p:sp>
            <p:nvSpPr>
              <p:cNvPr id="23" name="CuadroTexto 22">
                <a:extLst>
                  <a:ext uri="{FF2B5EF4-FFF2-40B4-BE49-F238E27FC236}">
                    <a16:creationId xmlns:a16="http://schemas.microsoft.com/office/drawing/2014/main" id="{D0575589-C4DA-0A89-9288-FFBEF126A4F6}"/>
                  </a:ext>
                </a:extLst>
              </p:cNvPr>
              <p:cNvSpPr txBox="1">
                <a:spLocks noRot="1" noChangeAspect="1" noMove="1" noResize="1" noEditPoints="1" noAdjustHandles="1" noChangeArrowheads="1" noChangeShapeType="1" noTextEdit="1"/>
              </p:cNvSpPr>
              <p:nvPr/>
            </p:nvSpPr>
            <p:spPr>
              <a:xfrm>
                <a:off x="12589490" y="6089377"/>
                <a:ext cx="2095500" cy="507831"/>
              </a:xfrm>
              <a:prstGeom prst="rect">
                <a:avLst/>
              </a:prstGeom>
              <a:blipFill>
                <a:blip r:embed="rId9"/>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24" name="CuadroTexto 23">
                <a:extLst>
                  <a:ext uri="{FF2B5EF4-FFF2-40B4-BE49-F238E27FC236}">
                    <a16:creationId xmlns:a16="http://schemas.microsoft.com/office/drawing/2014/main" id="{FF4358BC-28FF-BD35-B569-53DB475788D8}"/>
                  </a:ext>
                </a:extLst>
              </p:cNvPr>
              <p:cNvSpPr txBox="1"/>
              <p:nvPr/>
            </p:nvSpPr>
            <p:spPr>
              <a:xfrm>
                <a:off x="12589490" y="6916882"/>
                <a:ext cx="2095500" cy="59009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s-ES" b="1" i="1">
                              <a:latin typeface="Cambria Math" panose="02040503050406030204" pitchFamily="18" charset="0"/>
                            </a:rPr>
                            <m:t>𝒙</m:t>
                          </m:r>
                        </m:e>
                        <m:sub>
                          <m:sSub>
                            <m:sSubPr>
                              <m:ctrlPr>
                                <a:rPr lang="es-ES" i="1" smtClean="0">
                                  <a:latin typeface="Cambria Math" panose="02040503050406030204" pitchFamily="18" charset="0"/>
                                </a:rPr>
                              </m:ctrlPr>
                            </m:sSubPr>
                            <m:e>
                              <m:r>
                                <a:rPr lang="es-ES" b="0" i="1" smtClean="0">
                                  <a:latin typeface="Cambria Math" panose="02040503050406030204" pitchFamily="18" charset="0"/>
                                </a:rPr>
                                <m:t>4</m:t>
                              </m:r>
                            </m:e>
                            <m:sub>
                              <m:r>
                                <a:rPr lang="es-ES" b="0" i="1" smtClean="0">
                                  <a:latin typeface="Cambria Math" panose="02040503050406030204" pitchFamily="18" charset="0"/>
                                </a:rPr>
                                <m:t>𝑗</m:t>
                              </m:r>
                            </m:sub>
                          </m:sSub>
                        </m:sub>
                      </m:sSub>
                    </m:oMath>
                  </m:oMathPara>
                </a14:m>
                <a:endParaRPr lang="es-ES" dirty="0"/>
              </a:p>
            </p:txBody>
          </p:sp>
        </mc:Choice>
        <mc:Fallback xmlns="">
          <p:sp>
            <p:nvSpPr>
              <p:cNvPr id="24" name="CuadroTexto 23">
                <a:extLst>
                  <a:ext uri="{FF2B5EF4-FFF2-40B4-BE49-F238E27FC236}">
                    <a16:creationId xmlns:a16="http://schemas.microsoft.com/office/drawing/2014/main" id="{FF4358BC-28FF-BD35-B569-53DB475788D8}"/>
                  </a:ext>
                </a:extLst>
              </p:cNvPr>
              <p:cNvSpPr txBox="1">
                <a:spLocks noRot="1" noChangeAspect="1" noMove="1" noResize="1" noEditPoints="1" noAdjustHandles="1" noChangeArrowheads="1" noChangeShapeType="1" noTextEdit="1"/>
              </p:cNvSpPr>
              <p:nvPr/>
            </p:nvSpPr>
            <p:spPr>
              <a:xfrm>
                <a:off x="12589490" y="6916882"/>
                <a:ext cx="2095500" cy="590098"/>
              </a:xfrm>
              <a:prstGeom prst="rect">
                <a:avLst/>
              </a:prstGeom>
              <a:blipFill>
                <a:blip r:embed="rId10"/>
                <a:stretch>
                  <a:fillRect/>
                </a:stretch>
              </a:blipFill>
            </p:spPr>
            <p:txBody>
              <a:bodyPr/>
              <a:lstStyle/>
              <a:p>
                <a:r>
                  <a:rPr lang="es-ES">
                    <a:noFill/>
                  </a:rPr>
                  <a:t> </a:t>
                </a:r>
              </a:p>
            </p:txBody>
          </p:sp>
        </mc:Fallback>
      </mc:AlternateContent>
      <p:sp>
        <p:nvSpPr>
          <p:cNvPr id="25" name="Abrir corchete 24">
            <a:extLst>
              <a:ext uri="{FF2B5EF4-FFF2-40B4-BE49-F238E27FC236}">
                <a16:creationId xmlns:a16="http://schemas.microsoft.com/office/drawing/2014/main" id="{B671664A-B770-B460-2C6C-78954B233652}"/>
              </a:ext>
            </a:extLst>
          </p:cNvPr>
          <p:cNvSpPr/>
          <p:nvPr/>
        </p:nvSpPr>
        <p:spPr>
          <a:xfrm>
            <a:off x="13145114" y="3911600"/>
            <a:ext cx="247649" cy="4025900"/>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26" name="CuadroTexto 25">
            <a:extLst>
              <a:ext uri="{FF2B5EF4-FFF2-40B4-BE49-F238E27FC236}">
                <a16:creationId xmlns:a16="http://schemas.microsoft.com/office/drawing/2014/main" id="{3346CE18-ABD7-F902-009E-F3AE2204A5D2}"/>
              </a:ext>
            </a:extLst>
          </p:cNvPr>
          <p:cNvSpPr txBox="1"/>
          <p:nvPr/>
        </p:nvSpPr>
        <p:spPr>
          <a:xfrm>
            <a:off x="14108727" y="5715112"/>
            <a:ext cx="673100" cy="507831"/>
          </a:xfrm>
          <a:prstGeom prst="rect">
            <a:avLst/>
          </a:prstGeom>
          <a:noFill/>
        </p:spPr>
        <p:txBody>
          <a:bodyPr wrap="square" rtlCol="0">
            <a:spAutoFit/>
          </a:bodyPr>
          <a:lstStyle/>
          <a:p>
            <a:r>
              <a:rPr lang="es-ES" dirty="0"/>
              <a:t>…</a:t>
            </a:r>
          </a:p>
        </p:txBody>
      </p:sp>
      <p:sp>
        <p:nvSpPr>
          <p:cNvPr id="27" name="Abrir corchete 26">
            <a:extLst>
              <a:ext uri="{FF2B5EF4-FFF2-40B4-BE49-F238E27FC236}">
                <a16:creationId xmlns:a16="http://schemas.microsoft.com/office/drawing/2014/main" id="{114730DD-4847-D463-EE92-132228C039A3}"/>
              </a:ext>
            </a:extLst>
          </p:cNvPr>
          <p:cNvSpPr/>
          <p:nvPr/>
        </p:nvSpPr>
        <p:spPr>
          <a:xfrm rot="10800000">
            <a:off x="13791227" y="3911600"/>
            <a:ext cx="247649" cy="4025900"/>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mc:AlternateContent xmlns:mc="http://schemas.openxmlformats.org/markup-compatibility/2006" xmlns:a14="http://schemas.microsoft.com/office/drawing/2010/main">
        <mc:Choice Requires="a14">
          <p:sp>
            <p:nvSpPr>
              <p:cNvPr id="28" name="CuadroTexto 27">
                <a:extLst>
                  <a:ext uri="{FF2B5EF4-FFF2-40B4-BE49-F238E27FC236}">
                    <a16:creationId xmlns:a16="http://schemas.microsoft.com/office/drawing/2014/main" id="{39D412CB-C489-5EEE-0FB5-F4EC18F6A6DA}"/>
                  </a:ext>
                </a:extLst>
              </p:cNvPr>
              <p:cNvSpPr txBox="1"/>
              <p:nvPr/>
            </p:nvSpPr>
            <p:spPr>
              <a:xfrm>
                <a:off x="14175042" y="4434732"/>
                <a:ext cx="2095500" cy="5078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bar>
                            <m:barPr>
                              <m:pos m:val="top"/>
                              <m:ctrlPr>
                                <a:rPr lang="en-US" b="1" i="1" smtClean="0">
                                  <a:latin typeface="Cambria Math" panose="02040503050406030204" pitchFamily="18" charset="0"/>
                                </a:rPr>
                              </m:ctrlPr>
                            </m:barPr>
                            <m:e>
                              <m:r>
                                <a:rPr lang="es-ES" b="1" i="1" smtClean="0">
                                  <a:latin typeface="Cambria Math" panose="02040503050406030204" pitchFamily="18" charset="0"/>
                                </a:rPr>
                                <m:t>𝒙</m:t>
                              </m:r>
                            </m:e>
                          </m:bar>
                        </m:e>
                        <m:sub>
                          <m:r>
                            <a:rPr lang="es-ES" b="0" i="1" smtClean="0">
                              <a:latin typeface="Cambria Math" panose="02040503050406030204" pitchFamily="18" charset="0"/>
                            </a:rPr>
                            <m:t>1</m:t>
                          </m:r>
                        </m:sub>
                      </m:sSub>
                    </m:oMath>
                  </m:oMathPara>
                </a14:m>
                <a:endParaRPr lang="es-ES" dirty="0"/>
              </a:p>
            </p:txBody>
          </p:sp>
        </mc:Choice>
        <mc:Fallback xmlns="">
          <p:sp>
            <p:nvSpPr>
              <p:cNvPr id="28" name="CuadroTexto 27">
                <a:extLst>
                  <a:ext uri="{FF2B5EF4-FFF2-40B4-BE49-F238E27FC236}">
                    <a16:creationId xmlns:a16="http://schemas.microsoft.com/office/drawing/2014/main" id="{39D412CB-C489-5EEE-0FB5-F4EC18F6A6DA}"/>
                  </a:ext>
                </a:extLst>
              </p:cNvPr>
              <p:cNvSpPr txBox="1">
                <a:spLocks noRot="1" noChangeAspect="1" noMove="1" noResize="1" noEditPoints="1" noAdjustHandles="1" noChangeArrowheads="1" noChangeShapeType="1" noTextEdit="1"/>
              </p:cNvSpPr>
              <p:nvPr/>
            </p:nvSpPr>
            <p:spPr>
              <a:xfrm>
                <a:off x="14175042" y="4434732"/>
                <a:ext cx="2095500" cy="507831"/>
              </a:xfrm>
              <a:prstGeom prst="rect">
                <a:avLst/>
              </a:prstGeom>
              <a:blipFill>
                <a:blip r:embed="rId11"/>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29" name="CuadroTexto 28">
                <a:extLst>
                  <a:ext uri="{FF2B5EF4-FFF2-40B4-BE49-F238E27FC236}">
                    <a16:creationId xmlns:a16="http://schemas.microsoft.com/office/drawing/2014/main" id="{5495CE12-3427-3E7E-76B9-ADDF33465B5F}"/>
                  </a:ext>
                </a:extLst>
              </p:cNvPr>
              <p:cNvSpPr txBox="1"/>
              <p:nvPr/>
            </p:nvSpPr>
            <p:spPr>
              <a:xfrm>
                <a:off x="14175042" y="5261110"/>
                <a:ext cx="2095500" cy="5078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bar>
                            <m:barPr>
                              <m:pos m:val="top"/>
                              <m:ctrlPr>
                                <a:rPr lang="en-US" b="1" i="1" smtClean="0">
                                  <a:latin typeface="Cambria Math" panose="02040503050406030204" pitchFamily="18" charset="0"/>
                                </a:rPr>
                              </m:ctrlPr>
                            </m:barPr>
                            <m:e>
                              <m:r>
                                <a:rPr lang="es-ES" b="1" i="1" smtClean="0">
                                  <a:latin typeface="Cambria Math" panose="02040503050406030204" pitchFamily="18" charset="0"/>
                                </a:rPr>
                                <m:t>𝒙</m:t>
                              </m:r>
                            </m:e>
                          </m:bar>
                        </m:e>
                        <m:sub>
                          <m:r>
                            <a:rPr lang="es-ES" b="0" i="1" smtClean="0">
                              <a:latin typeface="Cambria Math" panose="02040503050406030204" pitchFamily="18" charset="0"/>
                            </a:rPr>
                            <m:t>2</m:t>
                          </m:r>
                        </m:sub>
                      </m:sSub>
                    </m:oMath>
                  </m:oMathPara>
                </a14:m>
                <a:endParaRPr lang="es-ES" dirty="0"/>
              </a:p>
            </p:txBody>
          </p:sp>
        </mc:Choice>
        <mc:Fallback xmlns="">
          <p:sp>
            <p:nvSpPr>
              <p:cNvPr id="29" name="CuadroTexto 28">
                <a:extLst>
                  <a:ext uri="{FF2B5EF4-FFF2-40B4-BE49-F238E27FC236}">
                    <a16:creationId xmlns:a16="http://schemas.microsoft.com/office/drawing/2014/main" id="{5495CE12-3427-3E7E-76B9-ADDF33465B5F}"/>
                  </a:ext>
                </a:extLst>
              </p:cNvPr>
              <p:cNvSpPr txBox="1">
                <a:spLocks noRot="1" noChangeAspect="1" noMove="1" noResize="1" noEditPoints="1" noAdjustHandles="1" noChangeArrowheads="1" noChangeShapeType="1" noTextEdit="1"/>
              </p:cNvSpPr>
              <p:nvPr/>
            </p:nvSpPr>
            <p:spPr>
              <a:xfrm>
                <a:off x="14175042" y="5261110"/>
                <a:ext cx="2095500" cy="507831"/>
              </a:xfrm>
              <a:prstGeom prst="rect">
                <a:avLst/>
              </a:prstGeom>
              <a:blipFill>
                <a:blip r:embed="rId12"/>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30" name="CuadroTexto 29">
                <a:extLst>
                  <a:ext uri="{FF2B5EF4-FFF2-40B4-BE49-F238E27FC236}">
                    <a16:creationId xmlns:a16="http://schemas.microsoft.com/office/drawing/2014/main" id="{BF71D03F-202B-AAE2-5E31-89A298FD1EBE}"/>
                  </a:ext>
                </a:extLst>
              </p:cNvPr>
              <p:cNvSpPr txBox="1"/>
              <p:nvPr/>
            </p:nvSpPr>
            <p:spPr>
              <a:xfrm>
                <a:off x="14175042" y="6119683"/>
                <a:ext cx="2095500" cy="5078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bar>
                            <m:barPr>
                              <m:pos m:val="top"/>
                              <m:ctrlPr>
                                <a:rPr lang="en-US" b="1" i="1" smtClean="0">
                                  <a:latin typeface="Cambria Math" panose="02040503050406030204" pitchFamily="18" charset="0"/>
                                </a:rPr>
                              </m:ctrlPr>
                            </m:barPr>
                            <m:e>
                              <m:r>
                                <a:rPr lang="es-ES" b="1" i="1" smtClean="0">
                                  <a:latin typeface="Cambria Math" panose="02040503050406030204" pitchFamily="18" charset="0"/>
                                </a:rPr>
                                <m:t>𝒙</m:t>
                              </m:r>
                            </m:e>
                          </m:bar>
                        </m:e>
                        <m:sub>
                          <m:r>
                            <a:rPr lang="es-ES" b="0" i="1" smtClean="0">
                              <a:latin typeface="Cambria Math" panose="02040503050406030204" pitchFamily="18" charset="0"/>
                            </a:rPr>
                            <m:t>3</m:t>
                          </m:r>
                        </m:sub>
                      </m:sSub>
                    </m:oMath>
                  </m:oMathPara>
                </a14:m>
                <a:endParaRPr lang="es-ES" dirty="0"/>
              </a:p>
            </p:txBody>
          </p:sp>
        </mc:Choice>
        <mc:Fallback xmlns="">
          <p:sp>
            <p:nvSpPr>
              <p:cNvPr id="30" name="CuadroTexto 29">
                <a:extLst>
                  <a:ext uri="{FF2B5EF4-FFF2-40B4-BE49-F238E27FC236}">
                    <a16:creationId xmlns:a16="http://schemas.microsoft.com/office/drawing/2014/main" id="{BF71D03F-202B-AAE2-5E31-89A298FD1EBE}"/>
                  </a:ext>
                </a:extLst>
              </p:cNvPr>
              <p:cNvSpPr txBox="1">
                <a:spLocks noRot="1" noChangeAspect="1" noMove="1" noResize="1" noEditPoints="1" noAdjustHandles="1" noChangeArrowheads="1" noChangeShapeType="1" noTextEdit="1"/>
              </p:cNvSpPr>
              <p:nvPr/>
            </p:nvSpPr>
            <p:spPr>
              <a:xfrm>
                <a:off x="14175042" y="6119683"/>
                <a:ext cx="2095500" cy="507831"/>
              </a:xfrm>
              <a:prstGeom prst="rect">
                <a:avLst/>
              </a:prstGeom>
              <a:blipFill>
                <a:blip r:embed="rId13"/>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31" name="CuadroTexto 30">
                <a:extLst>
                  <a:ext uri="{FF2B5EF4-FFF2-40B4-BE49-F238E27FC236}">
                    <a16:creationId xmlns:a16="http://schemas.microsoft.com/office/drawing/2014/main" id="{77F8EC38-87B6-5082-5EE2-4A169F09C8DF}"/>
                  </a:ext>
                </a:extLst>
              </p:cNvPr>
              <p:cNvSpPr txBox="1"/>
              <p:nvPr/>
            </p:nvSpPr>
            <p:spPr>
              <a:xfrm>
                <a:off x="14175042" y="6947188"/>
                <a:ext cx="2095500" cy="55983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s-ES" b="1" i="1">
                              <a:latin typeface="Cambria Math" panose="02040503050406030204" pitchFamily="18" charset="0"/>
                            </a:rPr>
                            <m:t>𝒙</m:t>
                          </m:r>
                        </m:e>
                        <m:sub>
                          <m:sSub>
                            <m:sSubPr>
                              <m:ctrlPr>
                                <a:rPr lang="es-ES" i="1" smtClean="0">
                                  <a:latin typeface="Cambria Math" panose="02040503050406030204" pitchFamily="18" charset="0"/>
                                </a:rPr>
                              </m:ctrlPr>
                            </m:sSubPr>
                            <m:e>
                              <m:r>
                                <a:rPr lang="es-ES" b="0" i="1" smtClean="0">
                                  <a:latin typeface="Cambria Math" panose="02040503050406030204" pitchFamily="18" charset="0"/>
                                </a:rPr>
                                <m:t>4</m:t>
                              </m:r>
                            </m:e>
                            <m:sub>
                              <m:r>
                                <a:rPr lang="es-ES" b="0" i="1" smtClean="0">
                                  <a:latin typeface="Cambria Math" panose="02040503050406030204" pitchFamily="18" charset="0"/>
                                </a:rPr>
                                <m:t>5</m:t>
                              </m:r>
                            </m:sub>
                          </m:sSub>
                        </m:sub>
                      </m:sSub>
                    </m:oMath>
                  </m:oMathPara>
                </a14:m>
                <a:endParaRPr lang="es-ES" dirty="0"/>
              </a:p>
            </p:txBody>
          </p:sp>
        </mc:Choice>
        <mc:Fallback xmlns="">
          <p:sp>
            <p:nvSpPr>
              <p:cNvPr id="31" name="CuadroTexto 30">
                <a:extLst>
                  <a:ext uri="{FF2B5EF4-FFF2-40B4-BE49-F238E27FC236}">
                    <a16:creationId xmlns:a16="http://schemas.microsoft.com/office/drawing/2014/main" id="{77F8EC38-87B6-5082-5EE2-4A169F09C8DF}"/>
                  </a:ext>
                </a:extLst>
              </p:cNvPr>
              <p:cNvSpPr txBox="1">
                <a:spLocks noRot="1" noChangeAspect="1" noMove="1" noResize="1" noEditPoints="1" noAdjustHandles="1" noChangeArrowheads="1" noChangeShapeType="1" noTextEdit="1"/>
              </p:cNvSpPr>
              <p:nvPr/>
            </p:nvSpPr>
            <p:spPr>
              <a:xfrm>
                <a:off x="14175042" y="6947188"/>
                <a:ext cx="2095500" cy="559833"/>
              </a:xfrm>
              <a:prstGeom prst="rect">
                <a:avLst/>
              </a:prstGeom>
              <a:blipFill>
                <a:blip r:embed="rId14"/>
                <a:stretch>
                  <a:fillRect/>
                </a:stretch>
              </a:blipFill>
            </p:spPr>
            <p:txBody>
              <a:bodyPr/>
              <a:lstStyle/>
              <a:p>
                <a:r>
                  <a:rPr lang="es-ES">
                    <a:noFill/>
                  </a:rPr>
                  <a:t> </a:t>
                </a:r>
              </a:p>
            </p:txBody>
          </p:sp>
        </mc:Fallback>
      </mc:AlternateContent>
      <p:sp>
        <p:nvSpPr>
          <p:cNvPr id="32" name="Abrir corchete 31">
            <a:extLst>
              <a:ext uri="{FF2B5EF4-FFF2-40B4-BE49-F238E27FC236}">
                <a16:creationId xmlns:a16="http://schemas.microsoft.com/office/drawing/2014/main" id="{370C193C-ACC5-6F5A-8F9E-DB9E6016101F}"/>
              </a:ext>
            </a:extLst>
          </p:cNvPr>
          <p:cNvSpPr/>
          <p:nvPr/>
        </p:nvSpPr>
        <p:spPr>
          <a:xfrm>
            <a:off x="14730666" y="3941906"/>
            <a:ext cx="247649" cy="4025900"/>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34" name="Abrir corchete 33">
            <a:extLst>
              <a:ext uri="{FF2B5EF4-FFF2-40B4-BE49-F238E27FC236}">
                <a16:creationId xmlns:a16="http://schemas.microsoft.com/office/drawing/2014/main" id="{EC449D0D-0243-9556-1093-3C021CE94208}"/>
              </a:ext>
            </a:extLst>
          </p:cNvPr>
          <p:cNvSpPr/>
          <p:nvPr/>
        </p:nvSpPr>
        <p:spPr>
          <a:xfrm rot="10800000">
            <a:off x="15376779" y="3941906"/>
            <a:ext cx="247649" cy="4025900"/>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35" name="Flecha: hacia abajo 34">
            <a:extLst>
              <a:ext uri="{FF2B5EF4-FFF2-40B4-BE49-F238E27FC236}">
                <a16:creationId xmlns:a16="http://schemas.microsoft.com/office/drawing/2014/main" id="{4FBAFD51-5C5D-463C-52C8-322C19C43ED2}"/>
              </a:ext>
            </a:extLst>
          </p:cNvPr>
          <p:cNvSpPr/>
          <p:nvPr/>
        </p:nvSpPr>
        <p:spPr>
          <a:xfrm>
            <a:off x="11819732" y="8110847"/>
            <a:ext cx="274636" cy="35560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6" name="Flecha: hacia abajo 35">
            <a:extLst>
              <a:ext uri="{FF2B5EF4-FFF2-40B4-BE49-F238E27FC236}">
                <a16:creationId xmlns:a16="http://schemas.microsoft.com/office/drawing/2014/main" id="{EBBB08EB-1DDE-8692-8A00-26E0EB14F2F9}"/>
              </a:ext>
            </a:extLst>
          </p:cNvPr>
          <p:cNvSpPr/>
          <p:nvPr/>
        </p:nvSpPr>
        <p:spPr>
          <a:xfrm>
            <a:off x="13499126" y="8110847"/>
            <a:ext cx="274636" cy="35560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7" name="Flecha: hacia abajo 36">
            <a:extLst>
              <a:ext uri="{FF2B5EF4-FFF2-40B4-BE49-F238E27FC236}">
                <a16:creationId xmlns:a16="http://schemas.microsoft.com/office/drawing/2014/main" id="{2348AE6C-9F5B-19D4-F289-24CD89EABFED}"/>
              </a:ext>
            </a:extLst>
          </p:cNvPr>
          <p:cNvSpPr/>
          <p:nvPr/>
        </p:nvSpPr>
        <p:spPr>
          <a:xfrm>
            <a:off x="15085474" y="8110847"/>
            <a:ext cx="274636" cy="35560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mc:AlternateContent xmlns:mc="http://schemas.openxmlformats.org/markup-compatibility/2006" xmlns:a14="http://schemas.microsoft.com/office/drawing/2010/main">
        <mc:Choice Requires="a14">
          <p:sp>
            <p:nvSpPr>
              <p:cNvPr id="7" name="CuadroTexto 6">
                <a:extLst>
                  <a:ext uri="{FF2B5EF4-FFF2-40B4-BE49-F238E27FC236}">
                    <a16:creationId xmlns:a16="http://schemas.microsoft.com/office/drawing/2014/main" id="{E8BD2AD1-85CB-6F11-D191-BA93BA550B7D}"/>
                  </a:ext>
                </a:extLst>
              </p:cNvPr>
              <p:cNvSpPr txBox="1"/>
              <p:nvPr/>
            </p:nvSpPr>
            <p:spPr>
              <a:xfrm>
                <a:off x="11692334" y="8639207"/>
                <a:ext cx="529432" cy="55983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i="1">
                                  <a:latin typeface="Cambria Math" panose="02040503050406030204" pitchFamily="18" charset="0"/>
                                </a:rPr>
                              </m:ctrlPr>
                            </m:accPr>
                            <m:e>
                              <m:r>
                                <a:rPr lang="es-ES" i="1">
                                  <a:latin typeface="Cambria Math" panose="02040503050406030204" pitchFamily="18" charset="0"/>
                                </a:rPr>
                                <m:t>𝑦</m:t>
                              </m:r>
                            </m:e>
                          </m:acc>
                        </m:e>
                        <m:sub>
                          <m:sSub>
                            <m:sSubPr>
                              <m:ctrlPr>
                                <a:rPr lang="es-ES" i="1">
                                  <a:latin typeface="Cambria Math" panose="02040503050406030204" pitchFamily="18" charset="0"/>
                                </a:rPr>
                              </m:ctrlPr>
                            </m:sSubPr>
                            <m:e>
                              <m:r>
                                <a:rPr lang="es-ES" b="0" i="1" smtClean="0">
                                  <a:latin typeface="Cambria Math" panose="02040503050406030204" pitchFamily="18" charset="0"/>
                                </a:rPr>
                                <m:t>4</m:t>
                              </m:r>
                            </m:e>
                            <m:sub>
                              <m:r>
                                <a:rPr lang="es-ES" b="0" i="1" smtClean="0">
                                  <a:latin typeface="Cambria Math" panose="02040503050406030204" pitchFamily="18" charset="0"/>
                                </a:rPr>
                                <m:t>1</m:t>
                              </m:r>
                            </m:sub>
                          </m:sSub>
                        </m:sub>
                      </m:sSub>
                    </m:oMath>
                  </m:oMathPara>
                </a14:m>
                <a:endParaRPr lang="es-ES" dirty="0"/>
              </a:p>
            </p:txBody>
          </p:sp>
        </mc:Choice>
        <mc:Fallback xmlns="">
          <p:sp>
            <p:nvSpPr>
              <p:cNvPr id="7" name="CuadroTexto 6">
                <a:extLst>
                  <a:ext uri="{FF2B5EF4-FFF2-40B4-BE49-F238E27FC236}">
                    <a16:creationId xmlns:a16="http://schemas.microsoft.com/office/drawing/2014/main" id="{E8BD2AD1-85CB-6F11-D191-BA93BA550B7D}"/>
                  </a:ext>
                </a:extLst>
              </p:cNvPr>
              <p:cNvSpPr txBox="1">
                <a:spLocks noRot="1" noChangeAspect="1" noMove="1" noResize="1" noEditPoints="1" noAdjustHandles="1" noChangeArrowheads="1" noChangeShapeType="1" noTextEdit="1"/>
              </p:cNvSpPr>
              <p:nvPr/>
            </p:nvSpPr>
            <p:spPr>
              <a:xfrm>
                <a:off x="11692334" y="8639207"/>
                <a:ext cx="529432" cy="559833"/>
              </a:xfrm>
              <a:prstGeom prst="rect">
                <a:avLst/>
              </a:prstGeom>
              <a:blipFill>
                <a:blip r:embed="rId15"/>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15" name="CuadroTexto 14">
                <a:extLst>
                  <a:ext uri="{FF2B5EF4-FFF2-40B4-BE49-F238E27FC236}">
                    <a16:creationId xmlns:a16="http://schemas.microsoft.com/office/drawing/2014/main" id="{B054B137-0CD4-45CF-88C6-08D65CC2D618}"/>
                  </a:ext>
                </a:extLst>
              </p:cNvPr>
              <p:cNvSpPr txBox="1"/>
              <p:nvPr/>
            </p:nvSpPr>
            <p:spPr>
              <a:xfrm>
                <a:off x="13371728" y="8639207"/>
                <a:ext cx="529432" cy="59009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i="1">
                                  <a:latin typeface="Cambria Math" panose="02040503050406030204" pitchFamily="18" charset="0"/>
                                </a:rPr>
                              </m:ctrlPr>
                            </m:accPr>
                            <m:e>
                              <m:r>
                                <a:rPr lang="es-ES" i="1">
                                  <a:latin typeface="Cambria Math" panose="02040503050406030204" pitchFamily="18" charset="0"/>
                                </a:rPr>
                                <m:t>𝑦</m:t>
                              </m:r>
                            </m:e>
                          </m:acc>
                        </m:e>
                        <m:sub>
                          <m:sSub>
                            <m:sSubPr>
                              <m:ctrlPr>
                                <a:rPr lang="es-ES" i="1">
                                  <a:latin typeface="Cambria Math" panose="02040503050406030204" pitchFamily="18" charset="0"/>
                                </a:rPr>
                              </m:ctrlPr>
                            </m:sSubPr>
                            <m:e>
                              <m:r>
                                <a:rPr lang="es-ES" b="0" i="1" smtClean="0">
                                  <a:latin typeface="Cambria Math" panose="02040503050406030204" pitchFamily="18" charset="0"/>
                                </a:rPr>
                                <m:t>4</m:t>
                              </m:r>
                            </m:e>
                            <m:sub>
                              <m:r>
                                <a:rPr lang="es-ES" i="1">
                                  <a:latin typeface="Cambria Math" panose="02040503050406030204" pitchFamily="18" charset="0"/>
                                </a:rPr>
                                <m:t>𝑗</m:t>
                              </m:r>
                            </m:sub>
                          </m:sSub>
                        </m:sub>
                      </m:sSub>
                    </m:oMath>
                  </m:oMathPara>
                </a14:m>
                <a:endParaRPr lang="es-ES" dirty="0"/>
              </a:p>
            </p:txBody>
          </p:sp>
        </mc:Choice>
        <mc:Fallback xmlns="">
          <p:sp>
            <p:nvSpPr>
              <p:cNvPr id="15" name="CuadroTexto 14">
                <a:extLst>
                  <a:ext uri="{FF2B5EF4-FFF2-40B4-BE49-F238E27FC236}">
                    <a16:creationId xmlns:a16="http://schemas.microsoft.com/office/drawing/2014/main" id="{B054B137-0CD4-45CF-88C6-08D65CC2D618}"/>
                  </a:ext>
                </a:extLst>
              </p:cNvPr>
              <p:cNvSpPr txBox="1">
                <a:spLocks noRot="1" noChangeAspect="1" noMove="1" noResize="1" noEditPoints="1" noAdjustHandles="1" noChangeArrowheads="1" noChangeShapeType="1" noTextEdit="1"/>
              </p:cNvSpPr>
              <p:nvPr/>
            </p:nvSpPr>
            <p:spPr>
              <a:xfrm>
                <a:off x="13371728" y="8639207"/>
                <a:ext cx="529432" cy="590098"/>
              </a:xfrm>
              <a:prstGeom prst="rect">
                <a:avLst/>
              </a:prstGeom>
              <a:blipFill>
                <a:blip r:embed="rId16"/>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16" name="CuadroTexto 15">
                <a:extLst>
                  <a:ext uri="{FF2B5EF4-FFF2-40B4-BE49-F238E27FC236}">
                    <a16:creationId xmlns:a16="http://schemas.microsoft.com/office/drawing/2014/main" id="{7B4BEED7-46E6-D677-93F7-19EC97A69BAE}"/>
                  </a:ext>
                </a:extLst>
              </p:cNvPr>
              <p:cNvSpPr txBox="1"/>
              <p:nvPr/>
            </p:nvSpPr>
            <p:spPr>
              <a:xfrm>
                <a:off x="14971171" y="8639207"/>
                <a:ext cx="529432" cy="55983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i="1">
                                  <a:latin typeface="Cambria Math" panose="02040503050406030204" pitchFamily="18" charset="0"/>
                                </a:rPr>
                              </m:ctrlPr>
                            </m:accPr>
                            <m:e>
                              <m:r>
                                <a:rPr lang="es-ES" i="1">
                                  <a:latin typeface="Cambria Math" panose="02040503050406030204" pitchFamily="18" charset="0"/>
                                </a:rPr>
                                <m:t>𝑦</m:t>
                              </m:r>
                            </m:e>
                          </m:acc>
                        </m:e>
                        <m:sub>
                          <m:sSub>
                            <m:sSubPr>
                              <m:ctrlPr>
                                <a:rPr lang="es-ES" i="1">
                                  <a:latin typeface="Cambria Math" panose="02040503050406030204" pitchFamily="18" charset="0"/>
                                </a:rPr>
                              </m:ctrlPr>
                            </m:sSubPr>
                            <m:e>
                              <m:r>
                                <a:rPr lang="es-ES" b="0" i="1" smtClean="0">
                                  <a:latin typeface="Cambria Math" panose="02040503050406030204" pitchFamily="18" charset="0"/>
                                </a:rPr>
                                <m:t>4</m:t>
                              </m:r>
                            </m:e>
                            <m:sub>
                              <m:r>
                                <a:rPr lang="es-ES" b="0" i="1" smtClean="0">
                                  <a:latin typeface="Cambria Math" panose="02040503050406030204" pitchFamily="18" charset="0"/>
                                </a:rPr>
                                <m:t>5</m:t>
                              </m:r>
                            </m:sub>
                          </m:sSub>
                        </m:sub>
                      </m:sSub>
                    </m:oMath>
                  </m:oMathPara>
                </a14:m>
                <a:endParaRPr lang="es-ES" dirty="0"/>
              </a:p>
            </p:txBody>
          </p:sp>
        </mc:Choice>
        <mc:Fallback xmlns="">
          <p:sp>
            <p:nvSpPr>
              <p:cNvPr id="16" name="CuadroTexto 15">
                <a:extLst>
                  <a:ext uri="{FF2B5EF4-FFF2-40B4-BE49-F238E27FC236}">
                    <a16:creationId xmlns:a16="http://schemas.microsoft.com/office/drawing/2014/main" id="{7B4BEED7-46E6-D677-93F7-19EC97A69BAE}"/>
                  </a:ext>
                </a:extLst>
              </p:cNvPr>
              <p:cNvSpPr txBox="1">
                <a:spLocks noRot="1" noChangeAspect="1" noMove="1" noResize="1" noEditPoints="1" noAdjustHandles="1" noChangeArrowheads="1" noChangeShapeType="1" noTextEdit="1"/>
              </p:cNvSpPr>
              <p:nvPr/>
            </p:nvSpPr>
            <p:spPr>
              <a:xfrm>
                <a:off x="14971171" y="8639207"/>
                <a:ext cx="529432" cy="559833"/>
              </a:xfrm>
              <a:prstGeom prst="rect">
                <a:avLst/>
              </a:prstGeom>
              <a:blipFill>
                <a:blip r:embed="rId17"/>
                <a:stretch>
                  <a:fillRect/>
                </a:stretch>
              </a:blipFill>
            </p:spPr>
            <p:txBody>
              <a:bodyPr/>
              <a:lstStyle/>
              <a:p>
                <a:r>
                  <a:rPr lang="es-ES">
                    <a:noFill/>
                  </a:rPr>
                  <a:t> </a:t>
                </a:r>
              </a:p>
            </p:txBody>
          </p:sp>
        </mc:Fallback>
      </mc:AlternateContent>
    </p:spTree>
    <p:extLst>
      <p:ext uri="{BB962C8B-B14F-4D97-AF65-F5344CB8AC3E}">
        <p14:creationId xmlns:p14="http://schemas.microsoft.com/office/powerpoint/2010/main" val="9469484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6BA8BD2-2360-47C4-A428-A34D4F1BE424}"/>
              </a:ext>
            </a:extLst>
          </p:cNvPr>
          <p:cNvSpPr>
            <a:spLocks noGrp="1"/>
          </p:cNvSpPr>
          <p:nvPr>
            <p:ph type="title"/>
          </p:nvPr>
        </p:nvSpPr>
        <p:spPr/>
        <p:txBody>
          <a:bodyPr/>
          <a:lstStyle/>
          <a:p>
            <a:r>
              <a:rPr lang="es-ES" dirty="0"/>
              <a:t>1D-SA: </a:t>
            </a:r>
            <a:r>
              <a:rPr lang="es-ES" dirty="0" err="1"/>
              <a:t>Example</a:t>
            </a:r>
            <a:endParaRPr lang="en-GB" dirty="0"/>
          </a:p>
        </p:txBody>
      </p:sp>
      <p:sp>
        <p:nvSpPr>
          <p:cNvPr id="4" name="Marcador de pie de página 3">
            <a:extLst>
              <a:ext uri="{FF2B5EF4-FFF2-40B4-BE49-F238E27FC236}">
                <a16:creationId xmlns:a16="http://schemas.microsoft.com/office/drawing/2014/main" id="{32E9E3CC-AACD-421E-ADF4-8100E3695283}"/>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Using sensitivity analysis and visualization techniques to open black box data mining models: a </a:t>
            </a:r>
            <a:r>
              <a:rPr lang="en-US" sz="1800" b="1" kern="100" dirty="0" err="1">
                <a:effectLst/>
                <a:latin typeface="Times New Roman" panose="02020603050405020304" pitchFamily="18" charset="0"/>
                <a:ea typeface="Aptos" panose="020B0004020202020204" pitchFamily="34" charset="0"/>
                <a:cs typeface="Times New Roman" panose="02020603050405020304" pitchFamily="18" charset="0"/>
              </a:rPr>
              <a:t>rminer</a:t>
            </a: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 example</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5CD26059-5682-4382-89E1-677AD7B72CFE}"/>
              </a:ext>
            </a:extLst>
          </p:cNvPr>
          <p:cNvSpPr>
            <a:spLocks noGrp="1"/>
          </p:cNvSpPr>
          <p:nvPr>
            <p:ph type="sldNum" sz="quarter" idx="12"/>
          </p:nvPr>
        </p:nvSpPr>
        <p:spPr/>
        <p:txBody>
          <a:bodyPr/>
          <a:lstStyle/>
          <a:p>
            <a:fld id="{DBFF9636-A71C-488A-89F8-02E08556F10C}" type="slidenum">
              <a:rPr lang="es-ES" smtClean="0"/>
              <a:pPr/>
              <a:t>15</a:t>
            </a:fld>
            <a:endParaRPr lang="es-ES" dirty="0"/>
          </a:p>
        </p:txBody>
      </p:sp>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4494177C-73C9-19D2-B33F-3A421F270BD1}"/>
                  </a:ext>
                </a:extLst>
              </p:cNvPr>
              <p:cNvSpPr>
                <a:spLocks noGrp="1"/>
              </p:cNvSpPr>
              <p:nvPr>
                <p:ph idx="1"/>
              </p:nvPr>
            </p:nvSpPr>
            <p:spPr>
              <a:xfrm>
                <a:off x="831520" y="3097269"/>
                <a:ext cx="16595985" cy="5850074"/>
              </a:xfrm>
            </p:spPr>
            <p:txBody>
              <a:bodyPr>
                <a:normAutofit/>
              </a:bodyPr>
              <a:lstStyle/>
              <a:p>
                <a:r>
                  <a:rPr lang="en-GB" dirty="0"/>
                  <a:t>Set of Decision Making Units (DMUs), where </a:t>
                </a:r>
                <a14:m>
                  <m:oMath xmlns:m="http://schemas.openxmlformats.org/officeDocument/2006/math">
                    <m:sSub>
                      <m:sSubPr>
                        <m:ctrlPr>
                          <a:rPr lang="es-ES" b="0" i="1" smtClean="0">
                            <a:latin typeface="Cambria Math" panose="02040503050406030204" pitchFamily="18" charset="0"/>
                          </a:rPr>
                        </m:ctrlPr>
                      </m:sSubPr>
                      <m:e>
                        <m:r>
                          <a:rPr lang="es-ES" b="0" i="1" smtClean="0">
                            <a:latin typeface="Cambria Math" panose="02040503050406030204" pitchFamily="18" charset="0"/>
                          </a:rPr>
                          <m:t>𝐷𝑀𝑈</m:t>
                        </m:r>
                      </m:e>
                      <m:sub>
                        <m:r>
                          <a:rPr lang="es-ES" b="0" i="1" smtClean="0">
                            <a:latin typeface="Cambria Math" panose="02040503050406030204" pitchFamily="18" charset="0"/>
                          </a:rPr>
                          <m:t>𝑘</m:t>
                        </m:r>
                      </m:sub>
                    </m:sSub>
                  </m:oMath>
                </a14:m>
                <a:r>
                  <a:rPr lang="es-ES" b="0" i="1" dirty="0">
                    <a:latin typeface="Cambria Math" panose="02040503050406030204" pitchFamily="18" charset="0"/>
                  </a:rPr>
                  <a:t> </a:t>
                </a:r>
                <a:r>
                  <a:rPr lang="es-ES" dirty="0"/>
                  <a:t>consumes    </a:t>
                </a:r>
                <a14:m>
                  <m:oMath xmlns:m="http://schemas.openxmlformats.org/officeDocument/2006/math">
                    <m:sSub>
                      <m:sSubPr>
                        <m:ctrlPr>
                          <a:rPr lang="es-ES" b="0" i="1" smtClean="0">
                            <a:latin typeface="Cambria Math" panose="02040503050406030204" pitchFamily="18" charset="0"/>
                          </a:rPr>
                        </m:ctrlPr>
                      </m:sSubPr>
                      <m:e>
                        <m:r>
                          <a:rPr lang="es-ES" b="1" i="1" smtClean="0">
                            <a:latin typeface="Cambria Math" panose="02040503050406030204" pitchFamily="18" charset="0"/>
                          </a:rPr>
                          <m:t>𝒙</m:t>
                        </m:r>
                      </m:e>
                      <m:sub>
                        <m:r>
                          <a:rPr lang="es-ES" b="0" i="1" smtClean="0">
                            <a:latin typeface="Cambria Math" panose="02040503050406030204" pitchFamily="18" charset="0"/>
                          </a:rPr>
                          <m:t>𝑘</m:t>
                        </m:r>
                      </m:sub>
                    </m:sSub>
                    <m:r>
                      <a:rPr lang="es-ES" b="0" i="1" smtClean="0">
                        <a:latin typeface="Cambria Math" panose="02040503050406030204" pitchFamily="18" charset="0"/>
                      </a:rPr>
                      <m:t>=(</m:t>
                    </m:r>
                    <m:sSubSup>
                      <m:sSubSupPr>
                        <m:ctrlPr>
                          <a:rPr lang="es-ES" b="0" i="1" smtClean="0">
                            <a:latin typeface="Cambria Math" panose="02040503050406030204" pitchFamily="18" charset="0"/>
                          </a:rPr>
                        </m:ctrlPr>
                      </m:sSubSupPr>
                      <m:e>
                        <m:r>
                          <a:rPr lang="es-ES" b="0" i="1" smtClean="0">
                            <a:latin typeface="Cambria Math" panose="02040503050406030204" pitchFamily="18" charset="0"/>
                          </a:rPr>
                          <m:t>𝑥</m:t>
                        </m:r>
                      </m:e>
                      <m:sub>
                        <m:r>
                          <a:rPr lang="es-ES" b="0" i="1" smtClean="0">
                            <a:latin typeface="Cambria Math" panose="02040503050406030204" pitchFamily="18" charset="0"/>
                          </a:rPr>
                          <m:t>𝑘</m:t>
                        </m:r>
                      </m:sub>
                      <m:sup>
                        <m:d>
                          <m:dPr>
                            <m:ctrlPr>
                              <a:rPr lang="es-ES" b="0" i="1" smtClean="0">
                                <a:latin typeface="Cambria Math" panose="02040503050406030204" pitchFamily="18" charset="0"/>
                              </a:rPr>
                            </m:ctrlPr>
                          </m:dPr>
                          <m:e>
                            <m:r>
                              <a:rPr lang="es-ES" b="0" i="1" smtClean="0">
                                <a:latin typeface="Cambria Math" panose="02040503050406030204" pitchFamily="18" charset="0"/>
                              </a:rPr>
                              <m:t>1</m:t>
                            </m:r>
                          </m:e>
                        </m:d>
                      </m:sup>
                    </m:sSubSup>
                    <m:r>
                      <a:rPr lang="es-ES" b="0" i="1" smtClean="0">
                        <a:latin typeface="Cambria Math" panose="02040503050406030204" pitchFamily="18" charset="0"/>
                      </a:rPr>
                      <m:t>,…,</m:t>
                    </m:r>
                    <m:sSubSup>
                      <m:sSubSupPr>
                        <m:ctrlPr>
                          <a:rPr lang="es-ES" i="1">
                            <a:latin typeface="Cambria Math" panose="02040503050406030204" pitchFamily="18" charset="0"/>
                          </a:rPr>
                        </m:ctrlPr>
                      </m:sSubSupPr>
                      <m:e>
                        <m:r>
                          <a:rPr lang="es-ES" i="1">
                            <a:latin typeface="Cambria Math" panose="02040503050406030204" pitchFamily="18" charset="0"/>
                          </a:rPr>
                          <m:t>𝑥</m:t>
                        </m:r>
                      </m:e>
                      <m:sub>
                        <m:r>
                          <a:rPr lang="es-ES" i="1">
                            <a:latin typeface="Cambria Math" panose="02040503050406030204" pitchFamily="18" charset="0"/>
                          </a:rPr>
                          <m:t>𝑘</m:t>
                        </m:r>
                      </m:sub>
                      <m:sup>
                        <m:d>
                          <m:dPr>
                            <m:ctrlPr>
                              <a:rPr lang="es-ES" i="1">
                                <a:latin typeface="Cambria Math" panose="02040503050406030204" pitchFamily="18" charset="0"/>
                              </a:rPr>
                            </m:ctrlPr>
                          </m:dPr>
                          <m:e>
                            <m:r>
                              <a:rPr lang="es-ES" b="0" i="1" smtClean="0">
                                <a:latin typeface="Cambria Math" panose="02040503050406030204" pitchFamily="18" charset="0"/>
                              </a:rPr>
                              <m:t>𝑚</m:t>
                            </m:r>
                          </m:e>
                        </m:d>
                      </m:sup>
                    </m:sSubSup>
                    <m:r>
                      <a:rPr lang="es-ES" b="0" i="1" smtClean="0">
                        <a:latin typeface="Cambria Math" panose="02040503050406030204" pitchFamily="18" charset="0"/>
                      </a:rPr>
                      <m:t>)</m:t>
                    </m:r>
                    <m:r>
                      <a:rPr lang="es-ES" b="0" i="1" smtClean="0">
                        <a:latin typeface="Cambria Math" panose="02040503050406030204" pitchFamily="18" charset="0"/>
                        <a:ea typeface="Cambria Math" panose="02040503050406030204" pitchFamily="18" charset="0"/>
                      </a:rPr>
                      <m:t>∈</m:t>
                    </m:r>
                    <m:sSubSup>
                      <m:sSubSupPr>
                        <m:ctrlPr>
                          <a:rPr lang="es-ES" b="0" i="1" smtClean="0">
                            <a:latin typeface="Cambria Math" panose="02040503050406030204" pitchFamily="18" charset="0"/>
                            <a:ea typeface="Cambria Math" panose="02040503050406030204" pitchFamily="18" charset="0"/>
                          </a:rPr>
                        </m:ctrlPr>
                      </m:sSubSupPr>
                      <m:e>
                        <m:r>
                          <a:rPr lang="es-ES" b="0" i="1" smtClean="0">
                            <a:latin typeface="Cambria Math" panose="02040503050406030204" pitchFamily="18" charset="0"/>
                            <a:ea typeface="Cambria Math" panose="02040503050406030204" pitchFamily="18" charset="0"/>
                          </a:rPr>
                          <m:t>𝑅</m:t>
                        </m:r>
                      </m:e>
                      <m:sub>
                        <m:r>
                          <a:rPr lang="es-ES" b="0" i="1" smtClean="0">
                            <a:latin typeface="Cambria Math" panose="02040503050406030204" pitchFamily="18" charset="0"/>
                            <a:ea typeface="Cambria Math" panose="02040503050406030204" pitchFamily="18" charset="0"/>
                          </a:rPr>
                          <m:t>+</m:t>
                        </m:r>
                      </m:sub>
                      <m:sup>
                        <m:r>
                          <a:rPr lang="es-ES" b="0" i="1" smtClean="0">
                            <a:latin typeface="Cambria Math" panose="02040503050406030204" pitchFamily="18" charset="0"/>
                            <a:ea typeface="Cambria Math" panose="02040503050406030204" pitchFamily="18" charset="0"/>
                          </a:rPr>
                          <m:t>𝑚</m:t>
                        </m:r>
                      </m:sup>
                    </m:sSubSup>
                  </m:oMath>
                </a14:m>
                <a:r>
                  <a:rPr lang="en-GB" dirty="0"/>
                  <a:t> to produce</a:t>
                </a:r>
                <a14:m>
                  <m:oMath xmlns:m="http://schemas.openxmlformats.org/officeDocument/2006/math">
                    <m:sSub>
                      <m:sSubPr>
                        <m:ctrlPr>
                          <a:rPr lang="es-ES" i="1">
                            <a:latin typeface="Cambria Math" panose="02040503050406030204" pitchFamily="18" charset="0"/>
                          </a:rPr>
                        </m:ctrlPr>
                      </m:sSubPr>
                      <m:e>
                        <m:r>
                          <a:rPr lang="es-ES" b="1" i="1" smtClean="0">
                            <a:latin typeface="Cambria Math" panose="02040503050406030204" pitchFamily="18" charset="0"/>
                          </a:rPr>
                          <m:t> </m:t>
                        </m:r>
                        <m:r>
                          <a:rPr lang="es-ES" b="1" i="1" smtClean="0">
                            <a:latin typeface="Cambria Math" panose="02040503050406030204" pitchFamily="18" charset="0"/>
                          </a:rPr>
                          <m:t>𝒚</m:t>
                        </m:r>
                      </m:e>
                      <m:sub>
                        <m:r>
                          <a:rPr lang="es-ES" i="1">
                            <a:latin typeface="Cambria Math" panose="02040503050406030204" pitchFamily="18" charset="0"/>
                          </a:rPr>
                          <m:t>𝑘</m:t>
                        </m:r>
                      </m:sub>
                    </m:sSub>
                    <m:r>
                      <a:rPr lang="es-ES" i="1">
                        <a:latin typeface="Cambria Math" panose="02040503050406030204" pitchFamily="18" charset="0"/>
                      </a:rPr>
                      <m:t>=(</m:t>
                    </m:r>
                    <m:sSubSup>
                      <m:sSubSupPr>
                        <m:ctrlPr>
                          <a:rPr lang="es-ES" i="1">
                            <a:latin typeface="Cambria Math" panose="02040503050406030204" pitchFamily="18" charset="0"/>
                          </a:rPr>
                        </m:ctrlPr>
                      </m:sSubSupPr>
                      <m:e>
                        <m:r>
                          <a:rPr lang="es-ES" b="0" i="1" smtClean="0">
                            <a:latin typeface="Cambria Math" panose="02040503050406030204" pitchFamily="18" charset="0"/>
                          </a:rPr>
                          <m:t>𝑦</m:t>
                        </m:r>
                      </m:e>
                      <m:sub>
                        <m:r>
                          <a:rPr lang="es-ES" i="1">
                            <a:latin typeface="Cambria Math" panose="02040503050406030204" pitchFamily="18" charset="0"/>
                          </a:rPr>
                          <m:t>𝑘</m:t>
                        </m:r>
                      </m:sub>
                      <m:sup>
                        <m:d>
                          <m:dPr>
                            <m:ctrlPr>
                              <a:rPr lang="es-ES" i="1">
                                <a:latin typeface="Cambria Math" panose="02040503050406030204" pitchFamily="18" charset="0"/>
                              </a:rPr>
                            </m:ctrlPr>
                          </m:dPr>
                          <m:e>
                            <m:r>
                              <a:rPr lang="es-ES" i="1">
                                <a:latin typeface="Cambria Math" panose="02040503050406030204" pitchFamily="18" charset="0"/>
                              </a:rPr>
                              <m:t>1</m:t>
                            </m:r>
                          </m:e>
                        </m:d>
                      </m:sup>
                    </m:sSubSup>
                    <m:r>
                      <a:rPr lang="es-ES" i="1">
                        <a:latin typeface="Cambria Math" panose="02040503050406030204" pitchFamily="18" charset="0"/>
                      </a:rPr>
                      <m:t>,…,</m:t>
                    </m:r>
                    <m:sSubSup>
                      <m:sSubSupPr>
                        <m:ctrlPr>
                          <a:rPr lang="es-ES" i="1">
                            <a:latin typeface="Cambria Math" panose="02040503050406030204" pitchFamily="18" charset="0"/>
                          </a:rPr>
                        </m:ctrlPr>
                      </m:sSubSupPr>
                      <m:e>
                        <m:r>
                          <a:rPr lang="es-ES" b="0" i="1" smtClean="0">
                            <a:latin typeface="Cambria Math" panose="02040503050406030204" pitchFamily="18" charset="0"/>
                          </a:rPr>
                          <m:t>𝑦</m:t>
                        </m:r>
                      </m:e>
                      <m:sub>
                        <m:r>
                          <a:rPr lang="es-ES" i="1">
                            <a:latin typeface="Cambria Math" panose="02040503050406030204" pitchFamily="18" charset="0"/>
                          </a:rPr>
                          <m:t>𝑘</m:t>
                        </m:r>
                      </m:sub>
                      <m:sup>
                        <m:d>
                          <m:dPr>
                            <m:ctrlPr>
                              <a:rPr lang="es-ES" i="1">
                                <a:latin typeface="Cambria Math" panose="02040503050406030204" pitchFamily="18" charset="0"/>
                              </a:rPr>
                            </m:ctrlPr>
                          </m:dPr>
                          <m:e>
                            <m:r>
                              <a:rPr lang="es-ES" b="0" i="1" smtClean="0">
                                <a:latin typeface="Cambria Math" panose="02040503050406030204" pitchFamily="18" charset="0"/>
                              </a:rPr>
                              <m:t>𝑠</m:t>
                            </m:r>
                          </m:e>
                        </m:d>
                      </m:sup>
                    </m:sSubSup>
                    <m:r>
                      <a:rPr lang="es-ES" i="1">
                        <a:latin typeface="Cambria Math" panose="02040503050406030204" pitchFamily="18" charset="0"/>
                      </a:rPr>
                      <m:t>)</m:t>
                    </m:r>
                    <m:r>
                      <a:rPr lang="es-ES" i="1">
                        <a:latin typeface="Cambria Math" panose="02040503050406030204" pitchFamily="18" charset="0"/>
                        <a:ea typeface="Cambria Math" panose="02040503050406030204" pitchFamily="18" charset="0"/>
                      </a:rPr>
                      <m:t>∈</m:t>
                    </m:r>
                    <m:sSubSup>
                      <m:sSubSupPr>
                        <m:ctrlPr>
                          <a:rPr lang="es-ES" i="1">
                            <a:latin typeface="Cambria Math" panose="02040503050406030204" pitchFamily="18" charset="0"/>
                            <a:ea typeface="Cambria Math" panose="02040503050406030204" pitchFamily="18" charset="0"/>
                          </a:rPr>
                        </m:ctrlPr>
                      </m:sSubSupPr>
                      <m:e>
                        <m:r>
                          <a:rPr lang="es-ES" i="1">
                            <a:latin typeface="Cambria Math" panose="02040503050406030204" pitchFamily="18" charset="0"/>
                            <a:ea typeface="Cambria Math" panose="02040503050406030204" pitchFamily="18" charset="0"/>
                          </a:rPr>
                          <m:t>𝑅</m:t>
                        </m:r>
                      </m:e>
                      <m:sub>
                        <m:r>
                          <a:rPr lang="es-ES" i="1">
                            <a:latin typeface="Cambria Math" panose="02040503050406030204" pitchFamily="18" charset="0"/>
                            <a:ea typeface="Cambria Math" panose="02040503050406030204" pitchFamily="18" charset="0"/>
                          </a:rPr>
                          <m:t>+</m:t>
                        </m:r>
                      </m:sub>
                      <m:sup>
                        <m:r>
                          <a:rPr lang="es-ES" b="0" i="1" smtClean="0">
                            <a:latin typeface="Cambria Math" panose="02040503050406030204" pitchFamily="18" charset="0"/>
                            <a:ea typeface="Cambria Math" panose="02040503050406030204" pitchFamily="18" charset="0"/>
                          </a:rPr>
                          <m:t>𝑠</m:t>
                        </m:r>
                      </m:sup>
                    </m:sSubSup>
                  </m:oMath>
                </a14:m>
                <a:endParaRPr lang="en-GB" dirty="0"/>
              </a:p>
              <a:p>
                <a:endParaRPr lang="en-GB" sz="1000" dirty="0"/>
              </a:p>
              <a:p>
                <a:r>
                  <a:rPr lang="en-GB" dirty="0"/>
                  <a:t>DMUs are generated from some Data Generation Process (DPG) with the form of an unknown </a:t>
                </a:r>
                <a:r>
                  <a:rPr lang="en-GB" u="sng" dirty="0"/>
                  <a:t>non-decreasing function</a:t>
                </a:r>
                <a:r>
                  <a:rPr lang="en-GB" dirty="0"/>
                  <a:t> (usually   also </a:t>
                </a:r>
                <a:r>
                  <a:rPr lang="en-GB" u="sng" dirty="0"/>
                  <a:t>concave</a:t>
                </a:r>
                <a:r>
                  <a:rPr lang="en-GB" dirty="0"/>
                  <a:t>)    </a:t>
                </a:r>
                <a14:m>
                  <m:oMath xmlns:m="http://schemas.openxmlformats.org/officeDocument/2006/math">
                    <m:sSubSup>
                      <m:sSubSupPr>
                        <m:ctrlPr>
                          <a:rPr lang="es-ES" i="1" smtClean="0">
                            <a:latin typeface="Cambria Math" panose="02040503050406030204" pitchFamily="18" charset="0"/>
                            <a:ea typeface="Cambria Math" panose="02040503050406030204" pitchFamily="18" charset="0"/>
                          </a:rPr>
                        </m:ctrlPr>
                      </m:sSubSupPr>
                      <m:e>
                        <m:r>
                          <a:rPr lang="es-ES" b="0" i="1" smtClean="0">
                            <a:latin typeface="Cambria Math" panose="02040503050406030204" pitchFamily="18" charset="0"/>
                            <a:ea typeface="Cambria Math" panose="02040503050406030204" pitchFamily="18" charset="0"/>
                          </a:rPr>
                          <m:t>𝑓</m:t>
                        </m:r>
                        <m:d>
                          <m:dPr>
                            <m:ctrlPr>
                              <a:rPr lang="es-ES" b="0" i="1" smtClean="0">
                                <a:latin typeface="Cambria Math" panose="02040503050406030204" pitchFamily="18" charset="0"/>
                                <a:ea typeface="Cambria Math" panose="02040503050406030204" pitchFamily="18" charset="0"/>
                              </a:rPr>
                            </m:ctrlPr>
                          </m:dPr>
                          <m:e>
                            <m:r>
                              <a:rPr lang="es-ES" b="1" i="1" smtClean="0">
                                <a:latin typeface="Cambria Math" panose="02040503050406030204" pitchFamily="18" charset="0"/>
                                <a:ea typeface="Cambria Math" panose="02040503050406030204" pitchFamily="18" charset="0"/>
                              </a:rPr>
                              <m:t>𝒙</m:t>
                            </m:r>
                          </m:e>
                        </m:d>
                        <m:r>
                          <a:rPr lang="es-ES" b="0" i="1" smtClean="0">
                            <a:latin typeface="Cambria Math" panose="02040503050406030204" pitchFamily="18" charset="0"/>
                            <a:ea typeface="Cambria Math" panose="02040503050406030204" pitchFamily="18" charset="0"/>
                          </a:rPr>
                          <m:t>: </m:t>
                        </m:r>
                        <m:r>
                          <a:rPr lang="es-ES" i="1">
                            <a:latin typeface="Cambria Math" panose="02040503050406030204" pitchFamily="18" charset="0"/>
                            <a:ea typeface="Cambria Math" panose="02040503050406030204" pitchFamily="18" charset="0"/>
                          </a:rPr>
                          <m:t>𝑅</m:t>
                        </m:r>
                      </m:e>
                      <m:sub>
                        <m:r>
                          <a:rPr lang="es-ES" i="1">
                            <a:latin typeface="Cambria Math" panose="02040503050406030204" pitchFamily="18" charset="0"/>
                            <a:ea typeface="Cambria Math" panose="02040503050406030204" pitchFamily="18" charset="0"/>
                          </a:rPr>
                          <m:t>+</m:t>
                        </m:r>
                      </m:sub>
                      <m:sup>
                        <m:r>
                          <a:rPr lang="es-ES" i="1">
                            <a:latin typeface="Cambria Math" panose="02040503050406030204" pitchFamily="18" charset="0"/>
                            <a:ea typeface="Cambria Math" panose="02040503050406030204" pitchFamily="18" charset="0"/>
                          </a:rPr>
                          <m:t>𝑚</m:t>
                        </m:r>
                      </m:sup>
                    </m:sSubSup>
                    <m:r>
                      <a:rPr lang="es-ES" b="0" i="1" smtClean="0">
                        <a:latin typeface="Cambria Math" panose="02040503050406030204" pitchFamily="18" charset="0"/>
                        <a:ea typeface="Cambria Math" panose="02040503050406030204" pitchFamily="18" charset="0"/>
                      </a:rPr>
                      <m:t>→</m:t>
                    </m:r>
                    <m:sSubSup>
                      <m:sSubSupPr>
                        <m:ctrlPr>
                          <a:rPr lang="es-ES" i="1">
                            <a:latin typeface="Cambria Math" panose="02040503050406030204" pitchFamily="18" charset="0"/>
                            <a:ea typeface="Cambria Math" panose="02040503050406030204" pitchFamily="18" charset="0"/>
                          </a:rPr>
                        </m:ctrlPr>
                      </m:sSubSupPr>
                      <m:e>
                        <m:r>
                          <a:rPr lang="es-ES" i="1">
                            <a:latin typeface="Cambria Math" panose="02040503050406030204" pitchFamily="18" charset="0"/>
                            <a:ea typeface="Cambria Math" panose="02040503050406030204" pitchFamily="18" charset="0"/>
                          </a:rPr>
                          <m:t>𝑅</m:t>
                        </m:r>
                      </m:e>
                      <m:sub>
                        <m:r>
                          <a:rPr lang="es-ES" i="1">
                            <a:latin typeface="Cambria Math" panose="02040503050406030204" pitchFamily="18" charset="0"/>
                            <a:ea typeface="Cambria Math" panose="02040503050406030204" pitchFamily="18" charset="0"/>
                          </a:rPr>
                          <m:t>+</m:t>
                        </m:r>
                      </m:sub>
                      <m:sup/>
                    </m:sSubSup>
                  </m:oMath>
                </a14:m>
                <a:endParaRPr lang="en-GB" dirty="0"/>
              </a:p>
              <a:p>
                <a:endParaRPr lang="en-GB" sz="1000" dirty="0"/>
              </a:p>
              <a:p>
                <a:r>
                  <a:rPr lang="en-GB" dirty="0"/>
                  <a:t>Technical inefficiency occurs  </a:t>
                </a:r>
                <a:r>
                  <a:rPr lang="en-GB" dirty="0">
                    <a:sym typeface="Wingdings" panose="05000000000000000000" pitchFamily="2" charset="2"/>
                  </a:rPr>
                  <a:t>      </a:t>
                </a:r>
                <a14:m>
                  <m:oMath xmlns:m="http://schemas.openxmlformats.org/officeDocument/2006/math">
                    <m:r>
                      <a:rPr lang="es-ES" b="1" i="1" smtClean="0">
                        <a:latin typeface="Cambria Math" panose="02040503050406030204" pitchFamily="18" charset="0"/>
                        <a:sym typeface="Wingdings" panose="05000000000000000000" pitchFamily="2" charset="2"/>
                      </a:rPr>
                      <m:t>𝒚</m:t>
                    </m:r>
                    <m:r>
                      <a:rPr lang="es-ES" b="0" i="1" smtClean="0">
                        <a:latin typeface="Cambria Math" panose="02040503050406030204" pitchFamily="18" charset="0"/>
                        <a:sym typeface="Wingdings" panose="05000000000000000000" pitchFamily="2" charset="2"/>
                      </a:rPr>
                      <m:t>=</m:t>
                    </m:r>
                    <m:r>
                      <a:rPr lang="es-ES" b="0" i="1" smtClean="0">
                        <a:latin typeface="Cambria Math" panose="02040503050406030204" pitchFamily="18" charset="0"/>
                        <a:sym typeface="Wingdings" panose="05000000000000000000" pitchFamily="2" charset="2"/>
                      </a:rPr>
                      <m:t>𝑓</m:t>
                    </m:r>
                    <m:d>
                      <m:dPr>
                        <m:ctrlPr>
                          <a:rPr lang="es-ES" b="0" i="1" smtClean="0">
                            <a:latin typeface="Cambria Math" panose="02040503050406030204" pitchFamily="18" charset="0"/>
                            <a:sym typeface="Wingdings" panose="05000000000000000000" pitchFamily="2" charset="2"/>
                          </a:rPr>
                        </m:ctrlPr>
                      </m:dPr>
                      <m:e>
                        <m:r>
                          <a:rPr lang="es-ES" b="1" i="1" smtClean="0">
                            <a:latin typeface="Cambria Math" panose="02040503050406030204" pitchFamily="18" charset="0"/>
                            <a:sym typeface="Wingdings" panose="05000000000000000000" pitchFamily="2" charset="2"/>
                          </a:rPr>
                          <m:t>𝒙</m:t>
                        </m:r>
                      </m:e>
                    </m:d>
                    <m:r>
                      <a:rPr lang="es-ES" b="0" i="1" smtClean="0">
                        <a:latin typeface="Cambria Math" panose="02040503050406030204" pitchFamily="18" charset="0"/>
                        <a:sym typeface="Wingdings" panose="05000000000000000000" pitchFamily="2" charset="2"/>
                      </a:rPr>
                      <m:t>−</m:t>
                    </m:r>
                    <m:r>
                      <a:rPr lang="es-ES" b="1" i="1" smtClean="0">
                        <a:latin typeface="Cambria Math" panose="02040503050406030204" pitchFamily="18" charset="0"/>
                        <a:sym typeface="Wingdings" panose="05000000000000000000" pitchFamily="2" charset="2"/>
                      </a:rPr>
                      <m:t>𝒖</m:t>
                    </m:r>
                  </m:oMath>
                </a14:m>
                <a:r>
                  <a:rPr lang="en-GB" dirty="0"/>
                  <a:t>, </a:t>
                </a:r>
                <a14:m>
                  <m:oMath xmlns:m="http://schemas.openxmlformats.org/officeDocument/2006/math">
                    <m:r>
                      <a:rPr lang="es-ES" b="1" i="1">
                        <a:latin typeface="Cambria Math" panose="02040503050406030204" pitchFamily="18" charset="0"/>
                        <a:sym typeface="Wingdings" panose="05000000000000000000" pitchFamily="2" charset="2"/>
                      </a:rPr>
                      <m:t>𝒖</m:t>
                    </m:r>
                    <m:r>
                      <a:rPr lang="es-ES" b="1" i="1" smtClean="0">
                        <a:latin typeface="Cambria Math" panose="02040503050406030204" pitchFamily="18" charset="0"/>
                        <a:sym typeface="Wingdings" panose="05000000000000000000" pitchFamily="2" charset="2"/>
                      </a:rPr>
                      <m:t>≥</m:t>
                    </m:r>
                    <m:r>
                      <a:rPr lang="es-ES" b="1" i="1" smtClean="0">
                        <a:latin typeface="Cambria Math" panose="02040503050406030204" pitchFamily="18" charset="0"/>
                        <a:sym typeface="Wingdings" panose="05000000000000000000" pitchFamily="2" charset="2"/>
                      </a:rPr>
                      <m:t>𝟎</m:t>
                    </m:r>
                  </m:oMath>
                </a14:m>
                <a:endParaRPr lang="en-GB" dirty="0"/>
              </a:p>
            </p:txBody>
          </p:sp>
        </mc:Choice>
        <mc:Fallback xmlns="">
          <p:sp>
            <p:nvSpPr>
              <p:cNvPr id="3" name="Marcador de contenido 2">
                <a:extLst>
                  <a:ext uri="{FF2B5EF4-FFF2-40B4-BE49-F238E27FC236}">
                    <a16:creationId xmlns:a16="http://schemas.microsoft.com/office/drawing/2014/main" id="{4494177C-73C9-19D2-B33F-3A421F270BD1}"/>
                  </a:ext>
                </a:extLst>
              </p:cNvPr>
              <p:cNvSpPr>
                <a:spLocks noGrp="1" noRot="1" noChangeAspect="1" noMove="1" noResize="1" noEditPoints="1" noAdjustHandles="1" noChangeArrowheads="1" noChangeShapeType="1" noTextEdit="1"/>
              </p:cNvSpPr>
              <p:nvPr>
                <p:ph idx="1"/>
              </p:nvPr>
            </p:nvSpPr>
            <p:spPr>
              <a:xfrm>
                <a:off x="831520" y="3097269"/>
                <a:ext cx="16595985" cy="5850074"/>
              </a:xfrm>
              <a:blipFill>
                <a:blip r:embed="rId3"/>
                <a:stretch>
                  <a:fillRect l="-1285" t="-3229"/>
                </a:stretch>
              </a:blipFill>
            </p:spPr>
            <p:txBody>
              <a:bodyPr/>
              <a:lstStyle/>
              <a:p>
                <a:r>
                  <a:rPr lang="es-ES">
                    <a:noFill/>
                  </a:rPr>
                  <a:t> </a:t>
                </a:r>
              </a:p>
            </p:txBody>
          </p:sp>
        </mc:Fallback>
      </mc:AlternateContent>
    </p:spTree>
    <p:extLst>
      <p:ext uri="{BB962C8B-B14F-4D97-AF65-F5344CB8AC3E}">
        <p14:creationId xmlns:p14="http://schemas.microsoft.com/office/powerpoint/2010/main" val="35912194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6BA8BD2-2360-47C4-A428-A34D4F1BE424}"/>
              </a:ext>
            </a:extLst>
          </p:cNvPr>
          <p:cNvSpPr>
            <a:spLocks noGrp="1"/>
          </p:cNvSpPr>
          <p:nvPr>
            <p:ph type="title"/>
          </p:nvPr>
        </p:nvSpPr>
        <p:spPr/>
        <p:txBody>
          <a:bodyPr/>
          <a:lstStyle/>
          <a:p>
            <a:r>
              <a:rPr lang="es-ES" dirty="0"/>
              <a:t>1D-SA: </a:t>
            </a:r>
            <a:r>
              <a:rPr lang="es-ES" dirty="0" err="1"/>
              <a:t>Example</a:t>
            </a:r>
            <a:endParaRPr lang="en-GB" dirty="0"/>
          </a:p>
        </p:txBody>
      </p:sp>
      <p:sp>
        <p:nvSpPr>
          <p:cNvPr id="4" name="Marcador de pie de página 3">
            <a:extLst>
              <a:ext uri="{FF2B5EF4-FFF2-40B4-BE49-F238E27FC236}">
                <a16:creationId xmlns:a16="http://schemas.microsoft.com/office/drawing/2014/main" id="{32E9E3CC-AACD-421E-ADF4-8100E3695283}"/>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Using sensitivity analysis and visualization techniques to open black box data mining models: a </a:t>
            </a:r>
            <a:r>
              <a:rPr lang="en-US" sz="1800" b="1" kern="100" dirty="0" err="1">
                <a:effectLst/>
                <a:latin typeface="Times New Roman" panose="02020603050405020304" pitchFamily="18" charset="0"/>
                <a:ea typeface="Aptos" panose="020B0004020202020204" pitchFamily="34" charset="0"/>
                <a:cs typeface="Times New Roman" panose="02020603050405020304" pitchFamily="18" charset="0"/>
              </a:rPr>
              <a:t>rminer</a:t>
            </a: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 example</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5CD26059-5682-4382-89E1-677AD7B72CFE}"/>
              </a:ext>
            </a:extLst>
          </p:cNvPr>
          <p:cNvSpPr>
            <a:spLocks noGrp="1"/>
          </p:cNvSpPr>
          <p:nvPr>
            <p:ph type="sldNum" sz="quarter" idx="12"/>
          </p:nvPr>
        </p:nvSpPr>
        <p:spPr/>
        <p:txBody>
          <a:bodyPr/>
          <a:lstStyle/>
          <a:p>
            <a:fld id="{DBFF9636-A71C-488A-89F8-02E08556F10C}" type="slidenum">
              <a:rPr lang="es-ES" smtClean="0"/>
              <a:pPr/>
              <a:t>16</a:t>
            </a:fld>
            <a:endParaRPr lang="es-ES" dirty="0"/>
          </a:p>
        </p:txBody>
      </p:sp>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4494177C-73C9-19D2-B33F-3A421F270BD1}"/>
                  </a:ext>
                </a:extLst>
              </p:cNvPr>
              <p:cNvSpPr>
                <a:spLocks noGrp="1"/>
              </p:cNvSpPr>
              <p:nvPr>
                <p:ph idx="1"/>
              </p:nvPr>
            </p:nvSpPr>
            <p:spPr>
              <a:xfrm>
                <a:off x="831520" y="3097269"/>
                <a:ext cx="16595985" cy="5850074"/>
              </a:xfrm>
            </p:spPr>
            <p:txBody>
              <a:bodyPr>
                <a:normAutofit/>
              </a:bodyPr>
              <a:lstStyle/>
              <a:p>
                <a:r>
                  <a:rPr lang="en-GB" dirty="0"/>
                  <a:t>Create a dataset of 30 DMUs.</a:t>
                </a:r>
              </a:p>
              <a:p>
                <a:r>
                  <a:rPr lang="en-GB" dirty="0"/>
                  <a:t>Input: x1.</a:t>
                </a:r>
              </a:p>
              <a:p>
                <a:r>
                  <a:rPr lang="en-GB" dirty="0"/>
                  <a:t>Output: y.</a:t>
                </a:r>
              </a:p>
              <a:p>
                <a:endParaRPr lang="en-GB" dirty="0"/>
              </a:p>
              <a:p>
                <a:r>
                  <a:rPr lang="en-GB" dirty="0"/>
                  <a:t>Fitted model: SVM with </a:t>
                </a:r>
                <a:r>
                  <a:rPr lang="en-GB" dirty="0" err="1"/>
                  <a:t>polynomical</a:t>
                </a:r>
                <a:r>
                  <a:rPr lang="en-GB" dirty="0"/>
                  <a:t> kernel.</a:t>
                </a:r>
              </a:p>
              <a:p>
                <a:r>
                  <a:rPr lang="en-GB" dirty="0"/>
                  <a:t>Hyperparameters</a:t>
                </a:r>
                <a:r>
                  <a:rPr lang="en-GB" sz="4400" dirty="0">
                    <a:effectLst/>
                    <a:latin typeface="DIN" panose="020B0604020202020204" charset="0"/>
                    <a:ea typeface="Aptos" panose="020B0004020202020204" pitchFamily="34" charset="0"/>
                    <a:cs typeface="Times New Roman" panose="02020603050405020304" pitchFamily="18" charset="0"/>
                  </a:rPr>
                  <a:t>:</a:t>
                </a:r>
                <a:r>
                  <a:rPr lang="es-ES" sz="4400" i="1" dirty="0">
                    <a:latin typeface="Cambria Math" panose="02040503050406030204" pitchFamily="18" charset="0"/>
                    <a:ea typeface="Aptos" panose="020B0004020202020204" pitchFamily="34" charset="0"/>
                    <a:cs typeface="Times New Roman" panose="02020603050405020304" pitchFamily="18" charset="0"/>
                  </a:rPr>
                  <a:t> </a:t>
                </a:r>
                <a14:m>
                  <m:oMath xmlns:m="http://schemas.openxmlformats.org/officeDocument/2006/math">
                    <m:r>
                      <a:rPr lang="en-US" sz="4400" i="1" smtClean="0">
                        <a:effectLst/>
                        <a:latin typeface="Cambria Math" panose="02040503050406030204" pitchFamily="18" charset="0"/>
                        <a:ea typeface="Aptos" panose="020B0004020202020204" pitchFamily="34" charset="0"/>
                        <a:cs typeface="Times New Roman" panose="02020603050405020304" pitchFamily="18" charset="0"/>
                      </a:rPr>
                      <m:t>𝑑𝑒𝑔𝑟𝑒𝑒</m:t>
                    </m:r>
                    <m:r>
                      <a:rPr lang="es-ES" sz="4400" b="0" i="1" smtClean="0">
                        <a:effectLst/>
                        <a:latin typeface="Cambria Math" panose="02040503050406030204" pitchFamily="18" charset="0"/>
                        <a:ea typeface="Aptos" panose="020B0004020202020204" pitchFamily="34" charset="0"/>
                        <a:cs typeface="Times New Roman" panose="02020603050405020304" pitchFamily="18" charset="0"/>
                      </a:rPr>
                      <m:t>=</m:t>
                    </m:r>
                    <m:r>
                      <a:rPr lang="en-US" sz="4400" i="1" smtClean="0">
                        <a:effectLst/>
                        <a:latin typeface="Cambria Math" panose="02040503050406030204" pitchFamily="18" charset="0"/>
                        <a:ea typeface="Aptos" panose="020B0004020202020204" pitchFamily="34" charset="0"/>
                        <a:cs typeface="Times New Roman" panose="02020603050405020304" pitchFamily="18" charset="0"/>
                      </a:rPr>
                      <m:t>3</m:t>
                    </m:r>
                  </m:oMath>
                </a14:m>
                <a:r>
                  <a:rPr lang="en-US" sz="4400" dirty="0">
                    <a:effectLst/>
                    <a:latin typeface="Times New Roman" panose="02020603050405020304" pitchFamily="18" charset="0"/>
                    <a:ea typeface="Times New Roman" panose="02020603050405020304" pitchFamily="18" charset="0"/>
                  </a:rPr>
                  <a:t>, </a:t>
                </a:r>
                <a14:m>
                  <m:oMath xmlns:m="http://schemas.openxmlformats.org/officeDocument/2006/math">
                    <m:r>
                      <a:rPr lang="en-US" sz="4400" i="1">
                        <a:effectLst/>
                        <a:latin typeface="Cambria Math" panose="02040503050406030204" pitchFamily="18" charset="0"/>
                        <a:ea typeface="Times New Roman" panose="02020603050405020304" pitchFamily="18" charset="0"/>
                        <a:cs typeface="Times New Roman" panose="02020603050405020304" pitchFamily="18" charset="0"/>
                      </a:rPr>
                      <m:t>𝑑𝑎𝑡𝑎</m:t>
                    </m:r>
                    <m:r>
                      <a:rPr lang="en-US" sz="4400" i="1">
                        <a:effectLst/>
                        <a:latin typeface="Cambria Math" panose="02040503050406030204" pitchFamily="18" charset="0"/>
                        <a:ea typeface="Times New Roman" panose="02020603050405020304" pitchFamily="18" charset="0"/>
                        <a:cs typeface="Times New Roman" panose="02020603050405020304" pitchFamily="18" charset="0"/>
                      </a:rPr>
                      <m:t> </m:t>
                    </m:r>
                    <m:r>
                      <a:rPr lang="en-US" sz="4400" i="1">
                        <a:effectLst/>
                        <a:latin typeface="Cambria Math" panose="02040503050406030204" pitchFamily="18" charset="0"/>
                        <a:ea typeface="Times New Roman" panose="02020603050405020304" pitchFamily="18" charset="0"/>
                        <a:cs typeface="Times New Roman" panose="02020603050405020304" pitchFamily="18" charset="0"/>
                      </a:rPr>
                      <m:t>𝑠𝑐𝑎𝑙𝑖𝑛𝑔</m:t>
                    </m:r>
                    <m:r>
                      <a:rPr lang="es-ES" sz="4400" b="0" i="1" smtClean="0">
                        <a:effectLst/>
                        <a:latin typeface="Cambria Math" panose="02040503050406030204" pitchFamily="18" charset="0"/>
                        <a:ea typeface="Times New Roman" panose="02020603050405020304" pitchFamily="18" charset="0"/>
                        <a:cs typeface="Times New Roman" panose="02020603050405020304" pitchFamily="18" charset="0"/>
                      </a:rPr>
                      <m:t>=</m:t>
                    </m:r>
                    <m:r>
                      <a:rPr lang="en-US" sz="4400" i="1">
                        <a:effectLst/>
                        <a:latin typeface="Cambria Math" panose="02040503050406030204" pitchFamily="18" charset="0"/>
                        <a:ea typeface="Times New Roman" panose="02020603050405020304" pitchFamily="18" charset="0"/>
                        <a:cs typeface="Times New Roman" panose="02020603050405020304" pitchFamily="18" charset="0"/>
                      </a:rPr>
                      <m:t>0.1</m:t>
                    </m:r>
                  </m:oMath>
                </a14:m>
                <a:r>
                  <a:rPr lang="en-US" sz="4400" dirty="0">
                    <a:effectLst/>
                    <a:latin typeface="Times New Roman" panose="02020603050405020304" pitchFamily="18" charset="0"/>
                    <a:ea typeface="Times New Roman" panose="02020603050405020304" pitchFamily="18" charset="0"/>
                  </a:rPr>
                  <a:t> and </a:t>
                </a:r>
                <a14:m>
                  <m:oMath xmlns:m="http://schemas.openxmlformats.org/officeDocument/2006/math">
                    <m:r>
                      <a:rPr lang="en-US" sz="4400" i="1">
                        <a:effectLst/>
                        <a:latin typeface="Cambria Math" panose="02040503050406030204" pitchFamily="18" charset="0"/>
                        <a:ea typeface="Times New Roman" panose="02020603050405020304" pitchFamily="18" charset="0"/>
                        <a:cs typeface="Times New Roman" panose="02020603050405020304" pitchFamily="18" charset="0"/>
                      </a:rPr>
                      <m:t>𝑐𝑜𝑠𝑡</m:t>
                    </m:r>
                    <m:r>
                      <a:rPr lang="es-ES" sz="4400" b="0" i="1" smtClean="0">
                        <a:effectLst/>
                        <a:latin typeface="Cambria Math" panose="02040503050406030204" pitchFamily="18" charset="0"/>
                        <a:ea typeface="Times New Roman" panose="02020603050405020304" pitchFamily="18" charset="0"/>
                        <a:cs typeface="Times New Roman" panose="02020603050405020304" pitchFamily="18" charset="0"/>
                      </a:rPr>
                      <m:t>=</m:t>
                    </m:r>
                    <m:r>
                      <a:rPr lang="en-US" sz="4400" i="1">
                        <a:effectLst/>
                        <a:latin typeface="Cambria Math" panose="02040503050406030204" pitchFamily="18" charset="0"/>
                        <a:ea typeface="Times New Roman" panose="02020603050405020304" pitchFamily="18" charset="0"/>
                        <a:cs typeface="Times New Roman" panose="02020603050405020304" pitchFamily="18" charset="0"/>
                      </a:rPr>
                      <m:t>1</m:t>
                    </m:r>
                  </m:oMath>
                </a14:m>
                <a:r>
                  <a:rPr lang="en-US" sz="4400" dirty="0">
                    <a:effectLst/>
                    <a:latin typeface="Times New Roman" panose="02020603050405020304" pitchFamily="18" charset="0"/>
                    <a:ea typeface="Aptos" panose="020B0004020202020204" pitchFamily="34" charset="0"/>
                  </a:rPr>
                  <a:t>.</a:t>
                </a:r>
              </a:p>
              <a:p>
                <a:endParaRPr lang="en-GB" dirty="0"/>
              </a:p>
            </p:txBody>
          </p:sp>
        </mc:Choice>
        <mc:Fallback xmlns="">
          <p:sp>
            <p:nvSpPr>
              <p:cNvPr id="3" name="Marcador de contenido 2">
                <a:extLst>
                  <a:ext uri="{FF2B5EF4-FFF2-40B4-BE49-F238E27FC236}">
                    <a16:creationId xmlns:a16="http://schemas.microsoft.com/office/drawing/2014/main" id="{4494177C-73C9-19D2-B33F-3A421F270BD1}"/>
                  </a:ext>
                </a:extLst>
              </p:cNvPr>
              <p:cNvSpPr>
                <a:spLocks noGrp="1" noRot="1" noChangeAspect="1" noMove="1" noResize="1" noEditPoints="1" noAdjustHandles="1" noChangeArrowheads="1" noChangeShapeType="1" noTextEdit="1"/>
              </p:cNvSpPr>
              <p:nvPr>
                <p:ph idx="1"/>
              </p:nvPr>
            </p:nvSpPr>
            <p:spPr>
              <a:xfrm>
                <a:off x="831520" y="3097269"/>
                <a:ext cx="16595985" cy="5850074"/>
              </a:xfrm>
              <a:blipFill>
                <a:blip r:embed="rId3"/>
                <a:stretch>
                  <a:fillRect l="-1285" t="-3125"/>
                </a:stretch>
              </a:blipFill>
            </p:spPr>
            <p:txBody>
              <a:bodyPr/>
              <a:lstStyle/>
              <a:p>
                <a:r>
                  <a:rPr lang="es-ES">
                    <a:noFill/>
                  </a:rPr>
                  <a:t> </a:t>
                </a:r>
              </a:p>
            </p:txBody>
          </p:sp>
        </mc:Fallback>
      </mc:AlternateContent>
    </p:spTree>
    <p:extLst>
      <p:ext uri="{BB962C8B-B14F-4D97-AF65-F5344CB8AC3E}">
        <p14:creationId xmlns:p14="http://schemas.microsoft.com/office/powerpoint/2010/main" val="30881468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6BA8BD2-2360-47C4-A428-A34D4F1BE424}"/>
              </a:ext>
            </a:extLst>
          </p:cNvPr>
          <p:cNvSpPr>
            <a:spLocks noGrp="1"/>
          </p:cNvSpPr>
          <p:nvPr>
            <p:ph type="title"/>
          </p:nvPr>
        </p:nvSpPr>
        <p:spPr/>
        <p:txBody>
          <a:bodyPr/>
          <a:lstStyle/>
          <a:p>
            <a:r>
              <a:rPr lang="es-ES" dirty="0"/>
              <a:t>1D-SA: </a:t>
            </a:r>
            <a:r>
              <a:rPr lang="es-ES" dirty="0" err="1"/>
              <a:t>Example</a:t>
            </a:r>
            <a:endParaRPr lang="en-GB" dirty="0"/>
          </a:p>
        </p:txBody>
      </p:sp>
      <p:sp>
        <p:nvSpPr>
          <p:cNvPr id="4" name="Marcador de pie de página 3">
            <a:extLst>
              <a:ext uri="{FF2B5EF4-FFF2-40B4-BE49-F238E27FC236}">
                <a16:creationId xmlns:a16="http://schemas.microsoft.com/office/drawing/2014/main" id="{32E9E3CC-AACD-421E-ADF4-8100E3695283}"/>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Using sensitivity analysis and visualization techniques to open black box data mining models: a </a:t>
            </a:r>
            <a:r>
              <a:rPr lang="en-US" sz="1800" b="1" kern="100" dirty="0" err="1">
                <a:effectLst/>
                <a:latin typeface="Times New Roman" panose="02020603050405020304" pitchFamily="18" charset="0"/>
                <a:ea typeface="Aptos" panose="020B0004020202020204" pitchFamily="34" charset="0"/>
                <a:cs typeface="Times New Roman" panose="02020603050405020304" pitchFamily="18" charset="0"/>
              </a:rPr>
              <a:t>rminer</a:t>
            </a: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 example</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5CD26059-5682-4382-89E1-677AD7B72CFE}"/>
              </a:ext>
            </a:extLst>
          </p:cNvPr>
          <p:cNvSpPr>
            <a:spLocks noGrp="1"/>
          </p:cNvSpPr>
          <p:nvPr>
            <p:ph type="sldNum" sz="quarter" idx="12"/>
          </p:nvPr>
        </p:nvSpPr>
        <p:spPr/>
        <p:txBody>
          <a:bodyPr/>
          <a:lstStyle/>
          <a:p>
            <a:fld id="{DBFF9636-A71C-488A-89F8-02E08556F10C}" type="slidenum">
              <a:rPr lang="es-ES" smtClean="0"/>
              <a:pPr/>
              <a:t>17</a:t>
            </a:fld>
            <a:endParaRPr lang="es-ES" dirty="0"/>
          </a:p>
        </p:txBody>
      </p:sp>
      <p:sp>
        <p:nvSpPr>
          <p:cNvPr id="3" name="Marcador de contenido 2">
            <a:extLst>
              <a:ext uri="{FF2B5EF4-FFF2-40B4-BE49-F238E27FC236}">
                <a16:creationId xmlns:a16="http://schemas.microsoft.com/office/drawing/2014/main" id="{4494177C-73C9-19D2-B33F-3A421F270BD1}"/>
              </a:ext>
            </a:extLst>
          </p:cNvPr>
          <p:cNvSpPr>
            <a:spLocks noGrp="1"/>
          </p:cNvSpPr>
          <p:nvPr>
            <p:ph idx="1"/>
          </p:nvPr>
        </p:nvSpPr>
        <p:spPr>
          <a:xfrm>
            <a:off x="831520" y="3097269"/>
            <a:ext cx="16595985" cy="5850074"/>
          </a:xfrm>
        </p:spPr>
        <p:txBody>
          <a:bodyPr>
            <a:normAutofit/>
          </a:bodyPr>
          <a:lstStyle/>
          <a:p>
            <a:r>
              <a:rPr lang="es-ES" sz="4400" dirty="0" err="1">
                <a:latin typeface="DIN" panose="020B0604020202020204" charset="0"/>
                <a:ea typeface="Aptos" panose="020B0004020202020204" pitchFamily="34" charset="0"/>
              </a:rPr>
              <a:t>Inside</a:t>
            </a:r>
            <a:r>
              <a:rPr lang="es-ES" sz="4400" dirty="0">
                <a:latin typeface="DIN" panose="020B0604020202020204" charset="0"/>
                <a:ea typeface="Aptos" panose="020B0004020202020204" pitchFamily="34" charset="0"/>
              </a:rPr>
              <a:t> </a:t>
            </a:r>
            <a:r>
              <a:rPr lang="es-ES" sz="4400" dirty="0" err="1">
                <a:latin typeface="DIN" panose="020B0604020202020204" charset="0"/>
                <a:ea typeface="Aptos" panose="020B0004020202020204" pitchFamily="34" charset="0"/>
              </a:rPr>
              <a:t>of</a:t>
            </a:r>
            <a:r>
              <a:rPr lang="es-ES" sz="4400" dirty="0">
                <a:latin typeface="DIN" panose="020B0604020202020204" charset="0"/>
                <a:ea typeface="Aptos" panose="020B0004020202020204" pitchFamily="34" charset="0"/>
              </a:rPr>
              <a:t> 1D-SA in </a:t>
            </a:r>
            <a:r>
              <a:rPr lang="es-ES" sz="4400" dirty="0" err="1">
                <a:latin typeface="DIN" panose="020B0604020202020204" charset="0"/>
                <a:ea typeface="Aptos" panose="020B0004020202020204" pitchFamily="34" charset="0"/>
              </a:rPr>
              <a:t>rminer</a:t>
            </a:r>
            <a:r>
              <a:rPr lang="es-ES" sz="4400" dirty="0">
                <a:latin typeface="DIN" panose="020B0604020202020204" charset="0"/>
                <a:ea typeface="Aptos" panose="020B0004020202020204" pitchFamily="34" charset="0"/>
              </a:rPr>
              <a:t>:</a:t>
            </a:r>
          </a:p>
          <a:p>
            <a:r>
              <a:rPr lang="en-US" sz="4400" dirty="0">
                <a:effectLst/>
                <a:latin typeface="DIN" panose="020B0604020202020204" charset="0"/>
                <a:ea typeface="Aptos" panose="020B0004020202020204" pitchFamily="34" charset="0"/>
              </a:rPr>
              <a:t>Descriptive statistics of dataset.</a:t>
            </a:r>
            <a:endParaRPr lang="en-GB" dirty="0"/>
          </a:p>
        </p:txBody>
      </p:sp>
      <p:graphicFrame>
        <p:nvGraphicFramePr>
          <p:cNvPr id="7" name="Tabla 6">
            <a:extLst>
              <a:ext uri="{FF2B5EF4-FFF2-40B4-BE49-F238E27FC236}">
                <a16:creationId xmlns:a16="http://schemas.microsoft.com/office/drawing/2014/main" id="{C855300D-4EC3-A30A-DA28-AEF12564D44C}"/>
              </a:ext>
            </a:extLst>
          </p:cNvPr>
          <p:cNvGraphicFramePr>
            <a:graphicFrameLocks noGrp="1"/>
          </p:cNvGraphicFramePr>
          <p:nvPr>
            <p:extLst>
              <p:ext uri="{D42A27DB-BD31-4B8C-83A1-F6EECF244321}">
                <p14:modId xmlns:p14="http://schemas.microsoft.com/office/powerpoint/2010/main" val="3980734931"/>
              </p:ext>
            </p:extLst>
          </p:nvPr>
        </p:nvGraphicFramePr>
        <p:xfrm>
          <a:off x="3157415" y="4800417"/>
          <a:ext cx="12192000" cy="3520440"/>
        </p:xfrm>
        <a:graphic>
          <a:graphicData uri="http://schemas.openxmlformats.org/drawingml/2006/table">
            <a:tbl>
              <a:tblPr firstRow="1" bandRow="1">
                <a:tableStyleId>{9D7B26C5-4107-4FEC-AEDC-1716B250A1EF}</a:tableStyleId>
              </a:tblPr>
              <a:tblGrid>
                <a:gridCol w="4064000">
                  <a:extLst>
                    <a:ext uri="{9D8B030D-6E8A-4147-A177-3AD203B41FA5}">
                      <a16:colId xmlns:a16="http://schemas.microsoft.com/office/drawing/2014/main" val="3943066496"/>
                    </a:ext>
                  </a:extLst>
                </a:gridCol>
                <a:gridCol w="4064000">
                  <a:extLst>
                    <a:ext uri="{9D8B030D-6E8A-4147-A177-3AD203B41FA5}">
                      <a16:colId xmlns:a16="http://schemas.microsoft.com/office/drawing/2014/main" val="465688363"/>
                    </a:ext>
                  </a:extLst>
                </a:gridCol>
                <a:gridCol w="4064000">
                  <a:extLst>
                    <a:ext uri="{9D8B030D-6E8A-4147-A177-3AD203B41FA5}">
                      <a16:colId xmlns:a16="http://schemas.microsoft.com/office/drawing/2014/main" val="3387116903"/>
                    </a:ext>
                  </a:extLst>
                </a:gridCol>
              </a:tblGrid>
              <a:tr h="370840">
                <a:tc>
                  <a:txBody>
                    <a:bodyPr/>
                    <a:lstStyle/>
                    <a:p>
                      <a:endParaRPr lang="es-ES" dirty="0"/>
                    </a:p>
                  </a:txBody>
                  <a:tcPr/>
                </a:tc>
                <a:tc>
                  <a:txBody>
                    <a:bodyPr/>
                    <a:lstStyle/>
                    <a:p>
                      <a:pPr algn="ctr"/>
                      <a:r>
                        <a:rPr lang="es-ES" dirty="0"/>
                        <a:t>x1</a:t>
                      </a:r>
                    </a:p>
                  </a:txBody>
                  <a:tcPr/>
                </a:tc>
                <a:tc>
                  <a:txBody>
                    <a:bodyPr/>
                    <a:lstStyle/>
                    <a:p>
                      <a:pPr algn="ctr"/>
                      <a:r>
                        <a:rPr lang="es-ES" dirty="0"/>
                        <a:t>y</a:t>
                      </a:r>
                    </a:p>
                  </a:txBody>
                  <a:tcPr/>
                </a:tc>
                <a:extLst>
                  <a:ext uri="{0D108BD9-81ED-4DB2-BD59-A6C34878D82A}">
                    <a16:rowId xmlns:a16="http://schemas.microsoft.com/office/drawing/2014/main" val="2368775951"/>
                  </a:ext>
                </a:extLst>
              </a:tr>
              <a:tr h="370840">
                <a:tc>
                  <a:txBody>
                    <a:bodyPr/>
                    <a:lstStyle/>
                    <a:p>
                      <a:r>
                        <a:rPr lang="es-ES" dirty="0"/>
                        <a:t>Min.</a:t>
                      </a:r>
                    </a:p>
                  </a:txBody>
                  <a:tcPr/>
                </a:tc>
                <a:tc>
                  <a:txBody>
                    <a:bodyPr/>
                    <a:lstStyle/>
                    <a:p>
                      <a:pPr algn="ctr"/>
                      <a:r>
                        <a:rPr lang="es-ES" dirty="0"/>
                        <a:t>1.010</a:t>
                      </a:r>
                    </a:p>
                  </a:txBody>
                  <a:tcPr/>
                </a:tc>
                <a:tc>
                  <a:txBody>
                    <a:bodyPr/>
                    <a:lstStyle/>
                    <a:p>
                      <a:pPr algn="ctr"/>
                      <a:r>
                        <a:rPr lang="es-ES" dirty="0"/>
                        <a:t>2.822</a:t>
                      </a:r>
                    </a:p>
                  </a:txBody>
                  <a:tcPr/>
                </a:tc>
                <a:extLst>
                  <a:ext uri="{0D108BD9-81ED-4DB2-BD59-A6C34878D82A}">
                    <a16:rowId xmlns:a16="http://schemas.microsoft.com/office/drawing/2014/main" val="1438970243"/>
                  </a:ext>
                </a:extLst>
              </a:tr>
              <a:tr h="370840">
                <a:tc>
                  <a:txBody>
                    <a:bodyPr/>
                    <a:lstStyle/>
                    <a:p>
                      <a:r>
                        <a:rPr lang="es-ES" dirty="0"/>
                        <a:t>1st Qu.</a:t>
                      </a:r>
                    </a:p>
                  </a:txBody>
                  <a:tcPr/>
                </a:tc>
                <a:tc>
                  <a:txBody>
                    <a:bodyPr/>
                    <a:lstStyle/>
                    <a:p>
                      <a:pPr algn="ctr"/>
                      <a:r>
                        <a:rPr lang="es-ES" dirty="0"/>
                        <a:t>2.748</a:t>
                      </a:r>
                    </a:p>
                  </a:txBody>
                  <a:tcPr/>
                </a:tc>
                <a:tc>
                  <a:txBody>
                    <a:bodyPr/>
                    <a:lstStyle/>
                    <a:p>
                      <a:pPr algn="ctr"/>
                      <a:r>
                        <a:rPr lang="es-ES" dirty="0"/>
                        <a:t>3.255</a:t>
                      </a:r>
                    </a:p>
                  </a:txBody>
                  <a:tcPr/>
                </a:tc>
                <a:extLst>
                  <a:ext uri="{0D108BD9-81ED-4DB2-BD59-A6C34878D82A}">
                    <a16:rowId xmlns:a16="http://schemas.microsoft.com/office/drawing/2014/main" val="601093408"/>
                  </a:ext>
                </a:extLst>
              </a:tr>
              <a:tr h="370840">
                <a:tc>
                  <a:txBody>
                    <a:bodyPr/>
                    <a:lstStyle/>
                    <a:p>
                      <a:r>
                        <a:rPr lang="es-ES" dirty="0"/>
                        <a:t>Median</a:t>
                      </a:r>
                    </a:p>
                  </a:txBody>
                  <a:tcPr/>
                </a:tc>
                <a:tc>
                  <a:txBody>
                    <a:bodyPr/>
                    <a:lstStyle/>
                    <a:p>
                      <a:pPr algn="ctr"/>
                      <a:r>
                        <a:rPr lang="es-ES" dirty="0"/>
                        <a:t>5.368</a:t>
                      </a:r>
                    </a:p>
                  </a:txBody>
                  <a:tcPr/>
                </a:tc>
                <a:tc>
                  <a:txBody>
                    <a:bodyPr/>
                    <a:lstStyle/>
                    <a:p>
                      <a:pPr algn="ctr"/>
                      <a:r>
                        <a:rPr lang="es-ES" dirty="0"/>
                        <a:t>3.878</a:t>
                      </a:r>
                    </a:p>
                  </a:txBody>
                  <a:tcPr/>
                </a:tc>
                <a:extLst>
                  <a:ext uri="{0D108BD9-81ED-4DB2-BD59-A6C34878D82A}">
                    <a16:rowId xmlns:a16="http://schemas.microsoft.com/office/drawing/2014/main" val="2583113639"/>
                  </a:ext>
                </a:extLst>
              </a:tr>
              <a:tr h="370840">
                <a:tc>
                  <a:txBody>
                    <a:bodyPr/>
                    <a:lstStyle/>
                    <a:p>
                      <a:r>
                        <a:rPr lang="es-ES" dirty="0"/>
                        <a:t>Mean</a:t>
                      </a:r>
                    </a:p>
                  </a:txBody>
                  <a:tcPr/>
                </a:tc>
                <a:tc>
                  <a:txBody>
                    <a:bodyPr/>
                    <a:lstStyle/>
                    <a:p>
                      <a:pPr algn="ctr"/>
                      <a:r>
                        <a:rPr lang="es-ES" dirty="0">
                          <a:highlight>
                            <a:srgbClr val="FFFF00"/>
                          </a:highlight>
                        </a:rPr>
                        <a:t>5.245</a:t>
                      </a:r>
                    </a:p>
                  </a:txBody>
                  <a:tcPr/>
                </a:tc>
                <a:tc>
                  <a:txBody>
                    <a:bodyPr/>
                    <a:lstStyle/>
                    <a:p>
                      <a:pPr algn="ctr"/>
                      <a:r>
                        <a:rPr lang="es-ES" dirty="0">
                          <a:highlight>
                            <a:srgbClr val="FFFF00"/>
                          </a:highlight>
                        </a:rPr>
                        <a:t>4.606</a:t>
                      </a:r>
                    </a:p>
                  </a:txBody>
                  <a:tcPr/>
                </a:tc>
                <a:extLst>
                  <a:ext uri="{0D108BD9-81ED-4DB2-BD59-A6C34878D82A}">
                    <a16:rowId xmlns:a16="http://schemas.microsoft.com/office/drawing/2014/main" val="143781526"/>
                  </a:ext>
                </a:extLst>
              </a:tr>
              <a:tr h="370840">
                <a:tc>
                  <a:txBody>
                    <a:bodyPr/>
                    <a:lstStyle/>
                    <a:p>
                      <a:r>
                        <a:rPr lang="es-ES" dirty="0"/>
                        <a:t>3rd Qu.</a:t>
                      </a:r>
                    </a:p>
                  </a:txBody>
                  <a:tcPr/>
                </a:tc>
                <a:tc>
                  <a:txBody>
                    <a:bodyPr/>
                    <a:lstStyle/>
                    <a:p>
                      <a:pPr algn="ctr"/>
                      <a:r>
                        <a:rPr lang="es-ES" dirty="0"/>
                        <a:t>7.508</a:t>
                      </a:r>
                    </a:p>
                  </a:txBody>
                  <a:tcPr/>
                </a:tc>
                <a:tc>
                  <a:txBody>
                    <a:bodyPr/>
                    <a:lstStyle/>
                    <a:p>
                      <a:pPr algn="ctr"/>
                      <a:r>
                        <a:rPr lang="es-ES" dirty="0"/>
                        <a:t>5.458</a:t>
                      </a:r>
                    </a:p>
                  </a:txBody>
                  <a:tcPr/>
                </a:tc>
                <a:extLst>
                  <a:ext uri="{0D108BD9-81ED-4DB2-BD59-A6C34878D82A}">
                    <a16:rowId xmlns:a16="http://schemas.microsoft.com/office/drawing/2014/main" val="126782558"/>
                  </a:ext>
                </a:extLst>
              </a:tr>
              <a:tr h="370840">
                <a:tc>
                  <a:txBody>
                    <a:bodyPr/>
                    <a:lstStyle/>
                    <a:p>
                      <a:r>
                        <a:rPr lang="es-ES" dirty="0"/>
                        <a:t>Max.</a:t>
                      </a:r>
                    </a:p>
                  </a:txBody>
                  <a:tcPr/>
                </a:tc>
                <a:tc>
                  <a:txBody>
                    <a:bodyPr/>
                    <a:lstStyle/>
                    <a:p>
                      <a:pPr algn="ctr"/>
                      <a:r>
                        <a:rPr lang="es-ES" dirty="0"/>
                        <a:t>9.065</a:t>
                      </a:r>
                    </a:p>
                  </a:txBody>
                  <a:tcPr/>
                </a:tc>
                <a:tc>
                  <a:txBody>
                    <a:bodyPr/>
                    <a:lstStyle/>
                    <a:p>
                      <a:pPr algn="ctr"/>
                      <a:r>
                        <a:rPr lang="es-ES" dirty="0"/>
                        <a:t>8.905</a:t>
                      </a:r>
                    </a:p>
                  </a:txBody>
                  <a:tcPr/>
                </a:tc>
                <a:extLst>
                  <a:ext uri="{0D108BD9-81ED-4DB2-BD59-A6C34878D82A}">
                    <a16:rowId xmlns:a16="http://schemas.microsoft.com/office/drawing/2014/main" val="2317857307"/>
                  </a:ext>
                </a:extLst>
              </a:tr>
            </a:tbl>
          </a:graphicData>
        </a:graphic>
      </p:graphicFrame>
    </p:spTree>
    <p:extLst>
      <p:ext uri="{BB962C8B-B14F-4D97-AF65-F5344CB8AC3E}">
        <p14:creationId xmlns:p14="http://schemas.microsoft.com/office/powerpoint/2010/main" val="27183122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6BA8BD2-2360-47C4-A428-A34D4F1BE424}"/>
              </a:ext>
            </a:extLst>
          </p:cNvPr>
          <p:cNvSpPr>
            <a:spLocks noGrp="1"/>
          </p:cNvSpPr>
          <p:nvPr>
            <p:ph type="title"/>
          </p:nvPr>
        </p:nvSpPr>
        <p:spPr/>
        <p:txBody>
          <a:bodyPr/>
          <a:lstStyle/>
          <a:p>
            <a:r>
              <a:rPr lang="es-ES" dirty="0"/>
              <a:t>1D-SA: </a:t>
            </a:r>
            <a:r>
              <a:rPr lang="es-ES" dirty="0" err="1"/>
              <a:t>Example</a:t>
            </a:r>
            <a:endParaRPr lang="en-GB" dirty="0"/>
          </a:p>
        </p:txBody>
      </p:sp>
      <p:sp>
        <p:nvSpPr>
          <p:cNvPr id="4" name="Marcador de pie de página 3">
            <a:extLst>
              <a:ext uri="{FF2B5EF4-FFF2-40B4-BE49-F238E27FC236}">
                <a16:creationId xmlns:a16="http://schemas.microsoft.com/office/drawing/2014/main" id="{32E9E3CC-AACD-421E-ADF4-8100E3695283}"/>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Using sensitivity analysis and visualization techniques to open black box data mining models: a </a:t>
            </a:r>
            <a:r>
              <a:rPr lang="en-US" sz="1800" b="1" kern="100" dirty="0" err="1">
                <a:effectLst/>
                <a:latin typeface="Times New Roman" panose="02020603050405020304" pitchFamily="18" charset="0"/>
                <a:ea typeface="Aptos" panose="020B0004020202020204" pitchFamily="34" charset="0"/>
                <a:cs typeface="Times New Roman" panose="02020603050405020304" pitchFamily="18" charset="0"/>
              </a:rPr>
              <a:t>rminer</a:t>
            </a: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 example</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5CD26059-5682-4382-89E1-677AD7B72CFE}"/>
              </a:ext>
            </a:extLst>
          </p:cNvPr>
          <p:cNvSpPr>
            <a:spLocks noGrp="1"/>
          </p:cNvSpPr>
          <p:nvPr>
            <p:ph type="sldNum" sz="quarter" idx="12"/>
          </p:nvPr>
        </p:nvSpPr>
        <p:spPr/>
        <p:txBody>
          <a:bodyPr/>
          <a:lstStyle/>
          <a:p>
            <a:fld id="{DBFF9636-A71C-488A-89F8-02E08556F10C}" type="slidenum">
              <a:rPr lang="es-ES" smtClean="0"/>
              <a:pPr/>
              <a:t>18</a:t>
            </a:fld>
            <a:endParaRPr lang="es-ES" dirty="0"/>
          </a:p>
        </p:txBody>
      </p:sp>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4494177C-73C9-19D2-B33F-3A421F270BD1}"/>
                  </a:ext>
                </a:extLst>
              </p:cNvPr>
              <p:cNvSpPr>
                <a:spLocks noGrp="1"/>
              </p:cNvSpPr>
              <p:nvPr>
                <p:ph idx="1"/>
              </p:nvPr>
            </p:nvSpPr>
            <p:spPr>
              <a:xfrm>
                <a:off x="831520" y="3097269"/>
                <a:ext cx="16595985" cy="5850074"/>
              </a:xfrm>
            </p:spPr>
            <p:txBody>
              <a:bodyPr>
                <a:normAutofit/>
              </a:bodyPr>
              <a:lstStyle/>
              <a:p>
                <a:r>
                  <a:rPr lang="en-US" sz="4400" dirty="0">
                    <a:effectLst/>
                    <a:latin typeface="DIN" panose="020B0604020202020204" charset="0"/>
                    <a:ea typeface="Aptos" panose="020B0004020202020204" pitchFamily="34" charset="0"/>
                  </a:rPr>
                  <a:t>5 Levels for </a:t>
                </a:r>
                <a14:m>
                  <m:oMath xmlns:m="http://schemas.openxmlformats.org/officeDocument/2006/math">
                    <m:r>
                      <a:rPr lang="es-ES" sz="4400" b="0" i="1" smtClean="0">
                        <a:effectLst/>
                        <a:latin typeface="Cambria Math" panose="02040503050406030204" pitchFamily="18" charset="0"/>
                        <a:ea typeface="Aptos" panose="020B0004020202020204" pitchFamily="34" charset="0"/>
                      </a:rPr>
                      <m:t>𝑥</m:t>
                    </m:r>
                    <m:r>
                      <a:rPr lang="es-ES" sz="4400" b="0" i="1" smtClean="0">
                        <a:effectLst/>
                        <a:latin typeface="Cambria Math" panose="02040503050406030204" pitchFamily="18" charset="0"/>
                        <a:ea typeface="Aptos" panose="020B0004020202020204" pitchFamily="34" charset="0"/>
                      </a:rPr>
                      <m:t>1</m:t>
                    </m:r>
                  </m:oMath>
                </a14:m>
                <a:r>
                  <a:rPr lang="en-US" sz="4400" dirty="0">
                    <a:effectLst/>
                    <a:latin typeface="DIN" panose="020B0604020202020204" charset="0"/>
                    <a:ea typeface="Aptos" panose="020B0004020202020204" pitchFamily="34" charset="0"/>
                  </a:rPr>
                  <a:t>:</a:t>
                </a:r>
              </a:p>
              <a:p>
                <a:endParaRPr lang="en-GB" dirty="0"/>
              </a:p>
            </p:txBody>
          </p:sp>
        </mc:Choice>
        <mc:Fallback xmlns="">
          <p:sp>
            <p:nvSpPr>
              <p:cNvPr id="3" name="Marcador de contenido 2">
                <a:extLst>
                  <a:ext uri="{FF2B5EF4-FFF2-40B4-BE49-F238E27FC236}">
                    <a16:creationId xmlns:a16="http://schemas.microsoft.com/office/drawing/2014/main" id="{4494177C-73C9-19D2-B33F-3A421F270BD1}"/>
                  </a:ext>
                </a:extLst>
              </p:cNvPr>
              <p:cNvSpPr>
                <a:spLocks noGrp="1" noRot="1" noChangeAspect="1" noMove="1" noResize="1" noEditPoints="1" noAdjustHandles="1" noChangeArrowheads="1" noChangeShapeType="1" noTextEdit="1"/>
              </p:cNvSpPr>
              <p:nvPr>
                <p:ph idx="1"/>
              </p:nvPr>
            </p:nvSpPr>
            <p:spPr>
              <a:xfrm>
                <a:off x="831520" y="3097269"/>
                <a:ext cx="16595985" cy="5850074"/>
              </a:xfrm>
              <a:blipFill>
                <a:blip r:embed="rId3"/>
                <a:stretch>
                  <a:fillRect l="-1322" t="-3333"/>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graphicFrame>
            <p:nvGraphicFramePr>
              <p:cNvPr id="8" name="Tabla 7">
                <a:extLst>
                  <a:ext uri="{FF2B5EF4-FFF2-40B4-BE49-F238E27FC236}">
                    <a16:creationId xmlns:a16="http://schemas.microsoft.com/office/drawing/2014/main" id="{4A5A667A-8600-BF3F-E1B5-5DE17A9F5BEF}"/>
                  </a:ext>
                </a:extLst>
              </p:cNvPr>
              <p:cNvGraphicFramePr>
                <a:graphicFrameLocks noGrp="1"/>
              </p:cNvGraphicFramePr>
              <p:nvPr>
                <p:extLst>
                  <p:ext uri="{D42A27DB-BD31-4B8C-83A1-F6EECF244321}">
                    <p14:modId xmlns:p14="http://schemas.microsoft.com/office/powerpoint/2010/main" val="4071962931"/>
                  </p:ext>
                </p:extLst>
              </p:nvPr>
            </p:nvGraphicFramePr>
            <p:xfrm>
              <a:off x="3048000" y="4397753"/>
              <a:ext cx="12192000" cy="3017520"/>
            </p:xfrm>
            <a:graphic>
              <a:graphicData uri="http://schemas.openxmlformats.org/drawingml/2006/table">
                <a:tbl>
                  <a:tblPr firstRow="1" bandRow="1">
                    <a:tableStyleId>{9D7B26C5-4107-4FEC-AEDC-1716B250A1EF}</a:tableStyleId>
                  </a:tblPr>
                  <a:tblGrid>
                    <a:gridCol w="3048000">
                      <a:extLst>
                        <a:ext uri="{9D8B030D-6E8A-4147-A177-3AD203B41FA5}">
                          <a16:colId xmlns:a16="http://schemas.microsoft.com/office/drawing/2014/main" val="1141248781"/>
                        </a:ext>
                      </a:extLst>
                    </a:gridCol>
                    <a:gridCol w="3048000">
                      <a:extLst>
                        <a:ext uri="{9D8B030D-6E8A-4147-A177-3AD203B41FA5}">
                          <a16:colId xmlns:a16="http://schemas.microsoft.com/office/drawing/2014/main" val="2109301291"/>
                        </a:ext>
                      </a:extLst>
                    </a:gridCol>
                    <a:gridCol w="3048000">
                      <a:extLst>
                        <a:ext uri="{9D8B030D-6E8A-4147-A177-3AD203B41FA5}">
                          <a16:colId xmlns:a16="http://schemas.microsoft.com/office/drawing/2014/main" val="4117115380"/>
                        </a:ext>
                      </a:extLst>
                    </a:gridCol>
                    <a:gridCol w="3048000">
                      <a:extLst>
                        <a:ext uri="{9D8B030D-6E8A-4147-A177-3AD203B41FA5}">
                          <a16:colId xmlns:a16="http://schemas.microsoft.com/office/drawing/2014/main" val="970864078"/>
                        </a:ext>
                      </a:extLst>
                    </a:gridCol>
                  </a:tblGrid>
                  <a:tr h="370840">
                    <a:tc>
                      <a:txBody>
                        <a:bodyPr/>
                        <a:lstStyle/>
                        <a:p>
                          <a:r>
                            <a:rPr lang="es-ES" dirty="0" err="1"/>
                            <a:t>Levels</a:t>
                          </a:r>
                          <a:endParaRPr lang="es-ES" dirty="0"/>
                        </a:p>
                      </a:txBody>
                      <a:tcPr/>
                    </a:tc>
                    <a:tc>
                      <a:txBody>
                        <a:bodyPr/>
                        <a:lstStyle/>
                        <a:p>
                          <a:pPr algn="ctr"/>
                          <a14:m>
                            <m:oMath xmlns:m="http://schemas.openxmlformats.org/officeDocument/2006/math">
                              <m:r>
                                <a:rPr lang="es-ES" b="1" i="1" smtClean="0">
                                  <a:latin typeface="Cambria Math" panose="02040503050406030204" pitchFamily="18" charset="0"/>
                                </a:rPr>
                                <m:t>𝒙</m:t>
                              </m:r>
                              <m:r>
                                <a:rPr lang="es-ES" b="1" i="1" smtClean="0">
                                  <a:latin typeface="Cambria Math" panose="02040503050406030204" pitchFamily="18" charset="0"/>
                                </a:rPr>
                                <m:t>𝟏</m:t>
                              </m:r>
                              <m:r>
                                <a:rPr lang="es-ES" b="1" i="1" smtClean="0">
                                  <a:latin typeface="Cambria Math" panose="02040503050406030204" pitchFamily="18" charset="0"/>
                                </a:rPr>
                                <m:t> </m:t>
                              </m:r>
                            </m:oMath>
                          </a14:m>
                          <a:r>
                            <a:rPr lang="es-ES" dirty="0" err="1"/>
                            <a:t>values</a:t>
                          </a:r>
                          <a:endParaRPr lang="es-ES" dirty="0"/>
                        </a:p>
                      </a:txBody>
                      <a:tcPr/>
                    </a:tc>
                    <a:tc>
                      <a:txBody>
                        <a:bodyPr/>
                        <a:lstStyle/>
                        <a:p>
                          <a:pPr/>
                          <a14:m>
                            <m:oMathPara xmlns:m="http://schemas.openxmlformats.org/officeDocument/2006/math">
                              <m:oMathParaPr>
                                <m:jc m:val="centerGroup"/>
                              </m:oMathParaPr>
                              <m:oMath xmlns:m="http://schemas.openxmlformats.org/officeDocument/2006/math">
                                <m:acc>
                                  <m:accPr>
                                    <m:chr m:val="̂"/>
                                    <m:ctrlPr>
                                      <a:rPr lang="es-ES" i="1" smtClean="0">
                                        <a:latin typeface="Cambria Math" panose="02040503050406030204" pitchFamily="18" charset="0"/>
                                      </a:rPr>
                                    </m:ctrlPr>
                                  </m:accPr>
                                  <m:e>
                                    <m:r>
                                      <a:rPr lang="es-ES" b="1" smtClean="0">
                                        <a:latin typeface="Cambria Math" panose="02040503050406030204" pitchFamily="18" charset="0"/>
                                      </a:rPr>
                                      <m:t>𝒚</m:t>
                                    </m:r>
                                  </m:e>
                                </m:acc>
                              </m:oMath>
                            </m:oMathPara>
                          </a14:m>
                          <a:endParaRPr lang="es-ES" dirty="0"/>
                        </a:p>
                      </a:txBody>
                      <a:tcPr/>
                    </a:tc>
                    <a:tc>
                      <a:txBody>
                        <a:bodyPr/>
                        <a:lstStyle/>
                        <a:p>
                          <a:r>
                            <a:rPr lang="es-ES" dirty="0"/>
                            <a:t>Prob. be </a:t>
                          </a:r>
                          <a:r>
                            <a:rPr lang="es-ES" dirty="0" err="1"/>
                            <a:t>efficient</a:t>
                          </a:r>
                          <a:endParaRPr lang="es-ES" dirty="0"/>
                        </a:p>
                      </a:txBody>
                      <a:tcPr/>
                    </a:tc>
                    <a:extLst>
                      <a:ext uri="{0D108BD9-81ED-4DB2-BD59-A6C34878D82A}">
                        <a16:rowId xmlns:a16="http://schemas.microsoft.com/office/drawing/2014/main" val="4092000649"/>
                      </a:ext>
                    </a:extLst>
                  </a:tr>
                  <a:tr h="370840">
                    <a:tc>
                      <a:txBody>
                        <a:bodyPr/>
                        <a:lstStyle/>
                        <a:p>
                          <a:r>
                            <a:rPr lang="es-ES" dirty="0"/>
                            <a:t>1</a:t>
                          </a:r>
                        </a:p>
                      </a:txBody>
                      <a:tcPr/>
                    </a:tc>
                    <a:tc>
                      <a:txBody>
                        <a:bodyPr/>
                        <a:lstStyle/>
                        <a:p>
                          <a:pPr algn="ctr"/>
                          <a:r>
                            <a:rPr lang="es-ES" dirty="0"/>
                            <a:t>1.009995</a:t>
                          </a:r>
                        </a:p>
                      </a:txBody>
                      <a:tcPr/>
                    </a:tc>
                    <a:tc>
                      <a:txBody>
                        <a:bodyPr/>
                        <a:lstStyle/>
                        <a:p>
                          <a:pPr algn="ctr"/>
                          <a:r>
                            <a:rPr lang="es-ES" dirty="0"/>
                            <a:t>4.606</a:t>
                          </a:r>
                        </a:p>
                      </a:txBody>
                      <a:tcPr/>
                    </a:tc>
                    <a:tc>
                      <a:txBody>
                        <a:bodyPr/>
                        <a:lstStyle/>
                        <a:p>
                          <a:pPr algn="ctr"/>
                          <a:r>
                            <a:rPr lang="es-ES" dirty="0"/>
                            <a:t>0.96</a:t>
                          </a:r>
                        </a:p>
                      </a:txBody>
                      <a:tcPr/>
                    </a:tc>
                    <a:extLst>
                      <a:ext uri="{0D108BD9-81ED-4DB2-BD59-A6C34878D82A}">
                        <a16:rowId xmlns:a16="http://schemas.microsoft.com/office/drawing/2014/main" val="187936132"/>
                      </a:ext>
                    </a:extLst>
                  </a:tr>
                  <a:tr h="370840">
                    <a:tc>
                      <a:txBody>
                        <a:bodyPr/>
                        <a:lstStyle/>
                        <a:p>
                          <a:r>
                            <a:rPr lang="es-ES" dirty="0"/>
                            <a:t>2</a:t>
                          </a:r>
                        </a:p>
                      </a:txBody>
                      <a:tcPr/>
                    </a:tc>
                    <a:tc>
                      <a:txBody>
                        <a:bodyPr/>
                        <a:lstStyle/>
                        <a:p>
                          <a:pPr algn="ctr"/>
                          <a:r>
                            <a:rPr lang="es-ES" dirty="0"/>
                            <a:t>3.023767</a:t>
                          </a:r>
                        </a:p>
                      </a:txBody>
                      <a:tcPr/>
                    </a:tc>
                    <a:tc>
                      <a:txBody>
                        <a:bodyPr/>
                        <a:lstStyle/>
                        <a:p>
                          <a:pPr algn="ctr"/>
                          <a:r>
                            <a:rPr lang="es-ES" dirty="0"/>
                            <a:t>4.606</a:t>
                          </a:r>
                        </a:p>
                      </a:txBody>
                      <a:tcPr/>
                    </a:tc>
                    <a:tc>
                      <a:txBody>
                        <a:bodyPr/>
                        <a:lstStyle/>
                        <a:p>
                          <a:pPr algn="ctr"/>
                          <a:r>
                            <a:rPr lang="es-ES" dirty="0"/>
                            <a:t>0.62</a:t>
                          </a:r>
                        </a:p>
                      </a:txBody>
                      <a:tcPr/>
                    </a:tc>
                    <a:extLst>
                      <a:ext uri="{0D108BD9-81ED-4DB2-BD59-A6C34878D82A}">
                        <a16:rowId xmlns:a16="http://schemas.microsoft.com/office/drawing/2014/main" val="2610583558"/>
                      </a:ext>
                    </a:extLst>
                  </a:tr>
                  <a:tr h="370840">
                    <a:tc>
                      <a:txBody>
                        <a:bodyPr/>
                        <a:lstStyle/>
                        <a:p>
                          <a:r>
                            <a:rPr lang="es-ES" dirty="0"/>
                            <a:t>3</a:t>
                          </a:r>
                        </a:p>
                      </a:txBody>
                      <a:tcPr/>
                    </a:tc>
                    <a:tc>
                      <a:txBody>
                        <a:bodyPr/>
                        <a:lstStyle/>
                        <a:p>
                          <a:pPr algn="ctr"/>
                          <a:r>
                            <a:rPr lang="es-ES" dirty="0"/>
                            <a:t>5.037538</a:t>
                          </a:r>
                        </a:p>
                      </a:txBody>
                      <a:tcPr/>
                    </a:tc>
                    <a:tc>
                      <a:txBody>
                        <a:bodyPr/>
                        <a:lstStyle/>
                        <a:p>
                          <a:pPr algn="ctr"/>
                          <a:r>
                            <a:rPr lang="es-ES" dirty="0"/>
                            <a:t>4.606</a:t>
                          </a:r>
                        </a:p>
                      </a:txBody>
                      <a:tcPr/>
                    </a:tc>
                    <a:tc>
                      <a:txBody>
                        <a:bodyPr/>
                        <a:lstStyle/>
                        <a:p>
                          <a:pPr algn="ctr"/>
                          <a:r>
                            <a:rPr lang="es-ES" dirty="0"/>
                            <a:t>0.14</a:t>
                          </a:r>
                        </a:p>
                      </a:txBody>
                      <a:tcPr/>
                    </a:tc>
                    <a:extLst>
                      <a:ext uri="{0D108BD9-81ED-4DB2-BD59-A6C34878D82A}">
                        <a16:rowId xmlns:a16="http://schemas.microsoft.com/office/drawing/2014/main" val="3779409085"/>
                      </a:ext>
                    </a:extLst>
                  </a:tr>
                  <a:tr h="370840">
                    <a:tc>
                      <a:txBody>
                        <a:bodyPr/>
                        <a:lstStyle/>
                        <a:p>
                          <a:r>
                            <a:rPr lang="es-ES" dirty="0"/>
                            <a:t>4</a:t>
                          </a:r>
                        </a:p>
                      </a:txBody>
                      <a:tcPr/>
                    </a:tc>
                    <a:tc>
                      <a:txBody>
                        <a:bodyPr/>
                        <a:lstStyle/>
                        <a:p>
                          <a:pPr algn="ctr"/>
                          <a:r>
                            <a:rPr lang="es-ES" dirty="0"/>
                            <a:t>7.051310</a:t>
                          </a:r>
                        </a:p>
                      </a:txBody>
                      <a:tcPr/>
                    </a:tc>
                    <a:tc>
                      <a:txBody>
                        <a:bodyPr/>
                        <a:lstStyle/>
                        <a:p>
                          <a:pPr algn="ctr"/>
                          <a:r>
                            <a:rPr lang="es-ES" dirty="0"/>
                            <a:t>4.606</a:t>
                          </a:r>
                        </a:p>
                      </a:txBody>
                      <a:tcPr/>
                    </a:tc>
                    <a:tc>
                      <a:txBody>
                        <a:bodyPr/>
                        <a:lstStyle/>
                        <a:p>
                          <a:pPr algn="ctr"/>
                          <a:r>
                            <a:rPr lang="es-ES" dirty="0"/>
                            <a:t>0.02</a:t>
                          </a:r>
                        </a:p>
                      </a:txBody>
                      <a:tcPr/>
                    </a:tc>
                    <a:extLst>
                      <a:ext uri="{0D108BD9-81ED-4DB2-BD59-A6C34878D82A}">
                        <a16:rowId xmlns:a16="http://schemas.microsoft.com/office/drawing/2014/main" val="1090756739"/>
                      </a:ext>
                    </a:extLst>
                  </a:tr>
                  <a:tr h="370840">
                    <a:tc>
                      <a:txBody>
                        <a:bodyPr/>
                        <a:lstStyle/>
                        <a:p>
                          <a:r>
                            <a:rPr lang="es-ES" dirty="0"/>
                            <a:t>5</a:t>
                          </a:r>
                        </a:p>
                      </a:txBody>
                      <a:tcPr/>
                    </a:tc>
                    <a:tc>
                      <a:txBody>
                        <a:bodyPr/>
                        <a:lstStyle/>
                        <a:p>
                          <a:pPr algn="ctr"/>
                          <a:r>
                            <a:rPr lang="es-ES" dirty="0"/>
                            <a:t>9.065082</a:t>
                          </a:r>
                        </a:p>
                      </a:txBody>
                      <a:tcPr/>
                    </a:tc>
                    <a:tc>
                      <a:txBody>
                        <a:bodyPr/>
                        <a:lstStyle/>
                        <a:p>
                          <a:pPr algn="ctr"/>
                          <a:r>
                            <a:rPr lang="es-ES" dirty="0"/>
                            <a:t>4.606</a:t>
                          </a:r>
                        </a:p>
                      </a:txBody>
                      <a:tcPr/>
                    </a:tc>
                    <a:tc>
                      <a:txBody>
                        <a:bodyPr/>
                        <a:lstStyle/>
                        <a:p>
                          <a:pPr algn="ctr"/>
                          <a:r>
                            <a:rPr lang="es-ES" dirty="0"/>
                            <a:t>0.00</a:t>
                          </a:r>
                        </a:p>
                      </a:txBody>
                      <a:tcPr/>
                    </a:tc>
                    <a:extLst>
                      <a:ext uri="{0D108BD9-81ED-4DB2-BD59-A6C34878D82A}">
                        <a16:rowId xmlns:a16="http://schemas.microsoft.com/office/drawing/2014/main" val="183639519"/>
                      </a:ext>
                    </a:extLst>
                  </a:tr>
                </a:tbl>
              </a:graphicData>
            </a:graphic>
          </p:graphicFrame>
        </mc:Choice>
        <mc:Fallback xmlns="">
          <p:graphicFrame>
            <p:nvGraphicFramePr>
              <p:cNvPr id="8" name="Tabla 7">
                <a:extLst>
                  <a:ext uri="{FF2B5EF4-FFF2-40B4-BE49-F238E27FC236}">
                    <a16:creationId xmlns:a16="http://schemas.microsoft.com/office/drawing/2014/main" id="{4A5A667A-8600-BF3F-E1B5-5DE17A9F5BEF}"/>
                  </a:ext>
                </a:extLst>
              </p:cNvPr>
              <p:cNvGraphicFramePr>
                <a:graphicFrameLocks noGrp="1"/>
              </p:cNvGraphicFramePr>
              <p:nvPr>
                <p:extLst>
                  <p:ext uri="{D42A27DB-BD31-4B8C-83A1-F6EECF244321}">
                    <p14:modId xmlns:p14="http://schemas.microsoft.com/office/powerpoint/2010/main" val="4071962931"/>
                  </p:ext>
                </p:extLst>
              </p:nvPr>
            </p:nvGraphicFramePr>
            <p:xfrm>
              <a:off x="3048000" y="4397753"/>
              <a:ext cx="12192000" cy="3017520"/>
            </p:xfrm>
            <a:graphic>
              <a:graphicData uri="http://schemas.openxmlformats.org/drawingml/2006/table">
                <a:tbl>
                  <a:tblPr firstRow="1" bandRow="1">
                    <a:tableStyleId>{9D7B26C5-4107-4FEC-AEDC-1716B250A1EF}</a:tableStyleId>
                  </a:tblPr>
                  <a:tblGrid>
                    <a:gridCol w="3048000">
                      <a:extLst>
                        <a:ext uri="{9D8B030D-6E8A-4147-A177-3AD203B41FA5}">
                          <a16:colId xmlns:a16="http://schemas.microsoft.com/office/drawing/2014/main" val="1141248781"/>
                        </a:ext>
                      </a:extLst>
                    </a:gridCol>
                    <a:gridCol w="3048000">
                      <a:extLst>
                        <a:ext uri="{9D8B030D-6E8A-4147-A177-3AD203B41FA5}">
                          <a16:colId xmlns:a16="http://schemas.microsoft.com/office/drawing/2014/main" val="2109301291"/>
                        </a:ext>
                      </a:extLst>
                    </a:gridCol>
                    <a:gridCol w="3048000">
                      <a:extLst>
                        <a:ext uri="{9D8B030D-6E8A-4147-A177-3AD203B41FA5}">
                          <a16:colId xmlns:a16="http://schemas.microsoft.com/office/drawing/2014/main" val="4117115380"/>
                        </a:ext>
                      </a:extLst>
                    </a:gridCol>
                    <a:gridCol w="3048000">
                      <a:extLst>
                        <a:ext uri="{9D8B030D-6E8A-4147-A177-3AD203B41FA5}">
                          <a16:colId xmlns:a16="http://schemas.microsoft.com/office/drawing/2014/main" val="970864078"/>
                        </a:ext>
                      </a:extLst>
                    </a:gridCol>
                  </a:tblGrid>
                  <a:tr h="502920">
                    <a:tc>
                      <a:txBody>
                        <a:bodyPr/>
                        <a:lstStyle/>
                        <a:p>
                          <a:r>
                            <a:rPr lang="es-ES" dirty="0" err="1"/>
                            <a:t>Levels</a:t>
                          </a:r>
                          <a:endParaRPr lang="es-ES" dirty="0"/>
                        </a:p>
                      </a:txBody>
                      <a:tcPr/>
                    </a:tc>
                    <a:tc>
                      <a:txBody>
                        <a:bodyPr/>
                        <a:lstStyle/>
                        <a:p>
                          <a:endParaRPr lang="es-ES"/>
                        </a:p>
                      </a:txBody>
                      <a:tcPr>
                        <a:blipFill>
                          <a:blip r:embed="rId4"/>
                          <a:stretch>
                            <a:fillRect l="-100000" t="-9639" r="-200400" b="-528916"/>
                          </a:stretch>
                        </a:blipFill>
                      </a:tcPr>
                    </a:tc>
                    <a:tc>
                      <a:txBody>
                        <a:bodyPr/>
                        <a:lstStyle/>
                        <a:p>
                          <a:endParaRPr lang="es-ES"/>
                        </a:p>
                      </a:txBody>
                      <a:tcPr>
                        <a:blipFill>
                          <a:blip r:embed="rId4"/>
                          <a:stretch>
                            <a:fillRect l="-200000" t="-9639" r="-100400" b="-528916"/>
                          </a:stretch>
                        </a:blipFill>
                      </a:tcPr>
                    </a:tc>
                    <a:tc>
                      <a:txBody>
                        <a:bodyPr/>
                        <a:lstStyle/>
                        <a:p>
                          <a:r>
                            <a:rPr lang="es-ES" dirty="0"/>
                            <a:t>Prob. be </a:t>
                          </a:r>
                          <a:r>
                            <a:rPr lang="es-ES" dirty="0" err="1"/>
                            <a:t>efficient</a:t>
                          </a:r>
                          <a:endParaRPr lang="es-ES" dirty="0"/>
                        </a:p>
                      </a:txBody>
                      <a:tcPr/>
                    </a:tc>
                    <a:extLst>
                      <a:ext uri="{0D108BD9-81ED-4DB2-BD59-A6C34878D82A}">
                        <a16:rowId xmlns:a16="http://schemas.microsoft.com/office/drawing/2014/main" val="4092000649"/>
                      </a:ext>
                    </a:extLst>
                  </a:tr>
                  <a:tr h="502920">
                    <a:tc>
                      <a:txBody>
                        <a:bodyPr/>
                        <a:lstStyle/>
                        <a:p>
                          <a:r>
                            <a:rPr lang="es-ES" dirty="0"/>
                            <a:t>1</a:t>
                          </a:r>
                        </a:p>
                      </a:txBody>
                      <a:tcPr/>
                    </a:tc>
                    <a:tc>
                      <a:txBody>
                        <a:bodyPr/>
                        <a:lstStyle/>
                        <a:p>
                          <a:pPr algn="ctr"/>
                          <a:r>
                            <a:rPr lang="es-ES" dirty="0"/>
                            <a:t>1.009995</a:t>
                          </a:r>
                        </a:p>
                      </a:txBody>
                      <a:tcPr/>
                    </a:tc>
                    <a:tc>
                      <a:txBody>
                        <a:bodyPr/>
                        <a:lstStyle/>
                        <a:p>
                          <a:pPr algn="ctr"/>
                          <a:r>
                            <a:rPr lang="es-ES" dirty="0"/>
                            <a:t>4.606</a:t>
                          </a:r>
                        </a:p>
                      </a:txBody>
                      <a:tcPr/>
                    </a:tc>
                    <a:tc>
                      <a:txBody>
                        <a:bodyPr/>
                        <a:lstStyle/>
                        <a:p>
                          <a:pPr algn="ctr"/>
                          <a:r>
                            <a:rPr lang="es-ES" dirty="0"/>
                            <a:t>0.96</a:t>
                          </a:r>
                        </a:p>
                      </a:txBody>
                      <a:tcPr/>
                    </a:tc>
                    <a:extLst>
                      <a:ext uri="{0D108BD9-81ED-4DB2-BD59-A6C34878D82A}">
                        <a16:rowId xmlns:a16="http://schemas.microsoft.com/office/drawing/2014/main" val="187936132"/>
                      </a:ext>
                    </a:extLst>
                  </a:tr>
                  <a:tr h="502920">
                    <a:tc>
                      <a:txBody>
                        <a:bodyPr/>
                        <a:lstStyle/>
                        <a:p>
                          <a:r>
                            <a:rPr lang="es-ES" dirty="0"/>
                            <a:t>2</a:t>
                          </a:r>
                        </a:p>
                      </a:txBody>
                      <a:tcPr/>
                    </a:tc>
                    <a:tc>
                      <a:txBody>
                        <a:bodyPr/>
                        <a:lstStyle/>
                        <a:p>
                          <a:pPr algn="ctr"/>
                          <a:r>
                            <a:rPr lang="es-ES" dirty="0"/>
                            <a:t>3.023767</a:t>
                          </a:r>
                        </a:p>
                      </a:txBody>
                      <a:tcPr/>
                    </a:tc>
                    <a:tc>
                      <a:txBody>
                        <a:bodyPr/>
                        <a:lstStyle/>
                        <a:p>
                          <a:pPr algn="ctr"/>
                          <a:r>
                            <a:rPr lang="es-ES" dirty="0"/>
                            <a:t>4.606</a:t>
                          </a:r>
                        </a:p>
                      </a:txBody>
                      <a:tcPr/>
                    </a:tc>
                    <a:tc>
                      <a:txBody>
                        <a:bodyPr/>
                        <a:lstStyle/>
                        <a:p>
                          <a:pPr algn="ctr"/>
                          <a:r>
                            <a:rPr lang="es-ES" dirty="0"/>
                            <a:t>0.62</a:t>
                          </a:r>
                        </a:p>
                      </a:txBody>
                      <a:tcPr/>
                    </a:tc>
                    <a:extLst>
                      <a:ext uri="{0D108BD9-81ED-4DB2-BD59-A6C34878D82A}">
                        <a16:rowId xmlns:a16="http://schemas.microsoft.com/office/drawing/2014/main" val="2610583558"/>
                      </a:ext>
                    </a:extLst>
                  </a:tr>
                  <a:tr h="502920">
                    <a:tc>
                      <a:txBody>
                        <a:bodyPr/>
                        <a:lstStyle/>
                        <a:p>
                          <a:r>
                            <a:rPr lang="es-ES" dirty="0"/>
                            <a:t>3</a:t>
                          </a:r>
                        </a:p>
                      </a:txBody>
                      <a:tcPr/>
                    </a:tc>
                    <a:tc>
                      <a:txBody>
                        <a:bodyPr/>
                        <a:lstStyle/>
                        <a:p>
                          <a:pPr algn="ctr"/>
                          <a:r>
                            <a:rPr lang="es-ES" dirty="0"/>
                            <a:t>5.037538</a:t>
                          </a:r>
                        </a:p>
                      </a:txBody>
                      <a:tcPr/>
                    </a:tc>
                    <a:tc>
                      <a:txBody>
                        <a:bodyPr/>
                        <a:lstStyle/>
                        <a:p>
                          <a:pPr algn="ctr"/>
                          <a:r>
                            <a:rPr lang="es-ES" dirty="0"/>
                            <a:t>4.606</a:t>
                          </a:r>
                        </a:p>
                      </a:txBody>
                      <a:tcPr/>
                    </a:tc>
                    <a:tc>
                      <a:txBody>
                        <a:bodyPr/>
                        <a:lstStyle/>
                        <a:p>
                          <a:pPr algn="ctr"/>
                          <a:r>
                            <a:rPr lang="es-ES" dirty="0"/>
                            <a:t>0.14</a:t>
                          </a:r>
                        </a:p>
                      </a:txBody>
                      <a:tcPr/>
                    </a:tc>
                    <a:extLst>
                      <a:ext uri="{0D108BD9-81ED-4DB2-BD59-A6C34878D82A}">
                        <a16:rowId xmlns:a16="http://schemas.microsoft.com/office/drawing/2014/main" val="3779409085"/>
                      </a:ext>
                    </a:extLst>
                  </a:tr>
                  <a:tr h="502920">
                    <a:tc>
                      <a:txBody>
                        <a:bodyPr/>
                        <a:lstStyle/>
                        <a:p>
                          <a:r>
                            <a:rPr lang="es-ES" dirty="0"/>
                            <a:t>4</a:t>
                          </a:r>
                        </a:p>
                      </a:txBody>
                      <a:tcPr/>
                    </a:tc>
                    <a:tc>
                      <a:txBody>
                        <a:bodyPr/>
                        <a:lstStyle/>
                        <a:p>
                          <a:pPr algn="ctr"/>
                          <a:r>
                            <a:rPr lang="es-ES" dirty="0"/>
                            <a:t>7.051310</a:t>
                          </a:r>
                        </a:p>
                      </a:txBody>
                      <a:tcPr/>
                    </a:tc>
                    <a:tc>
                      <a:txBody>
                        <a:bodyPr/>
                        <a:lstStyle/>
                        <a:p>
                          <a:pPr algn="ctr"/>
                          <a:r>
                            <a:rPr lang="es-ES" dirty="0"/>
                            <a:t>4.606</a:t>
                          </a:r>
                        </a:p>
                      </a:txBody>
                      <a:tcPr/>
                    </a:tc>
                    <a:tc>
                      <a:txBody>
                        <a:bodyPr/>
                        <a:lstStyle/>
                        <a:p>
                          <a:pPr algn="ctr"/>
                          <a:r>
                            <a:rPr lang="es-ES" dirty="0"/>
                            <a:t>0.02</a:t>
                          </a:r>
                        </a:p>
                      </a:txBody>
                      <a:tcPr/>
                    </a:tc>
                    <a:extLst>
                      <a:ext uri="{0D108BD9-81ED-4DB2-BD59-A6C34878D82A}">
                        <a16:rowId xmlns:a16="http://schemas.microsoft.com/office/drawing/2014/main" val="1090756739"/>
                      </a:ext>
                    </a:extLst>
                  </a:tr>
                  <a:tr h="502920">
                    <a:tc>
                      <a:txBody>
                        <a:bodyPr/>
                        <a:lstStyle/>
                        <a:p>
                          <a:r>
                            <a:rPr lang="es-ES" dirty="0"/>
                            <a:t>5</a:t>
                          </a:r>
                        </a:p>
                      </a:txBody>
                      <a:tcPr/>
                    </a:tc>
                    <a:tc>
                      <a:txBody>
                        <a:bodyPr/>
                        <a:lstStyle/>
                        <a:p>
                          <a:pPr algn="ctr"/>
                          <a:r>
                            <a:rPr lang="es-ES" dirty="0"/>
                            <a:t>9.065082</a:t>
                          </a:r>
                        </a:p>
                      </a:txBody>
                      <a:tcPr/>
                    </a:tc>
                    <a:tc>
                      <a:txBody>
                        <a:bodyPr/>
                        <a:lstStyle/>
                        <a:p>
                          <a:pPr algn="ctr"/>
                          <a:r>
                            <a:rPr lang="es-ES" dirty="0"/>
                            <a:t>4.606</a:t>
                          </a:r>
                        </a:p>
                      </a:txBody>
                      <a:tcPr/>
                    </a:tc>
                    <a:tc>
                      <a:txBody>
                        <a:bodyPr/>
                        <a:lstStyle/>
                        <a:p>
                          <a:pPr algn="ctr"/>
                          <a:r>
                            <a:rPr lang="es-ES" dirty="0"/>
                            <a:t>0.00</a:t>
                          </a:r>
                        </a:p>
                      </a:txBody>
                      <a:tcPr/>
                    </a:tc>
                    <a:extLst>
                      <a:ext uri="{0D108BD9-81ED-4DB2-BD59-A6C34878D82A}">
                        <a16:rowId xmlns:a16="http://schemas.microsoft.com/office/drawing/2014/main" val="183639519"/>
                      </a:ext>
                    </a:extLst>
                  </a:tr>
                </a:tbl>
              </a:graphicData>
            </a:graphic>
          </p:graphicFrame>
        </mc:Fallback>
      </mc:AlternateContent>
    </p:spTree>
    <p:extLst>
      <p:ext uri="{BB962C8B-B14F-4D97-AF65-F5344CB8AC3E}">
        <p14:creationId xmlns:p14="http://schemas.microsoft.com/office/powerpoint/2010/main" val="24034334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6BA8BD2-2360-47C4-A428-A34D4F1BE424}"/>
              </a:ext>
            </a:extLst>
          </p:cNvPr>
          <p:cNvSpPr>
            <a:spLocks noGrp="1"/>
          </p:cNvSpPr>
          <p:nvPr>
            <p:ph type="title"/>
          </p:nvPr>
        </p:nvSpPr>
        <p:spPr/>
        <p:txBody>
          <a:bodyPr/>
          <a:lstStyle/>
          <a:p>
            <a:r>
              <a:rPr lang="es-ES" dirty="0"/>
              <a:t>1D-SA: </a:t>
            </a:r>
            <a:r>
              <a:rPr lang="es-ES" dirty="0" err="1"/>
              <a:t>Example</a:t>
            </a:r>
            <a:endParaRPr lang="en-GB" dirty="0"/>
          </a:p>
        </p:txBody>
      </p:sp>
      <p:sp>
        <p:nvSpPr>
          <p:cNvPr id="4" name="Marcador de pie de página 3">
            <a:extLst>
              <a:ext uri="{FF2B5EF4-FFF2-40B4-BE49-F238E27FC236}">
                <a16:creationId xmlns:a16="http://schemas.microsoft.com/office/drawing/2014/main" id="{32E9E3CC-AACD-421E-ADF4-8100E3695283}"/>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Using sensitivity analysis and visualization techniques to open black box data mining models: a </a:t>
            </a:r>
            <a:r>
              <a:rPr lang="en-US" sz="1800" b="1" kern="100" dirty="0" err="1">
                <a:effectLst/>
                <a:latin typeface="Times New Roman" panose="02020603050405020304" pitchFamily="18" charset="0"/>
                <a:ea typeface="Aptos" panose="020B0004020202020204" pitchFamily="34" charset="0"/>
                <a:cs typeface="Times New Roman" panose="02020603050405020304" pitchFamily="18" charset="0"/>
              </a:rPr>
              <a:t>rminer</a:t>
            </a: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 example</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5CD26059-5682-4382-89E1-677AD7B72CFE}"/>
              </a:ext>
            </a:extLst>
          </p:cNvPr>
          <p:cNvSpPr>
            <a:spLocks noGrp="1"/>
          </p:cNvSpPr>
          <p:nvPr>
            <p:ph type="sldNum" sz="quarter" idx="12"/>
          </p:nvPr>
        </p:nvSpPr>
        <p:spPr/>
        <p:txBody>
          <a:bodyPr/>
          <a:lstStyle/>
          <a:p>
            <a:fld id="{DBFF9636-A71C-488A-89F8-02E08556F10C}" type="slidenum">
              <a:rPr lang="es-ES" smtClean="0"/>
              <a:pPr/>
              <a:t>19</a:t>
            </a:fld>
            <a:endParaRPr lang="es-ES" dirty="0"/>
          </a:p>
        </p:txBody>
      </p:sp>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4494177C-73C9-19D2-B33F-3A421F270BD1}"/>
                  </a:ext>
                </a:extLst>
              </p:cNvPr>
              <p:cNvSpPr>
                <a:spLocks noGrp="1"/>
              </p:cNvSpPr>
              <p:nvPr>
                <p:ph idx="1"/>
              </p:nvPr>
            </p:nvSpPr>
            <p:spPr>
              <a:xfrm>
                <a:off x="831520" y="3097269"/>
                <a:ext cx="16595985" cy="5850074"/>
              </a:xfrm>
            </p:spPr>
            <p:txBody>
              <a:bodyPr>
                <a:normAutofit/>
              </a:bodyPr>
              <a:lstStyle/>
              <a:p>
                <a:r>
                  <a:rPr lang="en-US" sz="4400" dirty="0">
                    <a:effectLst/>
                    <a:latin typeface="DIN" panose="020B0604020202020204" charset="0"/>
                    <a:ea typeface="Aptos" panose="020B0004020202020204" pitchFamily="34" charset="0"/>
                  </a:rPr>
                  <a:t>5 Levels for </a:t>
                </a:r>
                <a14:m>
                  <m:oMath xmlns:m="http://schemas.openxmlformats.org/officeDocument/2006/math">
                    <m:r>
                      <a:rPr lang="es-ES" sz="4400" b="0" i="1" smtClean="0">
                        <a:effectLst/>
                        <a:latin typeface="Cambria Math" panose="02040503050406030204" pitchFamily="18" charset="0"/>
                        <a:ea typeface="Aptos" panose="020B0004020202020204" pitchFamily="34" charset="0"/>
                      </a:rPr>
                      <m:t>𝑦</m:t>
                    </m:r>
                  </m:oMath>
                </a14:m>
                <a:r>
                  <a:rPr lang="en-US" sz="4400" dirty="0">
                    <a:effectLst/>
                    <a:latin typeface="DIN" panose="020B0604020202020204" charset="0"/>
                    <a:ea typeface="Aptos" panose="020B0004020202020204" pitchFamily="34" charset="0"/>
                  </a:rPr>
                  <a:t>:</a:t>
                </a:r>
              </a:p>
              <a:p>
                <a:endParaRPr lang="en-GB" dirty="0"/>
              </a:p>
            </p:txBody>
          </p:sp>
        </mc:Choice>
        <mc:Fallback xmlns="">
          <p:sp>
            <p:nvSpPr>
              <p:cNvPr id="3" name="Marcador de contenido 2">
                <a:extLst>
                  <a:ext uri="{FF2B5EF4-FFF2-40B4-BE49-F238E27FC236}">
                    <a16:creationId xmlns:a16="http://schemas.microsoft.com/office/drawing/2014/main" id="{4494177C-73C9-19D2-B33F-3A421F270BD1}"/>
                  </a:ext>
                </a:extLst>
              </p:cNvPr>
              <p:cNvSpPr>
                <a:spLocks noGrp="1" noRot="1" noChangeAspect="1" noMove="1" noResize="1" noEditPoints="1" noAdjustHandles="1" noChangeArrowheads="1" noChangeShapeType="1" noTextEdit="1"/>
              </p:cNvSpPr>
              <p:nvPr>
                <p:ph idx="1"/>
              </p:nvPr>
            </p:nvSpPr>
            <p:spPr>
              <a:xfrm>
                <a:off x="831520" y="3097269"/>
                <a:ext cx="16595985" cy="5850074"/>
              </a:xfrm>
              <a:blipFill>
                <a:blip r:embed="rId3"/>
                <a:stretch>
                  <a:fillRect l="-1322" t="-3333"/>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graphicFrame>
            <p:nvGraphicFramePr>
              <p:cNvPr id="8" name="Tabla 7">
                <a:extLst>
                  <a:ext uri="{FF2B5EF4-FFF2-40B4-BE49-F238E27FC236}">
                    <a16:creationId xmlns:a16="http://schemas.microsoft.com/office/drawing/2014/main" id="{4A5A667A-8600-BF3F-E1B5-5DE17A9F5BEF}"/>
                  </a:ext>
                </a:extLst>
              </p:cNvPr>
              <p:cNvGraphicFramePr>
                <a:graphicFrameLocks noGrp="1"/>
              </p:cNvGraphicFramePr>
              <p:nvPr>
                <p:extLst>
                  <p:ext uri="{D42A27DB-BD31-4B8C-83A1-F6EECF244321}">
                    <p14:modId xmlns:p14="http://schemas.microsoft.com/office/powerpoint/2010/main" val="684562034"/>
                  </p:ext>
                </p:extLst>
              </p:nvPr>
            </p:nvGraphicFramePr>
            <p:xfrm>
              <a:off x="3048000" y="4397753"/>
              <a:ext cx="12192000" cy="3017520"/>
            </p:xfrm>
            <a:graphic>
              <a:graphicData uri="http://schemas.openxmlformats.org/drawingml/2006/table">
                <a:tbl>
                  <a:tblPr firstRow="1" bandRow="1">
                    <a:tableStyleId>{9D7B26C5-4107-4FEC-AEDC-1716B250A1EF}</a:tableStyleId>
                  </a:tblPr>
                  <a:tblGrid>
                    <a:gridCol w="3048000">
                      <a:extLst>
                        <a:ext uri="{9D8B030D-6E8A-4147-A177-3AD203B41FA5}">
                          <a16:colId xmlns:a16="http://schemas.microsoft.com/office/drawing/2014/main" val="1141248781"/>
                        </a:ext>
                      </a:extLst>
                    </a:gridCol>
                    <a:gridCol w="3048000">
                      <a:extLst>
                        <a:ext uri="{9D8B030D-6E8A-4147-A177-3AD203B41FA5}">
                          <a16:colId xmlns:a16="http://schemas.microsoft.com/office/drawing/2014/main" val="2109301291"/>
                        </a:ext>
                      </a:extLst>
                    </a:gridCol>
                    <a:gridCol w="3048000">
                      <a:extLst>
                        <a:ext uri="{9D8B030D-6E8A-4147-A177-3AD203B41FA5}">
                          <a16:colId xmlns:a16="http://schemas.microsoft.com/office/drawing/2014/main" val="4117115380"/>
                        </a:ext>
                      </a:extLst>
                    </a:gridCol>
                    <a:gridCol w="3048000">
                      <a:extLst>
                        <a:ext uri="{9D8B030D-6E8A-4147-A177-3AD203B41FA5}">
                          <a16:colId xmlns:a16="http://schemas.microsoft.com/office/drawing/2014/main" val="970864078"/>
                        </a:ext>
                      </a:extLst>
                    </a:gridCol>
                  </a:tblGrid>
                  <a:tr h="370840">
                    <a:tc>
                      <a:txBody>
                        <a:bodyPr/>
                        <a:lstStyle/>
                        <a:p>
                          <a:r>
                            <a:rPr lang="es-ES" dirty="0" err="1"/>
                            <a:t>Levels</a:t>
                          </a:r>
                          <a:endParaRPr lang="es-ES" dirty="0"/>
                        </a:p>
                      </a:txBody>
                      <a:tcPr/>
                    </a:tc>
                    <a:tc>
                      <a:txBody>
                        <a:bodyPr/>
                        <a:lstStyle/>
                        <a:p>
                          <a:pPr algn="ctr"/>
                          <a14:m>
                            <m:oMathPara xmlns:m="http://schemas.openxmlformats.org/officeDocument/2006/math">
                              <m:oMathParaPr>
                                <m:jc m:val="centerGroup"/>
                              </m:oMathParaPr>
                              <m:oMath xmlns:m="http://schemas.openxmlformats.org/officeDocument/2006/math">
                                <m:acc>
                                  <m:accPr>
                                    <m:chr m:val="̂"/>
                                    <m:ctrlPr>
                                      <a:rPr lang="es-ES" i="1" smtClean="0">
                                        <a:latin typeface="Cambria Math" panose="02040503050406030204" pitchFamily="18" charset="0"/>
                                      </a:rPr>
                                    </m:ctrlPr>
                                  </m:accPr>
                                  <m:e>
                                    <m:r>
                                      <a:rPr lang="es-ES" b="1" i="1" smtClean="0">
                                        <a:latin typeface="Cambria Math" panose="02040503050406030204" pitchFamily="18" charset="0"/>
                                      </a:rPr>
                                      <m:t>𝒙</m:t>
                                    </m:r>
                                  </m:e>
                                </m:acc>
                              </m:oMath>
                            </m:oMathPara>
                          </a14:m>
                          <a:endParaRPr lang="es-ES" dirty="0"/>
                        </a:p>
                      </a:txBody>
                      <a:tcPr/>
                    </a:tc>
                    <a:tc>
                      <a:txBody>
                        <a:bodyPr/>
                        <a:lstStyle/>
                        <a:p>
                          <a:pPr marL="0" marR="0" lvl="0" indent="0" algn="ctr" defTabSz="13716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s-ES" b="1" i="1" smtClean="0">
                                  <a:latin typeface="Cambria Math" panose="02040503050406030204" pitchFamily="18" charset="0"/>
                                </a:rPr>
                                <m:t>𝒚</m:t>
                              </m:r>
                              <m:r>
                                <a:rPr lang="es-ES" b="1" i="1" smtClean="0">
                                  <a:latin typeface="Cambria Math" panose="02040503050406030204" pitchFamily="18" charset="0"/>
                                </a:rPr>
                                <m:t> </m:t>
                              </m:r>
                            </m:oMath>
                          </a14:m>
                          <a:r>
                            <a:rPr lang="es-ES" dirty="0"/>
                            <a:t>values</a:t>
                          </a:r>
                        </a:p>
                      </a:txBody>
                      <a:tcPr/>
                    </a:tc>
                    <a:tc>
                      <a:txBody>
                        <a:bodyPr/>
                        <a:lstStyle/>
                        <a:p>
                          <a:pPr algn="ctr"/>
                          <a:r>
                            <a:rPr lang="es-ES" dirty="0"/>
                            <a:t>Prob. be </a:t>
                          </a:r>
                          <a:r>
                            <a:rPr lang="es-ES" dirty="0" err="1"/>
                            <a:t>efficient</a:t>
                          </a:r>
                          <a:endParaRPr lang="es-ES" dirty="0"/>
                        </a:p>
                      </a:txBody>
                      <a:tcPr/>
                    </a:tc>
                    <a:extLst>
                      <a:ext uri="{0D108BD9-81ED-4DB2-BD59-A6C34878D82A}">
                        <a16:rowId xmlns:a16="http://schemas.microsoft.com/office/drawing/2014/main" val="4092000649"/>
                      </a:ext>
                    </a:extLst>
                  </a:tr>
                  <a:tr h="370840">
                    <a:tc>
                      <a:txBody>
                        <a:bodyPr/>
                        <a:lstStyle/>
                        <a:p>
                          <a:r>
                            <a:rPr lang="es-ES" dirty="0"/>
                            <a:t>1</a:t>
                          </a:r>
                        </a:p>
                      </a:txBody>
                      <a:tcPr/>
                    </a:tc>
                    <a:tc>
                      <a:txBody>
                        <a:bodyPr/>
                        <a:lstStyle/>
                        <a:p>
                          <a:pPr algn="ctr"/>
                          <a:r>
                            <a:rPr lang="es-ES" dirty="0"/>
                            <a:t>5.245</a:t>
                          </a:r>
                        </a:p>
                      </a:txBody>
                      <a:tcPr/>
                    </a:tc>
                    <a:tc>
                      <a:txBody>
                        <a:bodyPr/>
                        <a:lstStyle/>
                        <a:p>
                          <a:pPr algn="ctr"/>
                          <a:r>
                            <a:rPr lang="es-ES" dirty="0"/>
                            <a:t>2.822103</a:t>
                          </a:r>
                        </a:p>
                      </a:txBody>
                      <a:tcPr/>
                    </a:tc>
                    <a:tc>
                      <a:txBody>
                        <a:bodyPr/>
                        <a:lstStyle/>
                        <a:p>
                          <a:pPr algn="ctr"/>
                          <a:r>
                            <a:rPr lang="es-ES" dirty="0">
                              <a:effectLst/>
                            </a:rPr>
                            <a:t>0.02 </a:t>
                          </a:r>
                          <a:endParaRPr lang="es-ES" dirty="0"/>
                        </a:p>
                      </a:txBody>
                      <a:tcPr/>
                    </a:tc>
                    <a:extLst>
                      <a:ext uri="{0D108BD9-81ED-4DB2-BD59-A6C34878D82A}">
                        <a16:rowId xmlns:a16="http://schemas.microsoft.com/office/drawing/2014/main" val="187936132"/>
                      </a:ext>
                    </a:extLst>
                  </a:tr>
                  <a:tr h="370840">
                    <a:tc>
                      <a:txBody>
                        <a:bodyPr/>
                        <a:lstStyle/>
                        <a:p>
                          <a:r>
                            <a:rPr lang="es-ES" dirty="0"/>
                            <a:t>2</a:t>
                          </a:r>
                        </a:p>
                      </a:txBody>
                      <a:tcPr/>
                    </a:tc>
                    <a:tc>
                      <a:txBody>
                        <a:bodyPr/>
                        <a:lstStyle/>
                        <a:p>
                          <a:pPr algn="ctr"/>
                          <a:r>
                            <a:rPr lang="es-ES" dirty="0"/>
                            <a:t>5.245</a:t>
                          </a:r>
                        </a:p>
                      </a:txBody>
                      <a:tcPr/>
                    </a:tc>
                    <a:tc>
                      <a:txBody>
                        <a:bodyPr/>
                        <a:lstStyle/>
                        <a:p>
                          <a:pPr algn="ctr"/>
                          <a:r>
                            <a:rPr lang="es-ES" dirty="0"/>
                            <a:t>4.342776 </a:t>
                          </a:r>
                        </a:p>
                      </a:txBody>
                      <a:tcPr/>
                    </a:tc>
                    <a:tc>
                      <a:txBody>
                        <a:bodyPr/>
                        <a:lstStyle/>
                        <a:p>
                          <a:pPr algn="ctr"/>
                          <a:r>
                            <a:rPr lang="es-ES" dirty="0">
                              <a:effectLst/>
                            </a:rPr>
                            <a:t>0.09 </a:t>
                          </a:r>
                          <a:endParaRPr lang="es-ES" dirty="0"/>
                        </a:p>
                      </a:txBody>
                      <a:tcPr/>
                    </a:tc>
                    <a:extLst>
                      <a:ext uri="{0D108BD9-81ED-4DB2-BD59-A6C34878D82A}">
                        <a16:rowId xmlns:a16="http://schemas.microsoft.com/office/drawing/2014/main" val="2610583558"/>
                      </a:ext>
                    </a:extLst>
                  </a:tr>
                  <a:tr h="370840">
                    <a:tc>
                      <a:txBody>
                        <a:bodyPr/>
                        <a:lstStyle/>
                        <a:p>
                          <a:r>
                            <a:rPr lang="es-ES" dirty="0"/>
                            <a:t>3</a:t>
                          </a:r>
                        </a:p>
                      </a:txBody>
                      <a:tcPr/>
                    </a:tc>
                    <a:tc>
                      <a:txBody>
                        <a:bodyPr/>
                        <a:lstStyle/>
                        <a:p>
                          <a:pPr algn="ctr"/>
                          <a:r>
                            <a:rPr lang="es-ES" dirty="0"/>
                            <a:t>5.245</a:t>
                          </a:r>
                        </a:p>
                      </a:txBody>
                      <a:tcPr/>
                    </a:tc>
                    <a:tc>
                      <a:txBody>
                        <a:bodyPr/>
                        <a:lstStyle/>
                        <a:p>
                          <a:pPr algn="ctr"/>
                          <a:r>
                            <a:rPr lang="es-ES" dirty="0"/>
                            <a:t>5.863450 </a:t>
                          </a:r>
                        </a:p>
                      </a:txBody>
                      <a:tcPr/>
                    </a:tc>
                    <a:tc>
                      <a:txBody>
                        <a:bodyPr/>
                        <a:lstStyle/>
                        <a:p>
                          <a:pPr algn="ctr"/>
                          <a:r>
                            <a:rPr lang="es-ES" dirty="0">
                              <a:effectLst/>
                            </a:rPr>
                            <a:t>0.47 </a:t>
                          </a:r>
                          <a:endParaRPr lang="es-ES" dirty="0"/>
                        </a:p>
                      </a:txBody>
                      <a:tcPr/>
                    </a:tc>
                    <a:extLst>
                      <a:ext uri="{0D108BD9-81ED-4DB2-BD59-A6C34878D82A}">
                        <a16:rowId xmlns:a16="http://schemas.microsoft.com/office/drawing/2014/main" val="3779409085"/>
                      </a:ext>
                    </a:extLst>
                  </a:tr>
                  <a:tr h="370840">
                    <a:tc>
                      <a:txBody>
                        <a:bodyPr/>
                        <a:lstStyle/>
                        <a:p>
                          <a:r>
                            <a:rPr lang="es-ES" dirty="0"/>
                            <a:t>4</a:t>
                          </a:r>
                        </a:p>
                      </a:txBody>
                      <a:tcPr/>
                    </a:tc>
                    <a:tc>
                      <a:txBody>
                        <a:bodyPr/>
                        <a:lstStyle/>
                        <a:p>
                          <a:pPr algn="ctr"/>
                          <a:r>
                            <a:rPr lang="es-ES" dirty="0"/>
                            <a:t>5.245</a:t>
                          </a:r>
                        </a:p>
                      </a:txBody>
                      <a:tcPr/>
                    </a:tc>
                    <a:tc>
                      <a:txBody>
                        <a:bodyPr/>
                        <a:lstStyle/>
                        <a:p>
                          <a:pPr algn="ctr"/>
                          <a:r>
                            <a:rPr lang="es-ES" dirty="0"/>
                            <a:t>7.384123 </a:t>
                          </a:r>
                        </a:p>
                      </a:txBody>
                      <a:tcPr/>
                    </a:tc>
                    <a:tc>
                      <a:txBody>
                        <a:bodyPr/>
                        <a:lstStyle/>
                        <a:p>
                          <a:pPr algn="ctr"/>
                          <a:r>
                            <a:rPr lang="es-ES" dirty="0">
                              <a:effectLst/>
                            </a:rPr>
                            <a:t>0.93  </a:t>
                          </a:r>
                          <a:endParaRPr lang="es-ES" dirty="0"/>
                        </a:p>
                      </a:txBody>
                      <a:tcPr/>
                    </a:tc>
                    <a:extLst>
                      <a:ext uri="{0D108BD9-81ED-4DB2-BD59-A6C34878D82A}">
                        <a16:rowId xmlns:a16="http://schemas.microsoft.com/office/drawing/2014/main" val="1090756739"/>
                      </a:ext>
                    </a:extLst>
                  </a:tr>
                  <a:tr h="370840">
                    <a:tc>
                      <a:txBody>
                        <a:bodyPr/>
                        <a:lstStyle/>
                        <a:p>
                          <a:r>
                            <a:rPr lang="es-ES" dirty="0"/>
                            <a:t>5</a:t>
                          </a:r>
                        </a:p>
                      </a:txBody>
                      <a:tcPr/>
                    </a:tc>
                    <a:tc>
                      <a:txBody>
                        <a:bodyPr/>
                        <a:lstStyle/>
                        <a:p>
                          <a:pPr algn="ctr"/>
                          <a:r>
                            <a:rPr lang="es-ES" dirty="0"/>
                            <a:t>5.245</a:t>
                          </a:r>
                        </a:p>
                      </a:txBody>
                      <a:tcPr/>
                    </a:tc>
                    <a:tc>
                      <a:txBody>
                        <a:bodyPr/>
                        <a:lstStyle/>
                        <a:p>
                          <a:pPr algn="ctr"/>
                          <a:r>
                            <a:rPr lang="es-ES" dirty="0"/>
                            <a:t>8.904796</a:t>
                          </a:r>
                        </a:p>
                      </a:txBody>
                      <a:tcPr/>
                    </a:tc>
                    <a:tc>
                      <a:txBody>
                        <a:bodyPr/>
                        <a:lstStyle/>
                        <a:p>
                          <a:pPr algn="ctr"/>
                          <a:r>
                            <a:rPr lang="es-ES" dirty="0">
                              <a:effectLst/>
                            </a:rPr>
                            <a:t>1.00 </a:t>
                          </a:r>
                          <a:endParaRPr lang="es-ES" dirty="0"/>
                        </a:p>
                      </a:txBody>
                      <a:tcPr/>
                    </a:tc>
                    <a:extLst>
                      <a:ext uri="{0D108BD9-81ED-4DB2-BD59-A6C34878D82A}">
                        <a16:rowId xmlns:a16="http://schemas.microsoft.com/office/drawing/2014/main" val="183639519"/>
                      </a:ext>
                    </a:extLst>
                  </a:tr>
                </a:tbl>
              </a:graphicData>
            </a:graphic>
          </p:graphicFrame>
        </mc:Choice>
        <mc:Fallback xmlns="">
          <p:graphicFrame>
            <p:nvGraphicFramePr>
              <p:cNvPr id="8" name="Tabla 7">
                <a:extLst>
                  <a:ext uri="{FF2B5EF4-FFF2-40B4-BE49-F238E27FC236}">
                    <a16:creationId xmlns:a16="http://schemas.microsoft.com/office/drawing/2014/main" id="{4A5A667A-8600-BF3F-E1B5-5DE17A9F5BEF}"/>
                  </a:ext>
                </a:extLst>
              </p:cNvPr>
              <p:cNvGraphicFramePr>
                <a:graphicFrameLocks noGrp="1"/>
              </p:cNvGraphicFramePr>
              <p:nvPr>
                <p:extLst>
                  <p:ext uri="{D42A27DB-BD31-4B8C-83A1-F6EECF244321}">
                    <p14:modId xmlns:p14="http://schemas.microsoft.com/office/powerpoint/2010/main" val="684562034"/>
                  </p:ext>
                </p:extLst>
              </p:nvPr>
            </p:nvGraphicFramePr>
            <p:xfrm>
              <a:off x="3048000" y="4397753"/>
              <a:ext cx="12192000" cy="3017520"/>
            </p:xfrm>
            <a:graphic>
              <a:graphicData uri="http://schemas.openxmlformats.org/drawingml/2006/table">
                <a:tbl>
                  <a:tblPr firstRow="1" bandRow="1">
                    <a:tableStyleId>{9D7B26C5-4107-4FEC-AEDC-1716B250A1EF}</a:tableStyleId>
                  </a:tblPr>
                  <a:tblGrid>
                    <a:gridCol w="3048000">
                      <a:extLst>
                        <a:ext uri="{9D8B030D-6E8A-4147-A177-3AD203B41FA5}">
                          <a16:colId xmlns:a16="http://schemas.microsoft.com/office/drawing/2014/main" val="1141248781"/>
                        </a:ext>
                      </a:extLst>
                    </a:gridCol>
                    <a:gridCol w="3048000">
                      <a:extLst>
                        <a:ext uri="{9D8B030D-6E8A-4147-A177-3AD203B41FA5}">
                          <a16:colId xmlns:a16="http://schemas.microsoft.com/office/drawing/2014/main" val="2109301291"/>
                        </a:ext>
                      </a:extLst>
                    </a:gridCol>
                    <a:gridCol w="3048000">
                      <a:extLst>
                        <a:ext uri="{9D8B030D-6E8A-4147-A177-3AD203B41FA5}">
                          <a16:colId xmlns:a16="http://schemas.microsoft.com/office/drawing/2014/main" val="4117115380"/>
                        </a:ext>
                      </a:extLst>
                    </a:gridCol>
                    <a:gridCol w="3048000">
                      <a:extLst>
                        <a:ext uri="{9D8B030D-6E8A-4147-A177-3AD203B41FA5}">
                          <a16:colId xmlns:a16="http://schemas.microsoft.com/office/drawing/2014/main" val="970864078"/>
                        </a:ext>
                      </a:extLst>
                    </a:gridCol>
                  </a:tblGrid>
                  <a:tr h="502920">
                    <a:tc>
                      <a:txBody>
                        <a:bodyPr/>
                        <a:lstStyle/>
                        <a:p>
                          <a:r>
                            <a:rPr lang="es-ES" dirty="0" err="1"/>
                            <a:t>Levels</a:t>
                          </a:r>
                          <a:endParaRPr lang="es-ES" dirty="0"/>
                        </a:p>
                      </a:txBody>
                      <a:tcPr/>
                    </a:tc>
                    <a:tc>
                      <a:txBody>
                        <a:bodyPr/>
                        <a:lstStyle/>
                        <a:p>
                          <a:endParaRPr lang="es-ES"/>
                        </a:p>
                      </a:txBody>
                      <a:tcPr>
                        <a:blipFill>
                          <a:blip r:embed="rId4"/>
                          <a:stretch>
                            <a:fillRect l="-100000" t="-9639" r="-200400" b="-528916"/>
                          </a:stretch>
                        </a:blipFill>
                      </a:tcPr>
                    </a:tc>
                    <a:tc>
                      <a:txBody>
                        <a:bodyPr/>
                        <a:lstStyle/>
                        <a:p>
                          <a:endParaRPr lang="es-ES"/>
                        </a:p>
                      </a:txBody>
                      <a:tcPr>
                        <a:blipFill>
                          <a:blip r:embed="rId4"/>
                          <a:stretch>
                            <a:fillRect l="-200000" t="-9639" r="-100400" b="-528916"/>
                          </a:stretch>
                        </a:blipFill>
                      </a:tcPr>
                    </a:tc>
                    <a:tc>
                      <a:txBody>
                        <a:bodyPr/>
                        <a:lstStyle/>
                        <a:p>
                          <a:pPr algn="ctr"/>
                          <a:r>
                            <a:rPr lang="es-ES" dirty="0"/>
                            <a:t>Prob. be </a:t>
                          </a:r>
                          <a:r>
                            <a:rPr lang="es-ES" dirty="0" err="1"/>
                            <a:t>efficient</a:t>
                          </a:r>
                          <a:endParaRPr lang="es-ES" dirty="0"/>
                        </a:p>
                      </a:txBody>
                      <a:tcPr/>
                    </a:tc>
                    <a:extLst>
                      <a:ext uri="{0D108BD9-81ED-4DB2-BD59-A6C34878D82A}">
                        <a16:rowId xmlns:a16="http://schemas.microsoft.com/office/drawing/2014/main" val="4092000649"/>
                      </a:ext>
                    </a:extLst>
                  </a:tr>
                  <a:tr h="502920">
                    <a:tc>
                      <a:txBody>
                        <a:bodyPr/>
                        <a:lstStyle/>
                        <a:p>
                          <a:r>
                            <a:rPr lang="es-ES" dirty="0"/>
                            <a:t>1</a:t>
                          </a:r>
                        </a:p>
                      </a:txBody>
                      <a:tcPr/>
                    </a:tc>
                    <a:tc>
                      <a:txBody>
                        <a:bodyPr/>
                        <a:lstStyle/>
                        <a:p>
                          <a:pPr algn="ctr"/>
                          <a:r>
                            <a:rPr lang="es-ES" dirty="0"/>
                            <a:t>5.245</a:t>
                          </a:r>
                        </a:p>
                      </a:txBody>
                      <a:tcPr/>
                    </a:tc>
                    <a:tc>
                      <a:txBody>
                        <a:bodyPr/>
                        <a:lstStyle/>
                        <a:p>
                          <a:pPr algn="ctr"/>
                          <a:r>
                            <a:rPr lang="es-ES" dirty="0"/>
                            <a:t>2.822103</a:t>
                          </a:r>
                        </a:p>
                      </a:txBody>
                      <a:tcPr/>
                    </a:tc>
                    <a:tc>
                      <a:txBody>
                        <a:bodyPr/>
                        <a:lstStyle/>
                        <a:p>
                          <a:pPr algn="ctr"/>
                          <a:r>
                            <a:rPr lang="es-ES" dirty="0">
                              <a:effectLst/>
                            </a:rPr>
                            <a:t>0.02 </a:t>
                          </a:r>
                          <a:endParaRPr lang="es-ES" dirty="0"/>
                        </a:p>
                      </a:txBody>
                      <a:tcPr/>
                    </a:tc>
                    <a:extLst>
                      <a:ext uri="{0D108BD9-81ED-4DB2-BD59-A6C34878D82A}">
                        <a16:rowId xmlns:a16="http://schemas.microsoft.com/office/drawing/2014/main" val="187936132"/>
                      </a:ext>
                    </a:extLst>
                  </a:tr>
                  <a:tr h="502920">
                    <a:tc>
                      <a:txBody>
                        <a:bodyPr/>
                        <a:lstStyle/>
                        <a:p>
                          <a:r>
                            <a:rPr lang="es-ES" dirty="0"/>
                            <a:t>2</a:t>
                          </a:r>
                        </a:p>
                      </a:txBody>
                      <a:tcPr/>
                    </a:tc>
                    <a:tc>
                      <a:txBody>
                        <a:bodyPr/>
                        <a:lstStyle/>
                        <a:p>
                          <a:pPr algn="ctr"/>
                          <a:r>
                            <a:rPr lang="es-ES" dirty="0"/>
                            <a:t>5.245</a:t>
                          </a:r>
                        </a:p>
                      </a:txBody>
                      <a:tcPr/>
                    </a:tc>
                    <a:tc>
                      <a:txBody>
                        <a:bodyPr/>
                        <a:lstStyle/>
                        <a:p>
                          <a:pPr algn="ctr"/>
                          <a:r>
                            <a:rPr lang="es-ES" dirty="0"/>
                            <a:t>4.342776 </a:t>
                          </a:r>
                        </a:p>
                      </a:txBody>
                      <a:tcPr/>
                    </a:tc>
                    <a:tc>
                      <a:txBody>
                        <a:bodyPr/>
                        <a:lstStyle/>
                        <a:p>
                          <a:pPr algn="ctr"/>
                          <a:r>
                            <a:rPr lang="es-ES" dirty="0">
                              <a:effectLst/>
                            </a:rPr>
                            <a:t>0.09 </a:t>
                          </a:r>
                          <a:endParaRPr lang="es-ES" dirty="0"/>
                        </a:p>
                      </a:txBody>
                      <a:tcPr/>
                    </a:tc>
                    <a:extLst>
                      <a:ext uri="{0D108BD9-81ED-4DB2-BD59-A6C34878D82A}">
                        <a16:rowId xmlns:a16="http://schemas.microsoft.com/office/drawing/2014/main" val="2610583558"/>
                      </a:ext>
                    </a:extLst>
                  </a:tr>
                  <a:tr h="502920">
                    <a:tc>
                      <a:txBody>
                        <a:bodyPr/>
                        <a:lstStyle/>
                        <a:p>
                          <a:r>
                            <a:rPr lang="es-ES" dirty="0"/>
                            <a:t>3</a:t>
                          </a:r>
                        </a:p>
                      </a:txBody>
                      <a:tcPr/>
                    </a:tc>
                    <a:tc>
                      <a:txBody>
                        <a:bodyPr/>
                        <a:lstStyle/>
                        <a:p>
                          <a:pPr algn="ctr"/>
                          <a:r>
                            <a:rPr lang="es-ES" dirty="0"/>
                            <a:t>5.245</a:t>
                          </a:r>
                        </a:p>
                      </a:txBody>
                      <a:tcPr/>
                    </a:tc>
                    <a:tc>
                      <a:txBody>
                        <a:bodyPr/>
                        <a:lstStyle/>
                        <a:p>
                          <a:pPr algn="ctr"/>
                          <a:r>
                            <a:rPr lang="es-ES" dirty="0"/>
                            <a:t>5.863450 </a:t>
                          </a:r>
                        </a:p>
                      </a:txBody>
                      <a:tcPr/>
                    </a:tc>
                    <a:tc>
                      <a:txBody>
                        <a:bodyPr/>
                        <a:lstStyle/>
                        <a:p>
                          <a:pPr algn="ctr"/>
                          <a:r>
                            <a:rPr lang="es-ES" dirty="0">
                              <a:effectLst/>
                            </a:rPr>
                            <a:t>0.47 </a:t>
                          </a:r>
                          <a:endParaRPr lang="es-ES" dirty="0"/>
                        </a:p>
                      </a:txBody>
                      <a:tcPr/>
                    </a:tc>
                    <a:extLst>
                      <a:ext uri="{0D108BD9-81ED-4DB2-BD59-A6C34878D82A}">
                        <a16:rowId xmlns:a16="http://schemas.microsoft.com/office/drawing/2014/main" val="3779409085"/>
                      </a:ext>
                    </a:extLst>
                  </a:tr>
                  <a:tr h="502920">
                    <a:tc>
                      <a:txBody>
                        <a:bodyPr/>
                        <a:lstStyle/>
                        <a:p>
                          <a:r>
                            <a:rPr lang="es-ES" dirty="0"/>
                            <a:t>4</a:t>
                          </a:r>
                        </a:p>
                      </a:txBody>
                      <a:tcPr/>
                    </a:tc>
                    <a:tc>
                      <a:txBody>
                        <a:bodyPr/>
                        <a:lstStyle/>
                        <a:p>
                          <a:pPr algn="ctr"/>
                          <a:r>
                            <a:rPr lang="es-ES" dirty="0"/>
                            <a:t>5.245</a:t>
                          </a:r>
                        </a:p>
                      </a:txBody>
                      <a:tcPr/>
                    </a:tc>
                    <a:tc>
                      <a:txBody>
                        <a:bodyPr/>
                        <a:lstStyle/>
                        <a:p>
                          <a:pPr algn="ctr"/>
                          <a:r>
                            <a:rPr lang="es-ES" dirty="0"/>
                            <a:t>7.384123 </a:t>
                          </a:r>
                        </a:p>
                      </a:txBody>
                      <a:tcPr/>
                    </a:tc>
                    <a:tc>
                      <a:txBody>
                        <a:bodyPr/>
                        <a:lstStyle/>
                        <a:p>
                          <a:pPr algn="ctr"/>
                          <a:r>
                            <a:rPr lang="es-ES" dirty="0">
                              <a:effectLst/>
                            </a:rPr>
                            <a:t>0.93  </a:t>
                          </a:r>
                          <a:endParaRPr lang="es-ES" dirty="0"/>
                        </a:p>
                      </a:txBody>
                      <a:tcPr/>
                    </a:tc>
                    <a:extLst>
                      <a:ext uri="{0D108BD9-81ED-4DB2-BD59-A6C34878D82A}">
                        <a16:rowId xmlns:a16="http://schemas.microsoft.com/office/drawing/2014/main" val="1090756739"/>
                      </a:ext>
                    </a:extLst>
                  </a:tr>
                  <a:tr h="502920">
                    <a:tc>
                      <a:txBody>
                        <a:bodyPr/>
                        <a:lstStyle/>
                        <a:p>
                          <a:r>
                            <a:rPr lang="es-ES" dirty="0"/>
                            <a:t>5</a:t>
                          </a:r>
                        </a:p>
                      </a:txBody>
                      <a:tcPr/>
                    </a:tc>
                    <a:tc>
                      <a:txBody>
                        <a:bodyPr/>
                        <a:lstStyle/>
                        <a:p>
                          <a:pPr algn="ctr"/>
                          <a:r>
                            <a:rPr lang="es-ES" dirty="0"/>
                            <a:t>5.245</a:t>
                          </a:r>
                        </a:p>
                      </a:txBody>
                      <a:tcPr/>
                    </a:tc>
                    <a:tc>
                      <a:txBody>
                        <a:bodyPr/>
                        <a:lstStyle/>
                        <a:p>
                          <a:pPr algn="ctr"/>
                          <a:r>
                            <a:rPr lang="es-ES" dirty="0"/>
                            <a:t>8.904796</a:t>
                          </a:r>
                        </a:p>
                      </a:txBody>
                      <a:tcPr/>
                    </a:tc>
                    <a:tc>
                      <a:txBody>
                        <a:bodyPr/>
                        <a:lstStyle/>
                        <a:p>
                          <a:pPr algn="ctr"/>
                          <a:r>
                            <a:rPr lang="es-ES" dirty="0">
                              <a:effectLst/>
                            </a:rPr>
                            <a:t>1.00 </a:t>
                          </a:r>
                          <a:endParaRPr lang="es-ES" dirty="0"/>
                        </a:p>
                      </a:txBody>
                      <a:tcPr/>
                    </a:tc>
                    <a:extLst>
                      <a:ext uri="{0D108BD9-81ED-4DB2-BD59-A6C34878D82A}">
                        <a16:rowId xmlns:a16="http://schemas.microsoft.com/office/drawing/2014/main" val="183639519"/>
                      </a:ext>
                    </a:extLst>
                  </a:tr>
                </a:tbl>
              </a:graphicData>
            </a:graphic>
          </p:graphicFrame>
        </mc:Fallback>
      </mc:AlternateContent>
    </p:spTree>
    <p:extLst>
      <p:ext uri="{BB962C8B-B14F-4D97-AF65-F5344CB8AC3E}">
        <p14:creationId xmlns:p14="http://schemas.microsoft.com/office/powerpoint/2010/main" val="32372390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FE94856-9D9C-4ED9-90BF-F310B65BA2C7}"/>
              </a:ext>
            </a:extLst>
          </p:cNvPr>
          <p:cNvSpPr>
            <a:spLocks noGrp="1"/>
          </p:cNvSpPr>
          <p:nvPr>
            <p:ph type="title"/>
          </p:nvPr>
        </p:nvSpPr>
        <p:spPr/>
        <p:txBody>
          <a:bodyPr/>
          <a:lstStyle/>
          <a:p>
            <a:r>
              <a:rPr lang="en-AU" dirty="0"/>
              <a:t>Index</a:t>
            </a:r>
          </a:p>
        </p:txBody>
      </p:sp>
      <p:sp>
        <p:nvSpPr>
          <p:cNvPr id="3" name="Marcador de contenido 2">
            <a:extLst>
              <a:ext uri="{FF2B5EF4-FFF2-40B4-BE49-F238E27FC236}">
                <a16:creationId xmlns:a16="http://schemas.microsoft.com/office/drawing/2014/main" id="{92AD0A21-745E-4A0B-93F3-9909AF99A29B}"/>
              </a:ext>
            </a:extLst>
          </p:cNvPr>
          <p:cNvSpPr>
            <a:spLocks noGrp="1"/>
          </p:cNvSpPr>
          <p:nvPr>
            <p:ph idx="1"/>
          </p:nvPr>
        </p:nvSpPr>
        <p:spPr/>
        <p:txBody>
          <a:bodyPr anchor="ctr">
            <a:normAutofit/>
          </a:bodyPr>
          <a:lstStyle/>
          <a:p>
            <a:pPr>
              <a:lnSpc>
                <a:spcPct val="150000"/>
              </a:lnSpc>
              <a:spcBef>
                <a:spcPts val="1200"/>
              </a:spcBef>
              <a:spcAft>
                <a:spcPts val="1200"/>
              </a:spcAft>
            </a:pPr>
            <a:r>
              <a:rPr lang="en-AU" sz="4800" dirty="0"/>
              <a:t>Introduction</a:t>
            </a:r>
          </a:p>
          <a:p>
            <a:pPr>
              <a:lnSpc>
                <a:spcPct val="150000"/>
              </a:lnSpc>
              <a:spcBef>
                <a:spcPts val="1200"/>
              </a:spcBef>
              <a:spcAft>
                <a:spcPts val="1200"/>
              </a:spcAft>
            </a:pPr>
            <a:r>
              <a:rPr lang="en-AU" sz="4800" dirty="0"/>
              <a:t>Methodology</a:t>
            </a:r>
          </a:p>
          <a:p>
            <a:pPr>
              <a:lnSpc>
                <a:spcPct val="150000"/>
              </a:lnSpc>
              <a:spcBef>
                <a:spcPts val="1200"/>
              </a:spcBef>
              <a:spcAft>
                <a:spcPts val="1200"/>
              </a:spcAft>
            </a:pPr>
            <a:r>
              <a:rPr lang="en-AU" sz="4800" dirty="0"/>
              <a:t>An empirical application</a:t>
            </a:r>
          </a:p>
          <a:p>
            <a:pPr>
              <a:lnSpc>
                <a:spcPct val="150000"/>
              </a:lnSpc>
              <a:spcBef>
                <a:spcPts val="1200"/>
              </a:spcBef>
              <a:spcAft>
                <a:spcPts val="1200"/>
              </a:spcAft>
            </a:pPr>
            <a:r>
              <a:rPr lang="en-AU" sz="4800" dirty="0"/>
              <a:t>Conclusions</a:t>
            </a:r>
          </a:p>
        </p:txBody>
      </p:sp>
      <p:sp>
        <p:nvSpPr>
          <p:cNvPr id="4" name="Marcador de pie de página 3">
            <a:extLst>
              <a:ext uri="{FF2B5EF4-FFF2-40B4-BE49-F238E27FC236}">
                <a16:creationId xmlns:a16="http://schemas.microsoft.com/office/drawing/2014/main" id="{5F27C00A-ACDC-4E4A-984A-BDB61556F009}"/>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Using sensitivity analysis and visualization techniques to open black box data mining models: a </a:t>
            </a:r>
            <a:r>
              <a:rPr lang="en-US" sz="1800" b="1" kern="100" dirty="0" err="1">
                <a:effectLst/>
                <a:latin typeface="Times New Roman" panose="02020603050405020304" pitchFamily="18" charset="0"/>
                <a:ea typeface="Aptos" panose="020B0004020202020204" pitchFamily="34" charset="0"/>
                <a:cs typeface="Times New Roman" panose="02020603050405020304" pitchFamily="18" charset="0"/>
              </a:rPr>
              <a:t>rminer</a:t>
            </a: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 example</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C9FC0917-D875-4A91-9E78-00B68053351E}"/>
              </a:ext>
            </a:extLst>
          </p:cNvPr>
          <p:cNvSpPr>
            <a:spLocks noGrp="1"/>
          </p:cNvSpPr>
          <p:nvPr>
            <p:ph type="sldNum" sz="quarter" idx="12"/>
          </p:nvPr>
        </p:nvSpPr>
        <p:spPr/>
        <p:txBody>
          <a:bodyPr/>
          <a:lstStyle/>
          <a:p>
            <a:fld id="{DBFF9636-A71C-488A-89F8-02E08556F10C}" type="slidenum">
              <a:rPr lang="es-ES" smtClean="0"/>
              <a:pPr/>
              <a:t>2</a:t>
            </a:fld>
            <a:endParaRPr lang="es-ES" dirty="0"/>
          </a:p>
        </p:txBody>
      </p:sp>
    </p:spTree>
    <p:extLst>
      <p:ext uri="{BB962C8B-B14F-4D97-AF65-F5344CB8AC3E}">
        <p14:creationId xmlns:p14="http://schemas.microsoft.com/office/powerpoint/2010/main" val="3928377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6BA8BD2-2360-47C4-A428-A34D4F1BE424}"/>
              </a:ext>
            </a:extLst>
          </p:cNvPr>
          <p:cNvSpPr>
            <a:spLocks noGrp="1"/>
          </p:cNvSpPr>
          <p:nvPr>
            <p:ph type="title"/>
          </p:nvPr>
        </p:nvSpPr>
        <p:spPr/>
        <p:txBody>
          <a:bodyPr/>
          <a:lstStyle/>
          <a:p>
            <a:r>
              <a:rPr lang="es-ES" dirty="0"/>
              <a:t>1D-SA: </a:t>
            </a:r>
            <a:r>
              <a:rPr lang="es-ES" dirty="0" err="1"/>
              <a:t>Example</a:t>
            </a:r>
            <a:endParaRPr lang="en-GB" dirty="0"/>
          </a:p>
        </p:txBody>
      </p:sp>
      <p:sp>
        <p:nvSpPr>
          <p:cNvPr id="4" name="Marcador de pie de página 3">
            <a:extLst>
              <a:ext uri="{FF2B5EF4-FFF2-40B4-BE49-F238E27FC236}">
                <a16:creationId xmlns:a16="http://schemas.microsoft.com/office/drawing/2014/main" id="{32E9E3CC-AACD-421E-ADF4-8100E3695283}"/>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Using sensitivity analysis and visualization techniques to open black box data mining models: a </a:t>
            </a:r>
            <a:r>
              <a:rPr lang="en-US" sz="1800" b="1" kern="100" dirty="0" err="1">
                <a:effectLst/>
                <a:latin typeface="Times New Roman" panose="02020603050405020304" pitchFamily="18" charset="0"/>
                <a:ea typeface="Aptos" panose="020B0004020202020204" pitchFamily="34" charset="0"/>
                <a:cs typeface="Times New Roman" panose="02020603050405020304" pitchFamily="18" charset="0"/>
              </a:rPr>
              <a:t>rminer</a:t>
            </a: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 example</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5CD26059-5682-4382-89E1-677AD7B72CFE}"/>
              </a:ext>
            </a:extLst>
          </p:cNvPr>
          <p:cNvSpPr>
            <a:spLocks noGrp="1"/>
          </p:cNvSpPr>
          <p:nvPr>
            <p:ph type="sldNum" sz="quarter" idx="12"/>
          </p:nvPr>
        </p:nvSpPr>
        <p:spPr/>
        <p:txBody>
          <a:bodyPr/>
          <a:lstStyle/>
          <a:p>
            <a:fld id="{DBFF9636-A71C-488A-89F8-02E08556F10C}" type="slidenum">
              <a:rPr lang="es-ES" smtClean="0"/>
              <a:pPr/>
              <a:t>20</a:t>
            </a:fld>
            <a:endParaRPr lang="es-ES" dirty="0"/>
          </a:p>
        </p:txBody>
      </p:sp>
      <p:pic>
        <p:nvPicPr>
          <p:cNvPr id="7" name="Imagen 6" descr="Gráfico, Gráfico de líneas&#10;&#10;Descripción generada automáticamente">
            <a:extLst>
              <a:ext uri="{FF2B5EF4-FFF2-40B4-BE49-F238E27FC236}">
                <a16:creationId xmlns:a16="http://schemas.microsoft.com/office/drawing/2014/main" id="{97EF0004-17FF-766A-BA21-5E236748219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53085" y="2789816"/>
            <a:ext cx="7162292" cy="5648665"/>
          </a:xfrm>
          <a:prstGeom prst="rect">
            <a:avLst/>
          </a:prstGeom>
        </p:spPr>
      </p:pic>
      <p:pic>
        <p:nvPicPr>
          <p:cNvPr id="14" name="Marcador de contenido 13" descr="Interfaz de usuario gráfica, Gráfico&#10;&#10;Descripción generada automáticamente">
            <a:extLst>
              <a:ext uri="{FF2B5EF4-FFF2-40B4-BE49-F238E27FC236}">
                <a16:creationId xmlns:a16="http://schemas.microsoft.com/office/drawing/2014/main" id="{D39FE0DE-3BBD-7F5D-5F48-17F9FEA80ACF}"/>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9472625" y="2633418"/>
            <a:ext cx="7558075" cy="5961460"/>
          </a:xfrm>
        </p:spPr>
      </p:pic>
      <p:sp>
        <p:nvSpPr>
          <p:cNvPr id="15" name="CuadroTexto 14">
            <a:extLst>
              <a:ext uri="{FF2B5EF4-FFF2-40B4-BE49-F238E27FC236}">
                <a16:creationId xmlns:a16="http://schemas.microsoft.com/office/drawing/2014/main" id="{D6CB94BF-C3DE-B3E9-96CE-31FDC2C8803C}"/>
              </a:ext>
            </a:extLst>
          </p:cNvPr>
          <p:cNvSpPr txBox="1"/>
          <p:nvPr/>
        </p:nvSpPr>
        <p:spPr>
          <a:xfrm>
            <a:off x="2052033" y="8575654"/>
            <a:ext cx="6364396" cy="507831"/>
          </a:xfrm>
          <a:prstGeom prst="rect">
            <a:avLst/>
          </a:prstGeom>
          <a:noFill/>
        </p:spPr>
        <p:txBody>
          <a:bodyPr wrap="square" rtlCol="0">
            <a:spAutoFit/>
          </a:bodyPr>
          <a:lstStyle/>
          <a:p>
            <a:r>
              <a:rPr lang="en-US" dirty="0">
                <a:latin typeface="DIN" panose="020B0604020202020204" charset="0"/>
              </a:rPr>
              <a:t>Density plot based on probability levels.</a:t>
            </a:r>
            <a:endParaRPr lang="es-ES" dirty="0">
              <a:latin typeface="DIN" panose="020B0604020202020204" charset="0"/>
            </a:endParaRPr>
          </a:p>
        </p:txBody>
      </p:sp>
      <p:sp>
        <p:nvSpPr>
          <p:cNvPr id="16" name="CuadroTexto 15">
            <a:extLst>
              <a:ext uri="{FF2B5EF4-FFF2-40B4-BE49-F238E27FC236}">
                <a16:creationId xmlns:a16="http://schemas.microsoft.com/office/drawing/2014/main" id="{0EC3E581-98D6-3BC0-552F-06798A7EEA0C}"/>
              </a:ext>
            </a:extLst>
          </p:cNvPr>
          <p:cNvSpPr txBox="1"/>
          <p:nvPr/>
        </p:nvSpPr>
        <p:spPr>
          <a:xfrm>
            <a:off x="9843674" y="8575654"/>
            <a:ext cx="6815975" cy="507831"/>
          </a:xfrm>
          <a:prstGeom prst="rect">
            <a:avLst/>
          </a:prstGeom>
          <a:noFill/>
        </p:spPr>
        <p:txBody>
          <a:bodyPr wrap="square" rtlCol="0">
            <a:spAutoFit/>
          </a:bodyPr>
          <a:lstStyle/>
          <a:p>
            <a:r>
              <a:rPr lang="en-US" dirty="0">
                <a:latin typeface="DIN" panose="020B0604020202020204" charset="0"/>
              </a:rPr>
              <a:t>Relative importance of variables </a:t>
            </a:r>
            <a:r>
              <a:rPr lang="es-ES" dirty="0">
                <a:latin typeface="DIN" panose="020B0604020202020204" charset="0"/>
              </a:rPr>
              <a:t>in 1D-SA.</a:t>
            </a:r>
          </a:p>
        </p:txBody>
      </p:sp>
    </p:spTree>
    <p:extLst>
      <p:ext uri="{BB962C8B-B14F-4D97-AF65-F5344CB8AC3E}">
        <p14:creationId xmlns:p14="http://schemas.microsoft.com/office/powerpoint/2010/main" val="29042919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6BA8BD2-2360-47C4-A428-A34D4F1BE424}"/>
              </a:ext>
            </a:extLst>
          </p:cNvPr>
          <p:cNvSpPr>
            <a:spLocks noGrp="1"/>
          </p:cNvSpPr>
          <p:nvPr>
            <p:ph type="title"/>
          </p:nvPr>
        </p:nvSpPr>
        <p:spPr/>
        <p:txBody>
          <a:bodyPr/>
          <a:lstStyle/>
          <a:p>
            <a:r>
              <a:rPr lang="es-ES" dirty="0"/>
              <a:t>1D-SA: </a:t>
            </a:r>
            <a:r>
              <a:rPr lang="es-ES" dirty="0" err="1"/>
              <a:t>Example</a:t>
            </a:r>
            <a:endParaRPr lang="en-GB" dirty="0"/>
          </a:p>
        </p:txBody>
      </p:sp>
      <p:sp>
        <p:nvSpPr>
          <p:cNvPr id="4" name="Marcador de pie de página 3">
            <a:extLst>
              <a:ext uri="{FF2B5EF4-FFF2-40B4-BE49-F238E27FC236}">
                <a16:creationId xmlns:a16="http://schemas.microsoft.com/office/drawing/2014/main" id="{32E9E3CC-AACD-421E-ADF4-8100E3695283}"/>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Using sensitivity analysis and visualization techniques to open black box data mining models: a </a:t>
            </a:r>
            <a:r>
              <a:rPr lang="en-US" sz="1800" b="1" kern="100" dirty="0" err="1">
                <a:effectLst/>
                <a:latin typeface="Times New Roman" panose="02020603050405020304" pitchFamily="18" charset="0"/>
                <a:ea typeface="Aptos" panose="020B0004020202020204" pitchFamily="34" charset="0"/>
                <a:cs typeface="Times New Roman" panose="02020603050405020304" pitchFamily="18" charset="0"/>
              </a:rPr>
              <a:t>rminer</a:t>
            </a: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 example</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5CD26059-5682-4382-89E1-677AD7B72CFE}"/>
              </a:ext>
            </a:extLst>
          </p:cNvPr>
          <p:cNvSpPr>
            <a:spLocks noGrp="1"/>
          </p:cNvSpPr>
          <p:nvPr>
            <p:ph type="sldNum" sz="quarter" idx="12"/>
          </p:nvPr>
        </p:nvSpPr>
        <p:spPr/>
        <p:txBody>
          <a:bodyPr/>
          <a:lstStyle/>
          <a:p>
            <a:fld id="{DBFF9636-A71C-488A-89F8-02E08556F10C}" type="slidenum">
              <a:rPr lang="es-ES" smtClean="0"/>
              <a:pPr/>
              <a:t>21</a:t>
            </a:fld>
            <a:endParaRPr lang="es-ES" dirty="0"/>
          </a:p>
        </p:txBody>
      </p:sp>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4494177C-73C9-19D2-B33F-3A421F270BD1}"/>
                  </a:ext>
                </a:extLst>
              </p:cNvPr>
              <p:cNvSpPr>
                <a:spLocks noGrp="1"/>
              </p:cNvSpPr>
              <p:nvPr>
                <p:ph idx="1"/>
              </p:nvPr>
            </p:nvSpPr>
            <p:spPr>
              <a:xfrm>
                <a:off x="831520" y="3097269"/>
                <a:ext cx="4270567" cy="5850074"/>
              </a:xfrm>
            </p:spPr>
            <p:txBody>
              <a:bodyPr>
                <a:normAutofit/>
              </a:bodyPr>
              <a:lstStyle/>
              <a:p>
                <a:r>
                  <a:rPr lang="en-US" sz="4400" dirty="0">
                    <a:effectLst/>
                    <a:latin typeface="DIN" panose="020B0604020202020204" charset="0"/>
                    <a:ea typeface="Aptos" panose="020B0004020202020204" pitchFamily="34" charset="0"/>
                  </a:rPr>
                  <a:t>5 Levels for </a:t>
                </a:r>
                <a14:m>
                  <m:oMath xmlns:m="http://schemas.openxmlformats.org/officeDocument/2006/math">
                    <m:r>
                      <a:rPr lang="es-ES" sz="4400" b="0" i="1" smtClean="0">
                        <a:effectLst/>
                        <a:latin typeface="Cambria Math" panose="02040503050406030204" pitchFamily="18" charset="0"/>
                        <a:ea typeface="Aptos" panose="020B0004020202020204" pitchFamily="34" charset="0"/>
                      </a:rPr>
                      <m:t>𝑥</m:t>
                    </m:r>
                    <m:r>
                      <a:rPr lang="es-ES" sz="4400" b="0" i="1" smtClean="0">
                        <a:effectLst/>
                        <a:latin typeface="Cambria Math" panose="02040503050406030204" pitchFamily="18" charset="0"/>
                        <a:ea typeface="Aptos" panose="020B0004020202020204" pitchFamily="34" charset="0"/>
                      </a:rPr>
                      <m:t>1</m:t>
                    </m:r>
                  </m:oMath>
                </a14:m>
                <a:r>
                  <a:rPr lang="en-US" sz="4400" dirty="0">
                    <a:effectLst/>
                    <a:latin typeface="DIN" panose="020B0604020202020204" charset="0"/>
                    <a:ea typeface="Aptos" panose="020B0004020202020204" pitchFamily="34" charset="0"/>
                  </a:rPr>
                  <a:t> for each DMU:</a:t>
                </a:r>
              </a:p>
              <a:p>
                <a:endParaRPr lang="en-GB" dirty="0"/>
              </a:p>
            </p:txBody>
          </p:sp>
        </mc:Choice>
        <mc:Fallback xmlns="">
          <p:sp>
            <p:nvSpPr>
              <p:cNvPr id="3" name="Marcador de contenido 2">
                <a:extLst>
                  <a:ext uri="{FF2B5EF4-FFF2-40B4-BE49-F238E27FC236}">
                    <a16:creationId xmlns:a16="http://schemas.microsoft.com/office/drawing/2014/main" id="{4494177C-73C9-19D2-B33F-3A421F270BD1}"/>
                  </a:ext>
                </a:extLst>
              </p:cNvPr>
              <p:cNvSpPr>
                <a:spLocks noGrp="1" noRot="1" noChangeAspect="1" noMove="1" noResize="1" noEditPoints="1" noAdjustHandles="1" noChangeArrowheads="1" noChangeShapeType="1" noTextEdit="1"/>
              </p:cNvSpPr>
              <p:nvPr>
                <p:ph idx="1"/>
              </p:nvPr>
            </p:nvSpPr>
            <p:spPr>
              <a:xfrm>
                <a:off x="831520" y="3097269"/>
                <a:ext cx="4270567" cy="5850074"/>
              </a:xfrm>
              <a:blipFill>
                <a:blip r:embed="rId3"/>
                <a:stretch>
                  <a:fillRect l="-5136" t="-3333" r="-1141"/>
                </a:stretch>
              </a:blipFill>
            </p:spPr>
            <p:txBody>
              <a:bodyPr/>
              <a:lstStyle/>
              <a:p>
                <a:r>
                  <a:rPr lang="es-ES">
                    <a:noFill/>
                  </a:rPr>
                  <a:t> </a:t>
                </a:r>
              </a:p>
            </p:txBody>
          </p:sp>
        </mc:Fallback>
      </mc:AlternateContent>
      <p:pic>
        <p:nvPicPr>
          <p:cNvPr id="7" name="Imagen 6" descr="Gráfico, Gráfico de líneas&#10;&#10;Descripción generada automáticamente">
            <a:extLst>
              <a:ext uri="{FF2B5EF4-FFF2-40B4-BE49-F238E27FC236}">
                <a16:creationId xmlns:a16="http://schemas.microsoft.com/office/drawing/2014/main" id="{5BB63125-B126-81A3-5064-6AE56295432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468139" y="2588970"/>
            <a:ext cx="8706678" cy="6866672"/>
          </a:xfrm>
          <a:prstGeom prst="rect">
            <a:avLst/>
          </a:prstGeom>
        </p:spPr>
      </p:pic>
      <mc:AlternateContent xmlns:mc="http://schemas.openxmlformats.org/markup-compatibility/2006" xmlns:a14="http://schemas.microsoft.com/office/drawing/2010/main">
        <mc:Choice Requires="a14">
          <p:graphicFrame>
            <p:nvGraphicFramePr>
              <p:cNvPr id="9" name="Tabla 8">
                <a:extLst>
                  <a:ext uri="{FF2B5EF4-FFF2-40B4-BE49-F238E27FC236}">
                    <a16:creationId xmlns:a16="http://schemas.microsoft.com/office/drawing/2014/main" id="{6B44E67A-E71C-40C6-B7FC-226B244CE294}"/>
                  </a:ext>
                </a:extLst>
              </p:cNvPr>
              <p:cNvGraphicFramePr>
                <a:graphicFrameLocks noGrp="1"/>
              </p:cNvGraphicFramePr>
              <p:nvPr>
                <p:extLst>
                  <p:ext uri="{D42A27DB-BD31-4B8C-83A1-F6EECF244321}">
                    <p14:modId xmlns:p14="http://schemas.microsoft.com/office/powerpoint/2010/main" val="164039908"/>
                  </p:ext>
                </p:extLst>
              </p:nvPr>
            </p:nvGraphicFramePr>
            <p:xfrm>
              <a:off x="831520" y="5144294"/>
              <a:ext cx="6093705" cy="2342586"/>
            </p:xfrm>
            <a:graphic>
              <a:graphicData uri="http://schemas.openxmlformats.org/drawingml/2006/table">
                <a:tbl>
                  <a:tblPr firstRow="1" bandRow="1">
                    <a:tableStyleId>{9D7B26C5-4107-4FEC-AEDC-1716B250A1EF}</a:tableStyleId>
                  </a:tblPr>
                  <a:tblGrid>
                    <a:gridCol w="2031235">
                      <a:extLst>
                        <a:ext uri="{9D8B030D-6E8A-4147-A177-3AD203B41FA5}">
                          <a16:colId xmlns:a16="http://schemas.microsoft.com/office/drawing/2014/main" val="3943066496"/>
                        </a:ext>
                      </a:extLst>
                    </a:gridCol>
                    <a:gridCol w="2031235">
                      <a:extLst>
                        <a:ext uri="{9D8B030D-6E8A-4147-A177-3AD203B41FA5}">
                          <a16:colId xmlns:a16="http://schemas.microsoft.com/office/drawing/2014/main" val="465688363"/>
                        </a:ext>
                      </a:extLst>
                    </a:gridCol>
                    <a:gridCol w="2031235">
                      <a:extLst>
                        <a:ext uri="{9D8B030D-6E8A-4147-A177-3AD203B41FA5}">
                          <a16:colId xmlns:a16="http://schemas.microsoft.com/office/drawing/2014/main" val="3387116903"/>
                        </a:ext>
                      </a:extLst>
                    </a:gridCol>
                  </a:tblGrid>
                  <a:tr h="576396">
                    <a:tc>
                      <a:txBody>
                        <a:bodyPr/>
                        <a:lstStyle/>
                        <a:p>
                          <a:endParaRPr lang="es-ES" dirty="0"/>
                        </a:p>
                      </a:txBody>
                      <a:tcPr/>
                    </a:tc>
                    <a:tc>
                      <a:txBody>
                        <a:bodyPr/>
                        <a:lstStyle/>
                        <a:p>
                          <a:pPr algn="ctr"/>
                          <a14:m>
                            <m:oMathPara xmlns:m="http://schemas.openxmlformats.org/officeDocument/2006/math">
                              <m:oMathParaPr>
                                <m:jc m:val="centerGroup"/>
                              </m:oMathParaPr>
                              <m:oMath xmlns:m="http://schemas.openxmlformats.org/officeDocument/2006/math">
                                <m:r>
                                  <a:rPr lang="es-ES" b="1" i="1" smtClean="0">
                                    <a:latin typeface="Cambria Math" panose="02040503050406030204" pitchFamily="18" charset="0"/>
                                  </a:rPr>
                                  <m:t>𝒙</m:t>
                                </m:r>
                                <m:r>
                                  <a:rPr lang="es-ES" b="1" i="1" smtClean="0">
                                    <a:latin typeface="Cambria Math" panose="02040503050406030204" pitchFamily="18" charset="0"/>
                                  </a:rPr>
                                  <m:t>𝟏</m:t>
                                </m:r>
                              </m:oMath>
                            </m:oMathPara>
                          </a14:m>
                          <a:endParaRPr lang="es-ES" dirty="0"/>
                        </a:p>
                      </a:txBody>
                      <a:tcPr/>
                    </a:tc>
                    <a:tc>
                      <a:txBody>
                        <a:bodyPr/>
                        <a:lstStyle/>
                        <a:p>
                          <a:pPr algn="ctr"/>
                          <a14:m>
                            <m:oMathPara xmlns:m="http://schemas.openxmlformats.org/officeDocument/2006/math">
                              <m:oMathParaPr>
                                <m:jc m:val="centerGroup"/>
                              </m:oMathParaPr>
                              <m:oMath xmlns:m="http://schemas.openxmlformats.org/officeDocument/2006/math">
                                <m:r>
                                  <a:rPr lang="es-ES" b="1" i="1" smtClean="0">
                                    <a:latin typeface="Cambria Math" panose="02040503050406030204" pitchFamily="18" charset="0"/>
                                  </a:rPr>
                                  <m:t>𝒚</m:t>
                                </m:r>
                              </m:oMath>
                            </m:oMathPara>
                          </a14:m>
                          <a:endParaRPr lang="es-ES" dirty="0"/>
                        </a:p>
                      </a:txBody>
                      <a:tcPr/>
                    </a:tc>
                    <a:extLst>
                      <a:ext uri="{0D108BD9-81ED-4DB2-BD59-A6C34878D82A}">
                        <a16:rowId xmlns:a16="http://schemas.microsoft.com/office/drawing/2014/main" val="2368775951"/>
                      </a:ext>
                    </a:extLst>
                  </a:tr>
                  <a:tr h="576396">
                    <a:tc>
                      <a:txBody>
                        <a:bodyPr/>
                        <a:lstStyle/>
                        <a:p>
                          <a:r>
                            <a:rPr lang="es-ES" dirty="0"/>
                            <a:t>1st DMU</a:t>
                          </a:r>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s-ES" b="0" i="1" smtClean="0">
                                        <a:latin typeface="Cambria Math" panose="02040503050406030204" pitchFamily="18" charset="0"/>
                                      </a:rPr>
                                    </m:ctrlPr>
                                  </m:sSubPr>
                                  <m:e>
                                    <m:r>
                                      <a:rPr lang="es-ES" b="1" i="1" smtClean="0">
                                        <a:latin typeface="Cambria Math" panose="02040503050406030204" pitchFamily="18" charset="0"/>
                                      </a:rPr>
                                      <m:t>𝒙</m:t>
                                    </m:r>
                                  </m:e>
                                  <m:sub>
                                    <m:sSub>
                                      <m:sSubPr>
                                        <m:ctrlPr>
                                          <a:rPr lang="es-ES" b="0" i="1" smtClean="0">
                                            <a:latin typeface="Cambria Math" panose="02040503050406030204" pitchFamily="18" charset="0"/>
                                          </a:rPr>
                                        </m:ctrlPr>
                                      </m:sSubPr>
                                      <m:e>
                                        <m:r>
                                          <a:rPr lang="es-ES" b="0" i="1" smtClean="0">
                                            <a:latin typeface="Cambria Math" panose="02040503050406030204" pitchFamily="18" charset="0"/>
                                          </a:rPr>
                                          <m:t>𝑥</m:t>
                                        </m:r>
                                        <m:r>
                                          <a:rPr lang="es-ES" b="0" i="1" smtClean="0">
                                            <a:latin typeface="Cambria Math" panose="02040503050406030204" pitchFamily="18" charset="0"/>
                                          </a:rPr>
                                          <m:t>1</m:t>
                                        </m:r>
                                      </m:e>
                                      <m:sub>
                                        <m:sSub>
                                          <m:sSubPr>
                                            <m:ctrlPr>
                                              <a:rPr lang="es-ES" b="0" i="1" smtClean="0">
                                                <a:latin typeface="Cambria Math" panose="02040503050406030204" pitchFamily="18" charset="0"/>
                                              </a:rPr>
                                            </m:ctrlPr>
                                          </m:sSubPr>
                                          <m:e>
                                            <m:r>
                                              <a:rPr lang="es-ES" b="0" i="1" smtClean="0">
                                                <a:latin typeface="Cambria Math" panose="02040503050406030204" pitchFamily="18" charset="0"/>
                                              </a:rPr>
                                              <m:t>𝑗</m:t>
                                            </m:r>
                                          </m:e>
                                          <m:sub>
                                            <m:r>
                                              <a:rPr lang="es-ES" b="0" i="1" smtClean="0">
                                                <a:latin typeface="Cambria Math" panose="02040503050406030204" pitchFamily="18" charset="0"/>
                                              </a:rPr>
                                              <m:t>1</m:t>
                                            </m:r>
                                          </m:sub>
                                        </m:sSub>
                                      </m:sub>
                                    </m:sSub>
                                  </m:sub>
                                </m:sSub>
                              </m:oMath>
                            </m:oMathPara>
                          </a14:m>
                          <a:endParaRPr lang="es-ES" b="0" dirty="0"/>
                        </a:p>
                      </a:txBody>
                      <a:tcPr/>
                    </a:tc>
                    <a:tc>
                      <a:txBody>
                        <a:bodyPr/>
                        <a:lstStyle/>
                        <a:p>
                          <a:pPr algn="ctr"/>
                          <a:r>
                            <a:rPr lang="es-ES" b="0" dirty="0">
                              <a:effectLst/>
                            </a:rPr>
                            <a:t>2.829</a:t>
                          </a:r>
                          <a:endParaRPr lang="es-ES" b="0" dirty="0"/>
                        </a:p>
                      </a:txBody>
                      <a:tcPr/>
                    </a:tc>
                    <a:extLst>
                      <a:ext uri="{0D108BD9-81ED-4DB2-BD59-A6C34878D82A}">
                        <a16:rowId xmlns:a16="http://schemas.microsoft.com/office/drawing/2014/main" val="601093408"/>
                      </a:ext>
                    </a:extLst>
                  </a:tr>
                  <a:tr h="576396">
                    <a:tc>
                      <a:txBody>
                        <a:bodyPr/>
                        <a:lstStyle/>
                        <a:p>
                          <a:r>
                            <a:rPr lang="es-ES" dirty="0"/>
                            <a:t>4th DMU</a:t>
                          </a:r>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s-ES" b="0" i="1" smtClean="0">
                                        <a:latin typeface="Cambria Math" panose="02040503050406030204" pitchFamily="18" charset="0"/>
                                      </a:rPr>
                                    </m:ctrlPr>
                                  </m:sSubPr>
                                  <m:e>
                                    <m:r>
                                      <a:rPr lang="es-ES" b="1" i="1" smtClean="0">
                                        <a:latin typeface="Cambria Math" panose="02040503050406030204" pitchFamily="18" charset="0"/>
                                      </a:rPr>
                                      <m:t>𝒙</m:t>
                                    </m:r>
                                  </m:e>
                                  <m:sub>
                                    <m:sSub>
                                      <m:sSubPr>
                                        <m:ctrlPr>
                                          <a:rPr lang="es-ES" b="0" i="1" smtClean="0">
                                            <a:latin typeface="Cambria Math" panose="02040503050406030204" pitchFamily="18" charset="0"/>
                                          </a:rPr>
                                        </m:ctrlPr>
                                      </m:sSubPr>
                                      <m:e>
                                        <m:r>
                                          <a:rPr lang="es-ES" b="0" i="1" smtClean="0">
                                            <a:latin typeface="Cambria Math" panose="02040503050406030204" pitchFamily="18" charset="0"/>
                                          </a:rPr>
                                          <m:t>𝑥</m:t>
                                        </m:r>
                                        <m:r>
                                          <a:rPr lang="es-ES" b="0" i="1" smtClean="0">
                                            <a:latin typeface="Cambria Math" panose="02040503050406030204" pitchFamily="18" charset="0"/>
                                          </a:rPr>
                                          <m:t>1</m:t>
                                        </m:r>
                                      </m:e>
                                      <m:sub>
                                        <m:sSub>
                                          <m:sSubPr>
                                            <m:ctrlPr>
                                              <a:rPr lang="es-ES" b="0" i="1" smtClean="0">
                                                <a:latin typeface="Cambria Math" panose="02040503050406030204" pitchFamily="18" charset="0"/>
                                              </a:rPr>
                                            </m:ctrlPr>
                                          </m:sSubPr>
                                          <m:e>
                                            <m:r>
                                              <a:rPr lang="es-ES" b="0" i="1" smtClean="0">
                                                <a:latin typeface="Cambria Math" panose="02040503050406030204" pitchFamily="18" charset="0"/>
                                              </a:rPr>
                                              <m:t>𝑗</m:t>
                                            </m:r>
                                          </m:e>
                                          <m:sub>
                                            <m:r>
                                              <a:rPr lang="es-ES" b="0" i="1" smtClean="0">
                                                <a:latin typeface="Cambria Math" panose="02040503050406030204" pitchFamily="18" charset="0"/>
                                              </a:rPr>
                                              <m:t>4</m:t>
                                            </m:r>
                                          </m:sub>
                                        </m:sSub>
                                      </m:sub>
                                    </m:sSub>
                                  </m:sub>
                                </m:sSub>
                              </m:oMath>
                            </m:oMathPara>
                          </a14:m>
                          <a:endParaRPr lang="es-ES" b="0" dirty="0"/>
                        </a:p>
                      </a:txBody>
                      <a:tcPr/>
                    </a:tc>
                    <a:tc>
                      <a:txBody>
                        <a:bodyPr/>
                        <a:lstStyle/>
                        <a:p>
                          <a:pPr algn="ctr"/>
                          <a:r>
                            <a:rPr lang="es-ES" b="0" dirty="0">
                              <a:effectLst/>
                            </a:rPr>
                            <a:t>5.049</a:t>
                          </a:r>
                          <a:endParaRPr lang="es-ES" b="0" dirty="0"/>
                        </a:p>
                      </a:txBody>
                      <a:tcPr/>
                    </a:tc>
                    <a:extLst>
                      <a:ext uri="{0D108BD9-81ED-4DB2-BD59-A6C34878D82A}">
                        <a16:rowId xmlns:a16="http://schemas.microsoft.com/office/drawing/2014/main" val="547169358"/>
                      </a:ext>
                    </a:extLst>
                  </a:tr>
                  <a:tr h="576396">
                    <a:tc>
                      <a:txBody>
                        <a:bodyPr/>
                        <a:lstStyle/>
                        <a:p>
                          <a:r>
                            <a:rPr lang="es-ES" dirty="0"/>
                            <a:t>13th DMU</a:t>
                          </a:r>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s-ES" b="0" i="1" smtClean="0">
                                        <a:latin typeface="Cambria Math" panose="02040503050406030204" pitchFamily="18" charset="0"/>
                                      </a:rPr>
                                    </m:ctrlPr>
                                  </m:sSubPr>
                                  <m:e>
                                    <m:r>
                                      <a:rPr lang="es-ES" b="1" i="1" smtClean="0">
                                        <a:latin typeface="Cambria Math" panose="02040503050406030204" pitchFamily="18" charset="0"/>
                                      </a:rPr>
                                      <m:t>𝒙</m:t>
                                    </m:r>
                                  </m:e>
                                  <m:sub>
                                    <m:sSub>
                                      <m:sSubPr>
                                        <m:ctrlPr>
                                          <a:rPr lang="es-ES" b="0" i="1" smtClean="0">
                                            <a:latin typeface="Cambria Math" panose="02040503050406030204" pitchFamily="18" charset="0"/>
                                          </a:rPr>
                                        </m:ctrlPr>
                                      </m:sSubPr>
                                      <m:e>
                                        <m:r>
                                          <a:rPr lang="es-ES" b="0" i="1" smtClean="0">
                                            <a:latin typeface="Cambria Math" panose="02040503050406030204" pitchFamily="18" charset="0"/>
                                          </a:rPr>
                                          <m:t>𝑥</m:t>
                                        </m:r>
                                        <m:r>
                                          <a:rPr lang="es-ES" b="0" i="1" smtClean="0">
                                            <a:latin typeface="Cambria Math" panose="02040503050406030204" pitchFamily="18" charset="0"/>
                                          </a:rPr>
                                          <m:t>1</m:t>
                                        </m:r>
                                      </m:e>
                                      <m:sub>
                                        <m:sSub>
                                          <m:sSubPr>
                                            <m:ctrlPr>
                                              <a:rPr lang="es-ES" b="0" i="1" smtClean="0">
                                                <a:latin typeface="Cambria Math" panose="02040503050406030204" pitchFamily="18" charset="0"/>
                                              </a:rPr>
                                            </m:ctrlPr>
                                          </m:sSubPr>
                                          <m:e>
                                            <m:r>
                                              <a:rPr lang="es-ES" b="0" i="1" smtClean="0">
                                                <a:latin typeface="Cambria Math" panose="02040503050406030204" pitchFamily="18" charset="0"/>
                                              </a:rPr>
                                              <m:t>𝑗</m:t>
                                            </m:r>
                                          </m:e>
                                          <m:sub>
                                            <m:r>
                                              <a:rPr lang="es-ES" b="0" i="1" smtClean="0">
                                                <a:latin typeface="Cambria Math" panose="02040503050406030204" pitchFamily="18" charset="0"/>
                                              </a:rPr>
                                              <m:t>13</m:t>
                                            </m:r>
                                          </m:sub>
                                        </m:sSub>
                                      </m:sub>
                                    </m:sSub>
                                  </m:sub>
                                </m:sSub>
                              </m:oMath>
                            </m:oMathPara>
                          </a14:m>
                          <a:endParaRPr lang="es-ES" b="0" dirty="0"/>
                        </a:p>
                      </a:txBody>
                      <a:tcPr/>
                    </a:tc>
                    <a:tc>
                      <a:txBody>
                        <a:bodyPr/>
                        <a:lstStyle/>
                        <a:p>
                          <a:pPr algn="ctr"/>
                          <a:r>
                            <a:rPr lang="es-ES" b="0" dirty="0">
                              <a:effectLst/>
                            </a:rPr>
                            <a:t>8.905</a:t>
                          </a:r>
                          <a:endParaRPr lang="es-ES" b="0" dirty="0"/>
                        </a:p>
                      </a:txBody>
                      <a:tcPr/>
                    </a:tc>
                    <a:extLst>
                      <a:ext uri="{0D108BD9-81ED-4DB2-BD59-A6C34878D82A}">
                        <a16:rowId xmlns:a16="http://schemas.microsoft.com/office/drawing/2014/main" val="4053852611"/>
                      </a:ext>
                    </a:extLst>
                  </a:tr>
                </a:tbl>
              </a:graphicData>
            </a:graphic>
          </p:graphicFrame>
        </mc:Choice>
        <mc:Fallback xmlns="">
          <p:graphicFrame>
            <p:nvGraphicFramePr>
              <p:cNvPr id="9" name="Tabla 8">
                <a:extLst>
                  <a:ext uri="{FF2B5EF4-FFF2-40B4-BE49-F238E27FC236}">
                    <a16:creationId xmlns:a16="http://schemas.microsoft.com/office/drawing/2014/main" id="{6B44E67A-E71C-40C6-B7FC-226B244CE294}"/>
                  </a:ext>
                </a:extLst>
              </p:cNvPr>
              <p:cNvGraphicFramePr>
                <a:graphicFrameLocks noGrp="1"/>
              </p:cNvGraphicFramePr>
              <p:nvPr>
                <p:extLst>
                  <p:ext uri="{D42A27DB-BD31-4B8C-83A1-F6EECF244321}">
                    <p14:modId xmlns:p14="http://schemas.microsoft.com/office/powerpoint/2010/main" val="164039908"/>
                  </p:ext>
                </p:extLst>
              </p:nvPr>
            </p:nvGraphicFramePr>
            <p:xfrm>
              <a:off x="831520" y="5144294"/>
              <a:ext cx="6093705" cy="2342586"/>
            </p:xfrm>
            <a:graphic>
              <a:graphicData uri="http://schemas.openxmlformats.org/drawingml/2006/table">
                <a:tbl>
                  <a:tblPr firstRow="1" bandRow="1">
                    <a:tableStyleId>{9D7B26C5-4107-4FEC-AEDC-1716B250A1EF}</a:tableStyleId>
                  </a:tblPr>
                  <a:tblGrid>
                    <a:gridCol w="2031235">
                      <a:extLst>
                        <a:ext uri="{9D8B030D-6E8A-4147-A177-3AD203B41FA5}">
                          <a16:colId xmlns:a16="http://schemas.microsoft.com/office/drawing/2014/main" val="3943066496"/>
                        </a:ext>
                      </a:extLst>
                    </a:gridCol>
                    <a:gridCol w="2031235">
                      <a:extLst>
                        <a:ext uri="{9D8B030D-6E8A-4147-A177-3AD203B41FA5}">
                          <a16:colId xmlns:a16="http://schemas.microsoft.com/office/drawing/2014/main" val="465688363"/>
                        </a:ext>
                      </a:extLst>
                    </a:gridCol>
                    <a:gridCol w="2031235">
                      <a:extLst>
                        <a:ext uri="{9D8B030D-6E8A-4147-A177-3AD203B41FA5}">
                          <a16:colId xmlns:a16="http://schemas.microsoft.com/office/drawing/2014/main" val="3387116903"/>
                        </a:ext>
                      </a:extLst>
                    </a:gridCol>
                  </a:tblGrid>
                  <a:tr h="576396">
                    <a:tc>
                      <a:txBody>
                        <a:bodyPr/>
                        <a:lstStyle/>
                        <a:p>
                          <a:endParaRPr lang="es-ES" dirty="0"/>
                        </a:p>
                      </a:txBody>
                      <a:tcPr/>
                    </a:tc>
                    <a:tc>
                      <a:txBody>
                        <a:bodyPr/>
                        <a:lstStyle/>
                        <a:p>
                          <a:endParaRPr lang="es-ES"/>
                        </a:p>
                      </a:txBody>
                      <a:tcPr>
                        <a:blipFill>
                          <a:blip r:embed="rId5"/>
                          <a:stretch>
                            <a:fillRect l="-100300" t="-1053" r="-100601" b="-318947"/>
                          </a:stretch>
                        </a:blipFill>
                      </a:tcPr>
                    </a:tc>
                    <a:tc>
                      <a:txBody>
                        <a:bodyPr/>
                        <a:lstStyle/>
                        <a:p>
                          <a:endParaRPr lang="es-ES"/>
                        </a:p>
                      </a:txBody>
                      <a:tcPr>
                        <a:blipFill>
                          <a:blip r:embed="rId5"/>
                          <a:stretch>
                            <a:fillRect l="-199701" t="-1053" r="-299" b="-318947"/>
                          </a:stretch>
                        </a:blipFill>
                      </a:tcPr>
                    </a:tc>
                    <a:extLst>
                      <a:ext uri="{0D108BD9-81ED-4DB2-BD59-A6C34878D82A}">
                        <a16:rowId xmlns:a16="http://schemas.microsoft.com/office/drawing/2014/main" val="2368775951"/>
                      </a:ext>
                    </a:extLst>
                  </a:tr>
                  <a:tr h="588010">
                    <a:tc>
                      <a:txBody>
                        <a:bodyPr/>
                        <a:lstStyle/>
                        <a:p>
                          <a:r>
                            <a:rPr lang="es-ES" dirty="0"/>
                            <a:t>1st DMU</a:t>
                          </a:r>
                        </a:p>
                      </a:txBody>
                      <a:tcPr/>
                    </a:tc>
                    <a:tc>
                      <a:txBody>
                        <a:bodyPr/>
                        <a:lstStyle/>
                        <a:p>
                          <a:endParaRPr lang="es-ES"/>
                        </a:p>
                      </a:txBody>
                      <a:tcPr>
                        <a:blipFill>
                          <a:blip r:embed="rId5"/>
                          <a:stretch>
                            <a:fillRect l="-100300" t="-98969" r="-100601" b="-212371"/>
                          </a:stretch>
                        </a:blipFill>
                      </a:tcPr>
                    </a:tc>
                    <a:tc>
                      <a:txBody>
                        <a:bodyPr/>
                        <a:lstStyle/>
                        <a:p>
                          <a:pPr algn="ctr"/>
                          <a:r>
                            <a:rPr lang="es-ES" b="0" dirty="0">
                              <a:effectLst/>
                            </a:rPr>
                            <a:t>2.829</a:t>
                          </a:r>
                          <a:endParaRPr lang="es-ES" b="0" dirty="0"/>
                        </a:p>
                      </a:txBody>
                      <a:tcPr/>
                    </a:tc>
                    <a:extLst>
                      <a:ext uri="{0D108BD9-81ED-4DB2-BD59-A6C34878D82A}">
                        <a16:rowId xmlns:a16="http://schemas.microsoft.com/office/drawing/2014/main" val="601093408"/>
                      </a:ext>
                    </a:extLst>
                  </a:tr>
                  <a:tr h="587312">
                    <a:tc>
                      <a:txBody>
                        <a:bodyPr/>
                        <a:lstStyle/>
                        <a:p>
                          <a:r>
                            <a:rPr lang="es-ES" dirty="0"/>
                            <a:t>4th DMU</a:t>
                          </a:r>
                        </a:p>
                      </a:txBody>
                      <a:tcPr/>
                    </a:tc>
                    <a:tc>
                      <a:txBody>
                        <a:bodyPr/>
                        <a:lstStyle/>
                        <a:p>
                          <a:endParaRPr lang="es-ES"/>
                        </a:p>
                      </a:txBody>
                      <a:tcPr>
                        <a:blipFill>
                          <a:blip r:embed="rId5"/>
                          <a:stretch>
                            <a:fillRect l="-100300" t="-198969" r="-100601" b="-112371"/>
                          </a:stretch>
                        </a:blipFill>
                      </a:tcPr>
                    </a:tc>
                    <a:tc>
                      <a:txBody>
                        <a:bodyPr/>
                        <a:lstStyle/>
                        <a:p>
                          <a:pPr algn="ctr"/>
                          <a:r>
                            <a:rPr lang="es-ES" b="0" dirty="0">
                              <a:effectLst/>
                            </a:rPr>
                            <a:t>5.049</a:t>
                          </a:r>
                          <a:endParaRPr lang="es-ES" b="0" dirty="0"/>
                        </a:p>
                      </a:txBody>
                      <a:tcPr/>
                    </a:tc>
                    <a:extLst>
                      <a:ext uri="{0D108BD9-81ED-4DB2-BD59-A6C34878D82A}">
                        <a16:rowId xmlns:a16="http://schemas.microsoft.com/office/drawing/2014/main" val="547169358"/>
                      </a:ext>
                    </a:extLst>
                  </a:tr>
                  <a:tr h="590868">
                    <a:tc>
                      <a:txBody>
                        <a:bodyPr/>
                        <a:lstStyle/>
                        <a:p>
                          <a:r>
                            <a:rPr lang="es-ES" dirty="0"/>
                            <a:t>13th DMU</a:t>
                          </a:r>
                        </a:p>
                      </a:txBody>
                      <a:tcPr/>
                    </a:tc>
                    <a:tc>
                      <a:txBody>
                        <a:bodyPr/>
                        <a:lstStyle/>
                        <a:p>
                          <a:endParaRPr lang="es-ES"/>
                        </a:p>
                      </a:txBody>
                      <a:tcPr>
                        <a:blipFill>
                          <a:blip r:embed="rId5"/>
                          <a:stretch>
                            <a:fillRect l="-100300" t="-298969" r="-100601" b="-12371"/>
                          </a:stretch>
                        </a:blipFill>
                      </a:tcPr>
                    </a:tc>
                    <a:tc>
                      <a:txBody>
                        <a:bodyPr/>
                        <a:lstStyle/>
                        <a:p>
                          <a:pPr algn="ctr"/>
                          <a:r>
                            <a:rPr lang="es-ES" b="0" dirty="0">
                              <a:effectLst/>
                            </a:rPr>
                            <a:t>8.905</a:t>
                          </a:r>
                          <a:endParaRPr lang="es-ES" b="0" dirty="0"/>
                        </a:p>
                      </a:txBody>
                      <a:tcPr/>
                    </a:tc>
                    <a:extLst>
                      <a:ext uri="{0D108BD9-81ED-4DB2-BD59-A6C34878D82A}">
                        <a16:rowId xmlns:a16="http://schemas.microsoft.com/office/drawing/2014/main" val="4053852611"/>
                      </a:ext>
                    </a:extLst>
                  </a:tr>
                </a:tbl>
              </a:graphicData>
            </a:graphic>
          </p:graphicFrame>
        </mc:Fallback>
      </mc:AlternateContent>
      <mc:AlternateContent xmlns:mc="http://schemas.openxmlformats.org/markup-compatibility/2006" xmlns:a14="http://schemas.microsoft.com/office/drawing/2010/main">
        <mc:Choice Requires="a14">
          <p:sp>
            <p:nvSpPr>
              <p:cNvPr id="11" name="CuadroTexto 10">
                <a:extLst>
                  <a:ext uri="{FF2B5EF4-FFF2-40B4-BE49-F238E27FC236}">
                    <a16:creationId xmlns:a16="http://schemas.microsoft.com/office/drawing/2014/main" id="{431C655E-B35E-2EA0-E775-4A607656CEE3}"/>
                  </a:ext>
                </a:extLst>
              </p:cNvPr>
              <p:cNvSpPr txBox="1"/>
              <p:nvPr/>
            </p:nvSpPr>
            <p:spPr>
              <a:xfrm>
                <a:off x="831520" y="8486448"/>
                <a:ext cx="7080581" cy="460895"/>
              </a:xfrm>
              <a:prstGeom prst="rect">
                <a:avLst/>
              </a:prstGeom>
              <a:noFill/>
            </p:spPr>
            <p:txBody>
              <a:bodyPr wrap="square" rtlCol="0">
                <a:spAutoFit/>
              </a:bodyPr>
              <a:lstStyle/>
              <a:p>
                <a:r>
                  <a:rPr lang="es-ES" sz="2000" dirty="0"/>
                  <a:t>Range </a:t>
                </a:r>
                <a14:m>
                  <m:oMath xmlns:m="http://schemas.openxmlformats.org/officeDocument/2006/math">
                    <m:sSub>
                      <m:sSubPr>
                        <m:ctrlPr>
                          <a:rPr lang="en-US" sz="2000" i="1">
                            <a:latin typeface="Cambria Math" panose="02040503050406030204" pitchFamily="18" charset="0"/>
                          </a:rPr>
                        </m:ctrlPr>
                      </m:sSubPr>
                      <m:e>
                        <m:r>
                          <a:rPr lang="es-ES" sz="2000" b="1" i="1">
                            <a:latin typeface="Cambria Math" panose="02040503050406030204" pitchFamily="18" charset="0"/>
                          </a:rPr>
                          <m:t>𝒙</m:t>
                        </m:r>
                      </m:e>
                      <m:sub>
                        <m:sSub>
                          <m:sSubPr>
                            <m:ctrlPr>
                              <a:rPr lang="es-ES" sz="2000" i="1">
                                <a:latin typeface="Cambria Math" panose="02040503050406030204" pitchFamily="18" charset="0"/>
                              </a:rPr>
                            </m:ctrlPr>
                          </m:sSubPr>
                          <m:e>
                            <m:r>
                              <a:rPr lang="es-ES" sz="2000" b="0" i="1" smtClean="0">
                                <a:latin typeface="Cambria Math" panose="02040503050406030204" pitchFamily="18" charset="0"/>
                              </a:rPr>
                              <m:t>𝑥</m:t>
                            </m:r>
                            <m:r>
                              <a:rPr lang="es-ES" sz="2000" b="0" i="1" smtClean="0">
                                <a:latin typeface="Cambria Math" panose="02040503050406030204" pitchFamily="18" charset="0"/>
                              </a:rPr>
                              <m:t>1</m:t>
                            </m:r>
                          </m:e>
                          <m:sub>
                            <m:r>
                              <a:rPr lang="es-ES" sz="2000" i="1">
                                <a:latin typeface="Cambria Math" panose="02040503050406030204" pitchFamily="18" charset="0"/>
                              </a:rPr>
                              <m:t>𝑗</m:t>
                            </m:r>
                          </m:sub>
                        </m:sSub>
                      </m:sub>
                    </m:sSub>
                    <m:r>
                      <a:rPr lang="es-ES" sz="2000" i="1">
                        <a:latin typeface="Cambria Math" panose="02040503050406030204" pitchFamily="18" charset="0"/>
                      </a:rPr>
                      <m:t>:</m:t>
                    </m:r>
                    <m:r>
                      <a:rPr lang="es-ES" sz="2000" i="1">
                        <a:latin typeface="Cambria Math" panose="02040503050406030204" pitchFamily="18" charset="0"/>
                      </a:rPr>
                      <m:t>𝑗</m:t>
                    </m:r>
                    <m:r>
                      <a:rPr lang="es-ES" sz="2000" i="1">
                        <a:latin typeface="Cambria Math" panose="02040503050406030204" pitchFamily="18" charset="0"/>
                        <a:ea typeface="Cambria Math" panose="02040503050406030204" pitchFamily="18" charset="0"/>
                      </a:rPr>
                      <m:t>∈</m:t>
                    </m:r>
                    <m:d>
                      <m:dPr>
                        <m:begChr m:val="{"/>
                        <m:endChr m:val="}"/>
                        <m:ctrlPr>
                          <a:rPr lang="es-ES" sz="2000" i="1" smtClean="0">
                            <a:latin typeface="Cambria Math" panose="02040503050406030204" pitchFamily="18" charset="0"/>
                            <a:ea typeface="Cambria Math" panose="02040503050406030204" pitchFamily="18" charset="0"/>
                          </a:rPr>
                        </m:ctrlPr>
                      </m:dPr>
                      <m:e>
                        <m:r>
                          <a:rPr lang="es-ES" sz="2000" i="1">
                            <a:latin typeface="Cambria Math" panose="02040503050406030204" pitchFamily="18" charset="0"/>
                            <a:ea typeface="Cambria Math" panose="02040503050406030204" pitchFamily="18" charset="0"/>
                          </a:rPr>
                          <m:t>1.010, </m:t>
                        </m:r>
                        <m:r>
                          <a:rPr lang="es-ES" sz="2000" b="0" i="1" smtClean="0">
                            <a:latin typeface="Cambria Math" panose="02040503050406030204" pitchFamily="18" charset="0"/>
                            <a:ea typeface="Cambria Math" panose="02040503050406030204" pitchFamily="18" charset="0"/>
                          </a:rPr>
                          <m:t> </m:t>
                        </m:r>
                        <m:r>
                          <a:rPr lang="es-ES" sz="2000" i="1">
                            <a:latin typeface="Cambria Math" panose="02040503050406030204" pitchFamily="18" charset="0"/>
                            <a:ea typeface="Cambria Math" panose="02040503050406030204" pitchFamily="18" charset="0"/>
                          </a:rPr>
                          <m:t>3.024, </m:t>
                        </m:r>
                        <m:r>
                          <a:rPr lang="es-ES" sz="2000" b="0" i="1" smtClean="0">
                            <a:latin typeface="Cambria Math" panose="02040503050406030204" pitchFamily="18" charset="0"/>
                            <a:ea typeface="Cambria Math" panose="02040503050406030204" pitchFamily="18" charset="0"/>
                          </a:rPr>
                          <m:t> </m:t>
                        </m:r>
                        <m:r>
                          <a:rPr lang="es-ES" sz="2000" i="1">
                            <a:latin typeface="Cambria Math" panose="02040503050406030204" pitchFamily="18" charset="0"/>
                            <a:ea typeface="Cambria Math" panose="02040503050406030204" pitchFamily="18" charset="0"/>
                          </a:rPr>
                          <m:t>5.038, </m:t>
                        </m:r>
                        <m:r>
                          <a:rPr lang="es-ES" sz="2000" b="0" i="1" smtClean="0">
                            <a:latin typeface="Cambria Math" panose="02040503050406030204" pitchFamily="18" charset="0"/>
                            <a:ea typeface="Cambria Math" panose="02040503050406030204" pitchFamily="18" charset="0"/>
                          </a:rPr>
                          <m:t> </m:t>
                        </m:r>
                        <m:r>
                          <a:rPr lang="es-ES" sz="2000" i="1">
                            <a:latin typeface="Cambria Math" panose="02040503050406030204" pitchFamily="18" charset="0"/>
                            <a:ea typeface="Cambria Math" panose="02040503050406030204" pitchFamily="18" charset="0"/>
                          </a:rPr>
                          <m:t>7.051,</m:t>
                        </m:r>
                        <m:r>
                          <a:rPr lang="es-ES" sz="2000" b="0" i="1" smtClean="0">
                            <a:latin typeface="Cambria Math" panose="02040503050406030204" pitchFamily="18" charset="0"/>
                            <a:ea typeface="Cambria Math" panose="02040503050406030204" pitchFamily="18" charset="0"/>
                          </a:rPr>
                          <m:t>  </m:t>
                        </m:r>
                        <m:r>
                          <a:rPr lang="es-ES" sz="2000" i="1">
                            <a:latin typeface="Cambria Math" panose="02040503050406030204" pitchFamily="18" charset="0"/>
                            <a:ea typeface="Cambria Math" panose="02040503050406030204" pitchFamily="18" charset="0"/>
                          </a:rPr>
                          <m:t>9.065</m:t>
                        </m:r>
                      </m:e>
                    </m:d>
                  </m:oMath>
                </a14:m>
                <a:endParaRPr lang="es-ES" sz="2000" dirty="0"/>
              </a:p>
            </p:txBody>
          </p:sp>
        </mc:Choice>
        <mc:Fallback xmlns="">
          <p:sp>
            <p:nvSpPr>
              <p:cNvPr id="11" name="CuadroTexto 10">
                <a:extLst>
                  <a:ext uri="{FF2B5EF4-FFF2-40B4-BE49-F238E27FC236}">
                    <a16:creationId xmlns:a16="http://schemas.microsoft.com/office/drawing/2014/main" id="{431C655E-B35E-2EA0-E775-4A607656CEE3}"/>
                  </a:ext>
                </a:extLst>
              </p:cNvPr>
              <p:cNvSpPr txBox="1">
                <a:spLocks noRot="1" noChangeAspect="1" noMove="1" noResize="1" noEditPoints="1" noAdjustHandles="1" noChangeArrowheads="1" noChangeShapeType="1" noTextEdit="1"/>
              </p:cNvSpPr>
              <p:nvPr/>
            </p:nvSpPr>
            <p:spPr>
              <a:xfrm>
                <a:off x="831520" y="8486448"/>
                <a:ext cx="7080581" cy="460895"/>
              </a:xfrm>
              <a:prstGeom prst="rect">
                <a:avLst/>
              </a:prstGeom>
              <a:blipFill>
                <a:blip r:embed="rId6"/>
                <a:stretch>
                  <a:fillRect l="-861" t="-5263" b="-10526"/>
                </a:stretch>
              </a:blipFill>
            </p:spPr>
            <p:txBody>
              <a:bodyPr/>
              <a:lstStyle/>
              <a:p>
                <a:r>
                  <a:rPr lang="es-ES">
                    <a:noFill/>
                  </a:rPr>
                  <a:t> </a:t>
                </a:r>
              </a:p>
            </p:txBody>
          </p:sp>
        </mc:Fallback>
      </mc:AlternateContent>
      <p:graphicFrame>
        <p:nvGraphicFramePr>
          <p:cNvPr id="14" name="Tabla 13">
            <a:extLst>
              <a:ext uri="{FF2B5EF4-FFF2-40B4-BE49-F238E27FC236}">
                <a16:creationId xmlns:a16="http://schemas.microsoft.com/office/drawing/2014/main" id="{32621A4F-D0D2-554F-8A6B-DD60D1FE578C}"/>
              </a:ext>
            </a:extLst>
          </p:cNvPr>
          <p:cNvGraphicFramePr>
            <a:graphicFrameLocks noGrp="1"/>
          </p:cNvGraphicFramePr>
          <p:nvPr>
            <p:extLst>
              <p:ext uri="{D42A27DB-BD31-4B8C-83A1-F6EECF244321}">
                <p14:modId xmlns:p14="http://schemas.microsoft.com/office/powerpoint/2010/main" val="2629085404"/>
              </p:ext>
            </p:extLst>
          </p:nvPr>
        </p:nvGraphicFramePr>
        <p:xfrm>
          <a:off x="9499601" y="374476"/>
          <a:ext cx="5956299" cy="1676400"/>
        </p:xfrm>
        <a:graphic>
          <a:graphicData uri="http://schemas.openxmlformats.org/drawingml/2006/table">
            <a:tbl>
              <a:tblPr firstRow="1" bandRow="1">
                <a:tableStyleId>{9D7B26C5-4107-4FEC-AEDC-1716B250A1EF}</a:tableStyleId>
              </a:tblPr>
              <a:tblGrid>
                <a:gridCol w="1985433">
                  <a:extLst>
                    <a:ext uri="{9D8B030D-6E8A-4147-A177-3AD203B41FA5}">
                      <a16:colId xmlns:a16="http://schemas.microsoft.com/office/drawing/2014/main" val="2591213547"/>
                    </a:ext>
                  </a:extLst>
                </a:gridCol>
                <a:gridCol w="1985433">
                  <a:extLst>
                    <a:ext uri="{9D8B030D-6E8A-4147-A177-3AD203B41FA5}">
                      <a16:colId xmlns:a16="http://schemas.microsoft.com/office/drawing/2014/main" val="3586798924"/>
                    </a:ext>
                  </a:extLst>
                </a:gridCol>
                <a:gridCol w="1985433">
                  <a:extLst>
                    <a:ext uri="{9D8B030D-6E8A-4147-A177-3AD203B41FA5}">
                      <a16:colId xmlns:a16="http://schemas.microsoft.com/office/drawing/2014/main" val="3125230139"/>
                    </a:ext>
                  </a:extLst>
                </a:gridCol>
              </a:tblGrid>
              <a:tr h="320525">
                <a:tc>
                  <a:txBody>
                    <a:bodyPr/>
                    <a:lstStyle/>
                    <a:p>
                      <a:endParaRPr lang="es-ES" sz="1600" dirty="0"/>
                    </a:p>
                  </a:txBody>
                  <a:tcPr/>
                </a:tc>
                <a:tc>
                  <a:txBody>
                    <a:bodyPr/>
                    <a:lstStyle/>
                    <a:p>
                      <a:pPr algn="ctr"/>
                      <a:r>
                        <a:rPr lang="es-ES" sz="1600" dirty="0"/>
                        <a:t>x1</a:t>
                      </a:r>
                    </a:p>
                  </a:txBody>
                  <a:tcPr/>
                </a:tc>
                <a:tc>
                  <a:txBody>
                    <a:bodyPr/>
                    <a:lstStyle/>
                    <a:p>
                      <a:pPr algn="ctr"/>
                      <a:r>
                        <a:rPr lang="es-ES" sz="1600" dirty="0"/>
                        <a:t>y</a:t>
                      </a:r>
                    </a:p>
                  </a:txBody>
                  <a:tcPr/>
                </a:tc>
                <a:extLst>
                  <a:ext uri="{0D108BD9-81ED-4DB2-BD59-A6C34878D82A}">
                    <a16:rowId xmlns:a16="http://schemas.microsoft.com/office/drawing/2014/main" val="3609767503"/>
                  </a:ext>
                </a:extLst>
              </a:tr>
              <a:tr h="320525">
                <a:tc>
                  <a:txBody>
                    <a:bodyPr/>
                    <a:lstStyle/>
                    <a:p>
                      <a:r>
                        <a:rPr lang="es-ES" sz="1600" dirty="0"/>
                        <a:t>Mean </a:t>
                      </a:r>
                      <a:r>
                        <a:rPr lang="es-ES" sz="1600" dirty="0" err="1"/>
                        <a:t>values</a:t>
                      </a:r>
                      <a:endParaRPr lang="es-ES" sz="1600" dirty="0"/>
                    </a:p>
                  </a:txBody>
                  <a:tcPr/>
                </a:tc>
                <a:tc>
                  <a:txBody>
                    <a:bodyPr/>
                    <a:lstStyle/>
                    <a:p>
                      <a:pPr algn="ctr"/>
                      <a:r>
                        <a:rPr lang="es-ES" sz="1600" dirty="0"/>
                        <a:t>5.245</a:t>
                      </a:r>
                    </a:p>
                  </a:txBody>
                  <a:tcPr/>
                </a:tc>
                <a:tc>
                  <a:txBody>
                    <a:bodyPr/>
                    <a:lstStyle/>
                    <a:p>
                      <a:pPr algn="ctr"/>
                      <a:r>
                        <a:rPr lang="es-ES" sz="1600" dirty="0"/>
                        <a:t>4.606</a:t>
                      </a:r>
                    </a:p>
                  </a:txBody>
                  <a:tcPr/>
                </a:tc>
                <a:extLst>
                  <a:ext uri="{0D108BD9-81ED-4DB2-BD59-A6C34878D82A}">
                    <a16:rowId xmlns:a16="http://schemas.microsoft.com/office/drawing/2014/main" val="1130052224"/>
                  </a:ext>
                </a:extLst>
              </a:tr>
              <a:tr h="320525">
                <a:tc>
                  <a:txBody>
                    <a:bodyPr/>
                    <a:lstStyle/>
                    <a:p>
                      <a:r>
                        <a:rPr lang="es-ES" sz="1600" dirty="0"/>
                        <a:t>1st DMU</a:t>
                      </a:r>
                    </a:p>
                  </a:txBody>
                  <a:tcPr/>
                </a:tc>
                <a:tc>
                  <a:txBody>
                    <a:bodyPr/>
                    <a:lstStyle/>
                    <a:p>
                      <a:pPr algn="ctr"/>
                      <a:r>
                        <a:rPr lang="es-ES" sz="1600" dirty="0"/>
                        <a:t>2.993</a:t>
                      </a:r>
                    </a:p>
                  </a:txBody>
                  <a:tcPr/>
                </a:tc>
                <a:tc>
                  <a:txBody>
                    <a:bodyPr/>
                    <a:lstStyle/>
                    <a:p>
                      <a:pPr algn="ctr"/>
                      <a:r>
                        <a:rPr lang="es-ES" sz="1600" dirty="0">
                          <a:effectLst/>
                        </a:rPr>
                        <a:t>2.829</a:t>
                      </a:r>
                      <a:endParaRPr lang="es-ES" sz="1600" dirty="0"/>
                    </a:p>
                  </a:txBody>
                  <a:tcPr/>
                </a:tc>
                <a:extLst>
                  <a:ext uri="{0D108BD9-81ED-4DB2-BD59-A6C34878D82A}">
                    <a16:rowId xmlns:a16="http://schemas.microsoft.com/office/drawing/2014/main" val="3946281185"/>
                  </a:ext>
                </a:extLst>
              </a:tr>
              <a:tr h="320525">
                <a:tc>
                  <a:txBody>
                    <a:bodyPr/>
                    <a:lstStyle/>
                    <a:p>
                      <a:r>
                        <a:rPr lang="es-ES" sz="1600" dirty="0"/>
                        <a:t>4th DMU</a:t>
                      </a:r>
                    </a:p>
                  </a:txBody>
                  <a:tcPr/>
                </a:tc>
                <a:tc>
                  <a:txBody>
                    <a:bodyPr/>
                    <a:lstStyle/>
                    <a:p>
                      <a:pPr algn="ctr"/>
                      <a:r>
                        <a:rPr lang="es-ES" sz="1600" dirty="0">
                          <a:effectLst/>
                        </a:rPr>
                        <a:t>7.822</a:t>
                      </a:r>
                      <a:endParaRPr lang="es-ES" sz="1600" dirty="0"/>
                    </a:p>
                  </a:txBody>
                  <a:tcPr/>
                </a:tc>
                <a:tc>
                  <a:txBody>
                    <a:bodyPr/>
                    <a:lstStyle/>
                    <a:p>
                      <a:pPr algn="ctr"/>
                      <a:r>
                        <a:rPr lang="es-ES" sz="1600" dirty="0">
                          <a:effectLst/>
                        </a:rPr>
                        <a:t>5.049</a:t>
                      </a:r>
                      <a:endParaRPr lang="es-ES" sz="1600" dirty="0"/>
                    </a:p>
                  </a:txBody>
                  <a:tcPr/>
                </a:tc>
                <a:extLst>
                  <a:ext uri="{0D108BD9-81ED-4DB2-BD59-A6C34878D82A}">
                    <a16:rowId xmlns:a16="http://schemas.microsoft.com/office/drawing/2014/main" val="1209380637"/>
                  </a:ext>
                </a:extLst>
              </a:tr>
              <a:tr h="320525">
                <a:tc>
                  <a:txBody>
                    <a:bodyPr/>
                    <a:lstStyle/>
                    <a:p>
                      <a:r>
                        <a:rPr lang="es-ES" sz="1600" dirty="0"/>
                        <a:t>13th DMU</a:t>
                      </a:r>
                    </a:p>
                  </a:txBody>
                  <a:tcPr/>
                </a:tc>
                <a:tc>
                  <a:txBody>
                    <a:bodyPr/>
                    <a:lstStyle/>
                    <a:p>
                      <a:pPr algn="ctr"/>
                      <a:r>
                        <a:rPr lang="es-ES" sz="1600" dirty="0">
                          <a:effectLst/>
                        </a:rPr>
                        <a:t>9.065</a:t>
                      </a:r>
                      <a:endParaRPr lang="es-ES" sz="1600" dirty="0"/>
                    </a:p>
                  </a:txBody>
                  <a:tcPr/>
                </a:tc>
                <a:tc>
                  <a:txBody>
                    <a:bodyPr/>
                    <a:lstStyle/>
                    <a:p>
                      <a:pPr algn="ctr"/>
                      <a:r>
                        <a:rPr lang="es-ES" sz="1600" dirty="0">
                          <a:effectLst/>
                        </a:rPr>
                        <a:t>8.905</a:t>
                      </a:r>
                      <a:endParaRPr lang="es-ES" sz="1600" dirty="0"/>
                    </a:p>
                  </a:txBody>
                  <a:tcPr/>
                </a:tc>
                <a:extLst>
                  <a:ext uri="{0D108BD9-81ED-4DB2-BD59-A6C34878D82A}">
                    <a16:rowId xmlns:a16="http://schemas.microsoft.com/office/drawing/2014/main" val="3529383614"/>
                  </a:ext>
                </a:extLst>
              </a:tr>
            </a:tbl>
          </a:graphicData>
        </a:graphic>
      </p:graphicFrame>
    </p:spTree>
    <p:extLst>
      <p:ext uri="{BB962C8B-B14F-4D97-AF65-F5344CB8AC3E}">
        <p14:creationId xmlns:p14="http://schemas.microsoft.com/office/powerpoint/2010/main" val="2237632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n 7" descr="Gráfico, Gráfico de líneas&#10;&#10;Descripción generada automáticamente">
            <a:extLst>
              <a:ext uri="{FF2B5EF4-FFF2-40B4-BE49-F238E27FC236}">
                <a16:creationId xmlns:a16="http://schemas.microsoft.com/office/drawing/2014/main" id="{B657F8C5-7B34-4D1B-2FC4-0F591720A4C7}"/>
              </a:ext>
            </a:extLst>
          </p:cNvPr>
          <p:cNvPicPr>
            <a:picLocks noChangeAspect="1"/>
          </p:cNvPicPr>
          <p:nvPr/>
        </p:nvPicPr>
        <p:blipFill>
          <a:blip r:embed="rId3" cstate="print">
            <a:alphaModFix/>
            <a:extLst>
              <a:ext uri="{28A0092B-C50C-407E-A947-70E740481C1C}">
                <a14:useLocalDpi xmlns:a14="http://schemas.microsoft.com/office/drawing/2010/main" val="0"/>
              </a:ext>
            </a:extLst>
          </a:blip>
          <a:stretch>
            <a:fillRect/>
          </a:stretch>
        </p:blipFill>
        <p:spPr>
          <a:xfrm>
            <a:off x="8468140" y="2588971"/>
            <a:ext cx="8706678" cy="6866672"/>
          </a:xfrm>
          <a:prstGeom prst="rect">
            <a:avLst/>
          </a:prstGeom>
        </p:spPr>
      </p:pic>
      <p:sp>
        <p:nvSpPr>
          <p:cNvPr id="2" name="Título 1">
            <a:extLst>
              <a:ext uri="{FF2B5EF4-FFF2-40B4-BE49-F238E27FC236}">
                <a16:creationId xmlns:a16="http://schemas.microsoft.com/office/drawing/2014/main" id="{86BA8BD2-2360-47C4-A428-A34D4F1BE424}"/>
              </a:ext>
            </a:extLst>
          </p:cNvPr>
          <p:cNvSpPr>
            <a:spLocks noGrp="1"/>
          </p:cNvSpPr>
          <p:nvPr>
            <p:ph type="title"/>
          </p:nvPr>
        </p:nvSpPr>
        <p:spPr/>
        <p:txBody>
          <a:bodyPr/>
          <a:lstStyle/>
          <a:p>
            <a:r>
              <a:rPr lang="es-ES" dirty="0"/>
              <a:t>1D-SA: </a:t>
            </a:r>
            <a:r>
              <a:rPr lang="es-ES" dirty="0" err="1"/>
              <a:t>Example</a:t>
            </a:r>
            <a:endParaRPr lang="en-GB" dirty="0"/>
          </a:p>
        </p:txBody>
      </p:sp>
      <p:sp>
        <p:nvSpPr>
          <p:cNvPr id="4" name="Marcador de pie de página 3">
            <a:extLst>
              <a:ext uri="{FF2B5EF4-FFF2-40B4-BE49-F238E27FC236}">
                <a16:creationId xmlns:a16="http://schemas.microsoft.com/office/drawing/2014/main" id="{32E9E3CC-AACD-421E-ADF4-8100E3695283}"/>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Using sensitivity analysis and visualization techniques to open black box data mining models: a </a:t>
            </a:r>
            <a:r>
              <a:rPr lang="en-US" sz="1800" b="1" kern="100" dirty="0" err="1">
                <a:effectLst/>
                <a:latin typeface="Times New Roman" panose="02020603050405020304" pitchFamily="18" charset="0"/>
                <a:ea typeface="Aptos" panose="020B0004020202020204" pitchFamily="34" charset="0"/>
                <a:cs typeface="Times New Roman" panose="02020603050405020304" pitchFamily="18" charset="0"/>
              </a:rPr>
              <a:t>rminer</a:t>
            </a: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 example</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5CD26059-5682-4382-89E1-677AD7B72CFE}"/>
              </a:ext>
            </a:extLst>
          </p:cNvPr>
          <p:cNvSpPr>
            <a:spLocks noGrp="1"/>
          </p:cNvSpPr>
          <p:nvPr>
            <p:ph type="sldNum" sz="quarter" idx="12"/>
          </p:nvPr>
        </p:nvSpPr>
        <p:spPr/>
        <p:txBody>
          <a:bodyPr/>
          <a:lstStyle/>
          <a:p>
            <a:fld id="{DBFF9636-A71C-488A-89F8-02E08556F10C}" type="slidenum">
              <a:rPr lang="es-ES" smtClean="0"/>
              <a:pPr/>
              <a:t>22</a:t>
            </a:fld>
            <a:endParaRPr lang="es-ES" dirty="0"/>
          </a:p>
        </p:txBody>
      </p:sp>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4494177C-73C9-19D2-B33F-3A421F270BD1}"/>
                  </a:ext>
                </a:extLst>
              </p:cNvPr>
              <p:cNvSpPr>
                <a:spLocks noGrp="1"/>
              </p:cNvSpPr>
              <p:nvPr>
                <p:ph idx="1"/>
              </p:nvPr>
            </p:nvSpPr>
            <p:spPr>
              <a:xfrm>
                <a:off x="831520" y="3097269"/>
                <a:ext cx="4270567" cy="5850074"/>
              </a:xfrm>
            </p:spPr>
            <p:txBody>
              <a:bodyPr>
                <a:normAutofit/>
              </a:bodyPr>
              <a:lstStyle/>
              <a:p>
                <a:r>
                  <a:rPr lang="en-US" sz="4400" dirty="0">
                    <a:effectLst/>
                    <a:latin typeface="DIN" panose="020B0604020202020204" charset="0"/>
                    <a:ea typeface="Aptos" panose="020B0004020202020204" pitchFamily="34" charset="0"/>
                  </a:rPr>
                  <a:t>5 Levels for </a:t>
                </a:r>
                <a14:m>
                  <m:oMath xmlns:m="http://schemas.openxmlformats.org/officeDocument/2006/math">
                    <m:r>
                      <m:rPr>
                        <m:sty m:val="p"/>
                      </m:rPr>
                      <a:rPr lang="es-ES" sz="4400" b="0" i="0" smtClean="0">
                        <a:effectLst/>
                        <a:latin typeface="Cambria Math" panose="02040503050406030204" pitchFamily="18" charset="0"/>
                        <a:ea typeface="Aptos" panose="020B0004020202020204" pitchFamily="34" charset="0"/>
                      </a:rPr>
                      <m:t>y</m:t>
                    </m:r>
                  </m:oMath>
                </a14:m>
                <a:r>
                  <a:rPr lang="en-US" sz="4400" dirty="0">
                    <a:effectLst/>
                    <a:latin typeface="DIN" panose="020B0604020202020204" charset="0"/>
                    <a:ea typeface="Aptos" panose="020B0004020202020204" pitchFamily="34" charset="0"/>
                  </a:rPr>
                  <a:t> for each DMU:</a:t>
                </a:r>
              </a:p>
              <a:p>
                <a:endParaRPr lang="en-GB" dirty="0"/>
              </a:p>
            </p:txBody>
          </p:sp>
        </mc:Choice>
        <mc:Fallback xmlns="">
          <p:sp>
            <p:nvSpPr>
              <p:cNvPr id="3" name="Marcador de contenido 2">
                <a:extLst>
                  <a:ext uri="{FF2B5EF4-FFF2-40B4-BE49-F238E27FC236}">
                    <a16:creationId xmlns:a16="http://schemas.microsoft.com/office/drawing/2014/main" id="{4494177C-73C9-19D2-B33F-3A421F270BD1}"/>
                  </a:ext>
                </a:extLst>
              </p:cNvPr>
              <p:cNvSpPr>
                <a:spLocks noGrp="1" noRot="1" noChangeAspect="1" noMove="1" noResize="1" noEditPoints="1" noAdjustHandles="1" noChangeArrowheads="1" noChangeShapeType="1" noTextEdit="1"/>
              </p:cNvSpPr>
              <p:nvPr>
                <p:ph idx="1"/>
              </p:nvPr>
            </p:nvSpPr>
            <p:spPr>
              <a:xfrm>
                <a:off x="831520" y="3097269"/>
                <a:ext cx="4270567" cy="5850074"/>
              </a:xfrm>
              <a:blipFill>
                <a:blip r:embed="rId4"/>
                <a:stretch>
                  <a:fillRect l="-5136" t="-3333" r="-1141"/>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graphicFrame>
            <p:nvGraphicFramePr>
              <p:cNvPr id="9" name="Tabla 8">
                <a:extLst>
                  <a:ext uri="{FF2B5EF4-FFF2-40B4-BE49-F238E27FC236}">
                    <a16:creationId xmlns:a16="http://schemas.microsoft.com/office/drawing/2014/main" id="{6B44E67A-E71C-40C6-B7FC-226B244CE294}"/>
                  </a:ext>
                </a:extLst>
              </p:cNvPr>
              <p:cNvGraphicFramePr>
                <a:graphicFrameLocks noGrp="1"/>
              </p:cNvGraphicFramePr>
              <p:nvPr>
                <p:extLst>
                  <p:ext uri="{D42A27DB-BD31-4B8C-83A1-F6EECF244321}">
                    <p14:modId xmlns:p14="http://schemas.microsoft.com/office/powerpoint/2010/main" val="244448381"/>
                  </p:ext>
                </p:extLst>
              </p:nvPr>
            </p:nvGraphicFramePr>
            <p:xfrm>
              <a:off x="831520" y="5144294"/>
              <a:ext cx="6093705" cy="2342586"/>
            </p:xfrm>
            <a:graphic>
              <a:graphicData uri="http://schemas.openxmlformats.org/drawingml/2006/table">
                <a:tbl>
                  <a:tblPr firstRow="1" bandRow="1">
                    <a:tableStyleId>{9D7B26C5-4107-4FEC-AEDC-1716B250A1EF}</a:tableStyleId>
                  </a:tblPr>
                  <a:tblGrid>
                    <a:gridCol w="2031235">
                      <a:extLst>
                        <a:ext uri="{9D8B030D-6E8A-4147-A177-3AD203B41FA5}">
                          <a16:colId xmlns:a16="http://schemas.microsoft.com/office/drawing/2014/main" val="3943066496"/>
                        </a:ext>
                      </a:extLst>
                    </a:gridCol>
                    <a:gridCol w="2031235">
                      <a:extLst>
                        <a:ext uri="{9D8B030D-6E8A-4147-A177-3AD203B41FA5}">
                          <a16:colId xmlns:a16="http://schemas.microsoft.com/office/drawing/2014/main" val="465688363"/>
                        </a:ext>
                      </a:extLst>
                    </a:gridCol>
                    <a:gridCol w="2031235">
                      <a:extLst>
                        <a:ext uri="{9D8B030D-6E8A-4147-A177-3AD203B41FA5}">
                          <a16:colId xmlns:a16="http://schemas.microsoft.com/office/drawing/2014/main" val="3387116903"/>
                        </a:ext>
                      </a:extLst>
                    </a:gridCol>
                  </a:tblGrid>
                  <a:tr h="576396">
                    <a:tc>
                      <a:txBody>
                        <a:bodyPr/>
                        <a:lstStyle/>
                        <a:p>
                          <a:endParaRPr lang="es-ES" dirty="0"/>
                        </a:p>
                      </a:txBody>
                      <a:tcPr/>
                    </a:tc>
                    <a:tc>
                      <a:txBody>
                        <a:bodyPr/>
                        <a:lstStyle/>
                        <a:p>
                          <a:pPr algn="ctr"/>
                          <a14:m>
                            <m:oMathPara xmlns:m="http://schemas.openxmlformats.org/officeDocument/2006/math">
                              <m:oMathParaPr>
                                <m:jc m:val="centerGroup"/>
                              </m:oMathParaPr>
                              <m:oMath xmlns:m="http://schemas.openxmlformats.org/officeDocument/2006/math">
                                <m:r>
                                  <a:rPr lang="es-ES" b="1" i="1" smtClean="0">
                                    <a:latin typeface="Cambria Math" panose="02040503050406030204" pitchFamily="18" charset="0"/>
                                  </a:rPr>
                                  <m:t>𝒙</m:t>
                                </m:r>
                                <m:r>
                                  <a:rPr lang="es-ES" b="1" i="1" smtClean="0">
                                    <a:latin typeface="Cambria Math" panose="02040503050406030204" pitchFamily="18" charset="0"/>
                                  </a:rPr>
                                  <m:t>𝟏</m:t>
                                </m:r>
                              </m:oMath>
                            </m:oMathPara>
                          </a14:m>
                          <a:endParaRPr lang="es-ES" dirty="0"/>
                        </a:p>
                      </a:txBody>
                      <a:tcPr/>
                    </a:tc>
                    <a:tc>
                      <a:txBody>
                        <a:bodyPr/>
                        <a:lstStyle/>
                        <a:p>
                          <a:pPr algn="ctr"/>
                          <a14:m>
                            <m:oMathPara xmlns:m="http://schemas.openxmlformats.org/officeDocument/2006/math">
                              <m:oMathParaPr>
                                <m:jc m:val="centerGroup"/>
                              </m:oMathParaPr>
                              <m:oMath xmlns:m="http://schemas.openxmlformats.org/officeDocument/2006/math">
                                <m:r>
                                  <a:rPr lang="es-ES" b="1" i="1" smtClean="0">
                                    <a:latin typeface="Cambria Math" panose="02040503050406030204" pitchFamily="18" charset="0"/>
                                  </a:rPr>
                                  <m:t>𝒚</m:t>
                                </m:r>
                              </m:oMath>
                            </m:oMathPara>
                          </a14:m>
                          <a:endParaRPr lang="es-ES" dirty="0"/>
                        </a:p>
                      </a:txBody>
                      <a:tcPr/>
                    </a:tc>
                    <a:extLst>
                      <a:ext uri="{0D108BD9-81ED-4DB2-BD59-A6C34878D82A}">
                        <a16:rowId xmlns:a16="http://schemas.microsoft.com/office/drawing/2014/main" val="2368775951"/>
                      </a:ext>
                    </a:extLst>
                  </a:tr>
                  <a:tr h="576396">
                    <a:tc>
                      <a:txBody>
                        <a:bodyPr/>
                        <a:lstStyle/>
                        <a:p>
                          <a:r>
                            <a:rPr lang="es-ES" dirty="0"/>
                            <a:t>1st DMU</a:t>
                          </a:r>
                        </a:p>
                      </a:txBody>
                      <a:tcPr/>
                    </a:tc>
                    <a:tc>
                      <a:txBody>
                        <a:bodyPr/>
                        <a:lstStyle/>
                        <a:p>
                          <a:pPr algn="ctr"/>
                          <a:r>
                            <a:rPr lang="es-ES" dirty="0"/>
                            <a:t>2.993</a:t>
                          </a:r>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s-ES" i="1" smtClean="0">
                                        <a:latin typeface="Cambria Math" panose="02040503050406030204" pitchFamily="18" charset="0"/>
                                      </a:rPr>
                                    </m:ctrlPr>
                                  </m:sSubPr>
                                  <m:e>
                                    <m:r>
                                      <a:rPr lang="es-ES" b="1" i="1" smtClean="0">
                                        <a:latin typeface="Cambria Math" panose="02040503050406030204" pitchFamily="18" charset="0"/>
                                      </a:rPr>
                                      <m:t>𝒙</m:t>
                                    </m:r>
                                  </m:e>
                                  <m:sub>
                                    <m:sSub>
                                      <m:sSubPr>
                                        <m:ctrlPr>
                                          <a:rPr lang="es-ES" i="1" smtClean="0">
                                            <a:latin typeface="Cambria Math" panose="02040503050406030204" pitchFamily="18" charset="0"/>
                                          </a:rPr>
                                        </m:ctrlPr>
                                      </m:sSubPr>
                                      <m:e>
                                        <m:r>
                                          <a:rPr lang="es-ES" b="0" i="1" smtClean="0">
                                            <a:latin typeface="Cambria Math" panose="02040503050406030204" pitchFamily="18" charset="0"/>
                                          </a:rPr>
                                          <m:t>𝑦</m:t>
                                        </m:r>
                                      </m:e>
                                      <m:sub>
                                        <m:sSub>
                                          <m:sSubPr>
                                            <m:ctrlPr>
                                              <a:rPr lang="es-ES" i="1" smtClean="0">
                                                <a:latin typeface="Cambria Math" panose="02040503050406030204" pitchFamily="18" charset="0"/>
                                              </a:rPr>
                                            </m:ctrlPr>
                                          </m:sSubPr>
                                          <m:e>
                                            <m:r>
                                              <a:rPr lang="es-ES" b="0" i="1" smtClean="0">
                                                <a:latin typeface="Cambria Math" panose="02040503050406030204" pitchFamily="18" charset="0"/>
                                              </a:rPr>
                                              <m:t>𝑗</m:t>
                                            </m:r>
                                          </m:e>
                                          <m:sub>
                                            <m:r>
                                              <a:rPr lang="es-ES" b="0" i="1" smtClean="0">
                                                <a:latin typeface="Cambria Math" panose="02040503050406030204" pitchFamily="18" charset="0"/>
                                              </a:rPr>
                                              <m:t>1</m:t>
                                            </m:r>
                                          </m:sub>
                                        </m:sSub>
                                      </m:sub>
                                    </m:sSub>
                                    <m:r>
                                      <m:rPr>
                                        <m:nor/>
                                      </m:rPr>
                                      <a:rPr lang="es-ES" dirty="0"/>
                                      <m:t> </m:t>
                                    </m:r>
                                  </m:sub>
                                </m:sSub>
                              </m:oMath>
                            </m:oMathPara>
                          </a14:m>
                          <a:endParaRPr lang="es-ES" dirty="0"/>
                        </a:p>
                      </a:txBody>
                      <a:tcPr/>
                    </a:tc>
                    <a:extLst>
                      <a:ext uri="{0D108BD9-81ED-4DB2-BD59-A6C34878D82A}">
                        <a16:rowId xmlns:a16="http://schemas.microsoft.com/office/drawing/2014/main" val="601093408"/>
                      </a:ext>
                    </a:extLst>
                  </a:tr>
                  <a:tr h="576396">
                    <a:tc>
                      <a:txBody>
                        <a:bodyPr/>
                        <a:lstStyle/>
                        <a:p>
                          <a:r>
                            <a:rPr lang="es-ES" dirty="0"/>
                            <a:t>4th DMU</a:t>
                          </a:r>
                        </a:p>
                      </a:txBody>
                      <a:tcPr/>
                    </a:tc>
                    <a:tc>
                      <a:txBody>
                        <a:bodyPr/>
                        <a:lstStyle/>
                        <a:p>
                          <a:pPr algn="ctr"/>
                          <a:r>
                            <a:rPr lang="es-ES" dirty="0">
                              <a:effectLst/>
                            </a:rPr>
                            <a:t>7.822</a:t>
                          </a:r>
                          <a:endParaRPr lang="es-ES" dirty="0"/>
                        </a:p>
                      </a:txBody>
                      <a:tcPr/>
                    </a:tc>
                    <a:tc>
                      <a:txBody>
                        <a:bodyPr/>
                        <a:lstStyle/>
                        <a:p>
                          <a:pPr marL="0" marR="0" lvl="0" indent="0" algn="ctr" defTabSz="13716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s-ES" i="1" smtClean="0">
                                        <a:latin typeface="Cambria Math" panose="02040503050406030204" pitchFamily="18" charset="0"/>
                                      </a:rPr>
                                    </m:ctrlPr>
                                  </m:sSubPr>
                                  <m:e>
                                    <m:r>
                                      <a:rPr lang="es-ES" b="1" i="1" smtClean="0">
                                        <a:latin typeface="Cambria Math" panose="02040503050406030204" pitchFamily="18" charset="0"/>
                                      </a:rPr>
                                      <m:t>𝒙</m:t>
                                    </m:r>
                                  </m:e>
                                  <m:sub>
                                    <m:sSub>
                                      <m:sSubPr>
                                        <m:ctrlPr>
                                          <a:rPr lang="es-ES" i="1" smtClean="0">
                                            <a:latin typeface="Cambria Math" panose="02040503050406030204" pitchFamily="18" charset="0"/>
                                          </a:rPr>
                                        </m:ctrlPr>
                                      </m:sSubPr>
                                      <m:e>
                                        <m:r>
                                          <a:rPr lang="es-ES" b="0" i="1" smtClean="0">
                                            <a:latin typeface="Cambria Math" panose="02040503050406030204" pitchFamily="18" charset="0"/>
                                          </a:rPr>
                                          <m:t>𝑦</m:t>
                                        </m:r>
                                      </m:e>
                                      <m:sub>
                                        <m:sSub>
                                          <m:sSubPr>
                                            <m:ctrlPr>
                                              <a:rPr lang="es-ES" i="1" smtClean="0">
                                                <a:latin typeface="Cambria Math" panose="02040503050406030204" pitchFamily="18" charset="0"/>
                                              </a:rPr>
                                            </m:ctrlPr>
                                          </m:sSubPr>
                                          <m:e>
                                            <m:r>
                                              <a:rPr lang="es-ES" b="0" i="1" smtClean="0">
                                                <a:latin typeface="Cambria Math" panose="02040503050406030204" pitchFamily="18" charset="0"/>
                                              </a:rPr>
                                              <m:t>𝑗</m:t>
                                            </m:r>
                                          </m:e>
                                          <m:sub>
                                            <m:r>
                                              <a:rPr lang="es-ES" b="0" i="1" smtClean="0">
                                                <a:latin typeface="Cambria Math" panose="02040503050406030204" pitchFamily="18" charset="0"/>
                                              </a:rPr>
                                              <m:t>4</m:t>
                                            </m:r>
                                          </m:sub>
                                        </m:sSub>
                                      </m:sub>
                                    </m:sSub>
                                    <m:r>
                                      <m:rPr>
                                        <m:nor/>
                                      </m:rPr>
                                      <a:rPr lang="es-ES" dirty="0"/>
                                      <m:t> </m:t>
                                    </m:r>
                                  </m:sub>
                                </m:sSub>
                              </m:oMath>
                            </m:oMathPara>
                          </a14:m>
                          <a:endParaRPr lang="es-ES" dirty="0"/>
                        </a:p>
                      </a:txBody>
                      <a:tcPr/>
                    </a:tc>
                    <a:extLst>
                      <a:ext uri="{0D108BD9-81ED-4DB2-BD59-A6C34878D82A}">
                        <a16:rowId xmlns:a16="http://schemas.microsoft.com/office/drawing/2014/main" val="547169358"/>
                      </a:ext>
                    </a:extLst>
                  </a:tr>
                  <a:tr h="576396">
                    <a:tc>
                      <a:txBody>
                        <a:bodyPr/>
                        <a:lstStyle/>
                        <a:p>
                          <a:r>
                            <a:rPr lang="es-ES" dirty="0"/>
                            <a:t>13th DMU</a:t>
                          </a:r>
                        </a:p>
                      </a:txBody>
                      <a:tcPr/>
                    </a:tc>
                    <a:tc>
                      <a:txBody>
                        <a:bodyPr/>
                        <a:lstStyle/>
                        <a:p>
                          <a:pPr algn="ctr"/>
                          <a:r>
                            <a:rPr lang="es-ES" dirty="0">
                              <a:effectLst/>
                            </a:rPr>
                            <a:t>9.065</a:t>
                          </a:r>
                          <a:endParaRPr lang="es-ES" dirty="0"/>
                        </a:p>
                      </a:txBody>
                      <a:tcPr/>
                    </a:tc>
                    <a:tc>
                      <a:txBody>
                        <a:bodyPr/>
                        <a:lstStyle/>
                        <a:p>
                          <a:pPr marL="0" marR="0" lvl="0" indent="0" algn="ctr" defTabSz="13716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s-ES" i="1" smtClean="0">
                                        <a:latin typeface="Cambria Math" panose="02040503050406030204" pitchFamily="18" charset="0"/>
                                      </a:rPr>
                                    </m:ctrlPr>
                                  </m:sSubPr>
                                  <m:e>
                                    <m:r>
                                      <a:rPr lang="es-ES" b="1" i="1" smtClean="0">
                                        <a:latin typeface="Cambria Math" panose="02040503050406030204" pitchFamily="18" charset="0"/>
                                      </a:rPr>
                                      <m:t>𝒙</m:t>
                                    </m:r>
                                  </m:e>
                                  <m:sub>
                                    <m:sSub>
                                      <m:sSubPr>
                                        <m:ctrlPr>
                                          <a:rPr lang="es-ES" i="1" smtClean="0">
                                            <a:latin typeface="Cambria Math" panose="02040503050406030204" pitchFamily="18" charset="0"/>
                                          </a:rPr>
                                        </m:ctrlPr>
                                      </m:sSubPr>
                                      <m:e>
                                        <m:r>
                                          <a:rPr lang="es-ES" b="0" i="1" smtClean="0">
                                            <a:latin typeface="Cambria Math" panose="02040503050406030204" pitchFamily="18" charset="0"/>
                                          </a:rPr>
                                          <m:t>𝑦</m:t>
                                        </m:r>
                                      </m:e>
                                      <m:sub>
                                        <m:sSub>
                                          <m:sSubPr>
                                            <m:ctrlPr>
                                              <a:rPr lang="es-ES" i="1" smtClean="0">
                                                <a:latin typeface="Cambria Math" panose="02040503050406030204" pitchFamily="18" charset="0"/>
                                              </a:rPr>
                                            </m:ctrlPr>
                                          </m:sSubPr>
                                          <m:e>
                                            <m:r>
                                              <a:rPr lang="es-ES" b="0" i="1" smtClean="0">
                                                <a:latin typeface="Cambria Math" panose="02040503050406030204" pitchFamily="18" charset="0"/>
                                              </a:rPr>
                                              <m:t>𝑗</m:t>
                                            </m:r>
                                          </m:e>
                                          <m:sub>
                                            <m:r>
                                              <a:rPr lang="es-ES" b="0" i="1" smtClean="0">
                                                <a:latin typeface="Cambria Math" panose="02040503050406030204" pitchFamily="18" charset="0"/>
                                              </a:rPr>
                                              <m:t>13</m:t>
                                            </m:r>
                                          </m:sub>
                                        </m:sSub>
                                      </m:sub>
                                    </m:sSub>
                                    <m:r>
                                      <m:rPr>
                                        <m:nor/>
                                      </m:rPr>
                                      <a:rPr lang="es-ES" dirty="0"/>
                                      <m:t> </m:t>
                                    </m:r>
                                  </m:sub>
                                </m:sSub>
                              </m:oMath>
                            </m:oMathPara>
                          </a14:m>
                          <a:endParaRPr lang="es-ES" dirty="0"/>
                        </a:p>
                      </a:txBody>
                      <a:tcPr/>
                    </a:tc>
                    <a:extLst>
                      <a:ext uri="{0D108BD9-81ED-4DB2-BD59-A6C34878D82A}">
                        <a16:rowId xmlns:a16="http://schemas.microsoft.com/office/drawing/2014/main" val="4053852611"/>
                      </a:ext>
                    </a:extLst>
                  </a:tr>
                </a:tbl>
              </a:graphicData>
            </a:graphic>
          </p:graphicFrame>
        </mc:Choice>
        <mc:Fallback xmlns="">
          <p:graphicFrame>
            <p:nvGraphicFramePr>
              <p:cNvPr id="9" name="Tabla 8">
                <a:extLst>
                  <a:ext uri="{FF2B5EF4-FFF2-40B4-BE49-F238E27FC236}">
                    <a16:creationId xmlns:a16="http://schemas.microsoft.com/office/drawing/2014/main" id="{6B44E67A-E71C-40C6-B7FC-226B244CE294}"/>
                  </a:ext>
                </a:extLst>
              </p:cNvPr>
              <p:cNvGraphicFramePr>
                <a:graphicFrameLocks noGrp="1"/>
              </p:cNvGraphicFramePr>
              <p:nvPr>
                <p:extLst>
                  <p:ext uri="{D42A27DB-BD31-4B8C-83A1-F6EECF244321}">
                    <p14:modId xmlns:p14="http://schemas.microsoft.com/office/powerpoint/2010/main" val="244448381"/>
                  </p:ext>
                </p:extLst>
              </p:nvPr>
            </p:nvGraphicFramePr>
            <p:xfrm>
              <a:off x="831520" y="5144294"/>
              <a:ext cx="6093705" cy="2342586"/>
            </p:xfrm>
            <a:graphic>
              <a:graphicData uri="http://schemas.openxmlformats.org/drawingml/2006/table">
                <a:tbl>
                  <a:tblPr firstRow="1" bandRow="1">
                    <a:tableStyleId>{9D7B26C5-4107-4FEC-AEDC-1716B250A1EF}</a:tableStyleId>
                  </a:tblPr>
                  <a:tblGrid>
                    <a:gridCol w="2031235">
                      <a:extLst>
                        <a:ext uri="{9D8B030D-6E8A-4147-A177-3AD203B41FA5}">
                          <a16:colId xmlns:a16="http://schemas.microsoft.com/office/drawing/2014/main" val="3943066496"/>
                        </a:ext>
                      </a:extLst>
                    </a:gridCol>
                    <a:gridCol w="2031235">
                      <a:extLst>
                        <a:ext uri="{9D8B030D-6E8A-4147-A177-3AD203B41FA5}">
                          <a16:colId xmlns:a16="http://schemas.microsoft.com/office/drawing/2014/main" val="465688363"/>
                        </a:ext>
                      </a:extLst>
                    </a:gridCol>
                    <a:gridCol w="2031235">
                      <a:extLst>
                        <a:ext uri="{9D8B030D-6E8A-4147-A177-3AD203B41FA5}">
                          <a16:colId xmlns:a16="http://schemas.microsoft.com/office/drawing/2014/main" val="3387116903"/>
                        </a:ext>
                      </a:extLst>
                    </a:gridCol>
                  </a:tblGrid>
                  <a:tr h="576396">
                    <a:tc>
                      <a:txBody>
                        <a:bodyPr/>
                        <a:lstStyle/>
                        <a:p>
                          <a:endParaRPr lang="es-ES" dirty="0"/>
                        </a:p>
                      </a:txBody>
                      <a:tcPr/>
                    </a:tc>
                    <a:tc>
                      <a:txBody>
                        <a:bodyPr/>
                        <a:lstStyle/>
                        <a:p>
                          <a:endParaRPr lang="es-ES"/>
                        </a:p>
                      </a:txBody>
                      <a:tcPr>
                        <a:blipFill>
                          <a:blip r:embed="rId5"/>
                          <a:stretch>
                            <a:fillRect l="-100300" t="-1053" r="-100601" b="-318947"/>
                          </a:stretch>
                        </a:blipFill>
                      </a:tcPr>
                    </a:tc>
                    <a:tc>
                      <a:txBody>
                        <a:bodyPr/>
                        <a:lstStyle/>
                        <a:p>
                          <a:endParaRPr lang="es-ES"/>
                        </a:p>
                      </a:txBody>
                      <a:tcPr>
                        <a:blipFill>
                          <a:blip r:embed="rId5"/>
                          <a:stretch>
                            <a:fillRect l="-199701" t="-1053" r="-299" b="-318947"/>
                          </a:stretch>
                        </a:blipFill>
                      </a:tcPr>
                    </a:tc>
                    <a:extLst>
                      <a:ext uri="{0D108BD9-81ED-4DB2-BD59-A6C34878D82A}">
                        <a16:rowId xmlns:a16="http://schemas.microsoft.com/office/drawing/2014/main" val="2368775951"/>
                      </a:ext>
                    </a:extLst>
                  </a:tr>
                  <a:tr h="588010">
                    <a:tc>
                      <a:txBody>
                        <a:bodyPr/>
                        <a:lstStyle/>
                        <a:p>
                          <a:r>
                            <a:rPr lang="es-ES" dirty="0"/>
                            <a:t>1st DMU</a:t>
                          </a:r>
                        </a:p>
                      </a:txBody>
                      <a:tcPr/>
                    </a:tc>
                    <a:tc>
                      <a:txBody>
                        <a:bodyPr/>
                        <a:lstStyle/>
                        <a:p>
                          <a:pPr algn="ctr"/>
                          <a:r>
                            <a:rPr lang="es-ES" dirty="0"/>
                            <a:t>2.993</a:t>
                          </a:r>
                        </a:p>
                      </a:txBody>
                      <a:tcPr/>
                    </a:tc>
                    <a:tc>
                      <a:txBody>
                        <a:bodyPr/>
                        <a:lstStyle/>
                        <a:p>
                          <a:endParaRPr lang="es-ES"/>
                        </a:p>
                      </a:txBody>
                      <a:tcPr>
                        <a:blipFill>
                          <a:blip r:embed="rId5"/>
                          <a:stretch>
                            <a:fillRect l="-199701" t="-98969" r="-299" b="-212371"/>
                          </a:stretch>
                        </a:blipFill>
                      </a:tcPr>
                    </a:tc>
                    <a:extLst>
                      <a:ext uri="{0D108BD9-81ED-4DB2-BD59-A6C34878D82A}">
                        <a16:rowId xmlns:a16="http://schemas.microsoft.com/office/drawing/2014/main" val="601093408"/>
                      </a:ext>
                    </a:extLst>
                  </a:tr>
                  <a:tr h="587312">
                    <a:tc>
                      <a:txBody>
                        <a:bodyPr/>
                        <a:lstStyle/>
                        <a:p>
                          <a:r>
                            <a:rPr lang="es-ES" dirty="0"/>
                            <a:t>4th DMU</a:t>
                          </a:r>
                        </a:p>
                      </a:txBody>
                      <a:tcPr/>
                    </a:tc>
                    <a:tc>
                      <a:txBody>
                        <a:bodyPr/>
                        <a:lstStyle/>
                        <a:p>
                          <a:pPr algn="ctr"/>
                          <a:r>
                            <a:rPr lang="es-ES" dirty="0">
                              <a:effectLst/>
                            </a:rPr>
                            <a:t>7.822</a:t>
                          </a:r>
                          <a:endParaRPr lang="es-ES" dirty="0"/>
                        </a:p>
                      </a:txBody>
                      <a:tcPr/>
                    </a:tc>
                    <a:tc>
                      <a:txBody>
                        <a:bodyPr/>
                        <a:lstStyle/>
                        <a:p>
                          <a:endParaRPr lang="es-ES"/>
                        </a:p>
                      </a:txBody>
                      <a:tcPr>
                        <a:blipFill>
                          <a:blip r:embed="rId5"/>
                          <a:stretch>
                            <a:fillRect l="-199701" t="-198969" r="-299" b="-112371"/>
                          </a:stretch>
                        </a:blipFill>
                      </a:tcPr>
                    </a:tc>
                    <a:extLst>
                      <a:ext uri="{0D108BD9-81ED-4DB2-BD59-A6C34878D82A}">
                        <a16:rowId xmlns:a16="http://schemas.microsoft.com/office/drawing/2014/main" val="547169358"/>
                      </a:ext>
                    </a:extLst>
                  </a:tr>
                  <a:tr h="590868">
                    <a:tc>
                      <a:txBody>
                        <a:bodyPr/>
                        <a:lstStyle/>
                        <a:p>
                          <a:r>
                            <a:rPr lang="es-ES" dirty="0"/>
                            <a:t>13th DMU</a:t>
                          </a:r>
                        </a:p>
                      </a:txBody>
                      <a:tcPr/>
                    </a:tc>
                    <a:tc>
                      <a:txBody>
                        <a:bodyPr/>
                        <a:lstStyle/>
                        <a:p>
                          <a:pPr algn="ctr"/>
                          <a:r>
                            <a:rPr lang="es-ES" dirty="0">
                              <a:effectLst/>
                            </a:rPr>
                            <a:t>9.065</a:t>
                          </a:r>
                          <a:endParaRPr lang="es-ES" dirty="0"/>
                        </a:p>
                      </a:txBody>
                      <a:tcPr/>
                    </a:tc>
                    <a:tc>
                      <a:txBody>
                        <a:bodyPr/>
                        <a:lstStyle/>
                        <a:p>
                          <a:endParaRPr lang="es-ES"/>
                        </a:p>
                      </a:txBody>
                      <a:tcPr>
                        <a:blipFill>
                          <a:blip r:embed="rId5"/>
                          <a:stretch>
                            <a:fillRect l="-199701" t="-298969" r="-299" b="-12371"/>
                          </a:stretch>
                        </a:blipFill>
                      </a:tcPr>
                    </a:tc>
                    <a:extLst>
                      <a:ext uri="{0D108BD9-81ED-4DB2-BD59-A6C34878D82A}">
                        <a16:rowId xmlns:a16="http://schemas.microsoft.com/office/drawing/2014/main" val="4053852611"/>
                      </a:ext>
                    </a:extLst>
                  </a:tr>
                </a:tbl>
              </a:graphicData>
            </a:graphic>
          </p:graphicFrame>
        </mc:Fallback>
      </mc:AlternateContent>
      <mc:AlternateContent xmlns:mc="http://schemas.openxmlformats.org/markup-compatibility/2006" xmlns:a14="http://schemas.microsoft.com/office/drawing/2010/main">
        <mc:Choice Requires="a14">
          <p:sp>
            <p:nvSpPr>
              <p:cNvPr id="10" name="CuadroTexto 9">
                <a:extLst>
                  <a:ext uri="{FF2B5EF4-FFF2-40B4-BE49-F238E27FC236}">
                    <a16:creationId xmlns:a16="http://schemas.microsoft.com/office/drawing/2014/main" id="{23B0AA6F-119C-32FF-298A-AAEA0764138E}"/>
                  </a:ext>
                </a:extLst>
              </p:cNvPr>
              <p:cNvSpPr txBox="1"/>
              <p:nvPr/>
            </p:nvSpPr>
            <p:spPr>
              <a:xfrm>
                <a:off x="831520" y="8486448"/>
                <a:ext cx="7080581" cy="460895"/>
              </a:xfrm>
              <a:prstGeom prst="rect">
                <a:avLst/>
              </a:prstGeom>
              <a:noFill/>
            </p:spPr>
            <p:txBody>
              <a:bodyPr wrap="square" rtlCol="0">
                <a:spAutoFit/>
              </a:bodyPr>
              <a:lstStyle/>
              <a:p>
                <a:r>
                  <a:rPr lang="es-ES" sz="2000" dirty="0"/>
                  <a:t>Range </a:t>
                </a:r>
                <a14:m>
                  <m:oMath xmlns:m="http://schemas.openxmlformats.org/officeDocument/2006/math">
                    <m:sSub>
                      <m:sSubPr>
                        <m:ctrlPr>
                          <a:rPr lang="en-US" sz="2000" i="1">
                            <a:latin typeface="Cambria Math" panose="02040503050406030204" pitchFamily="18" charset="0"/>
                          </a:rPr>
                        </m:ctrlPr>
                      </m:sSubPr>
                      <m:e>
                        <m:r>
                          <a:rPr lang="es-ES" sz="2000" b="1" i="1">
                            <a:latin typeface="Cambria Math" panose="02040503050406030204" pitchFamily="18" charset="0"/>
                          </a:rPr>
                          <m:t>𝒙</m:t>
                        </m:r>
                      </m:e>
                      <m:sub>
                        <m:sSub>
                          <m:sSubPr>
                            <m:ctrlPr>
                              <a:rPr lang="es-ES" sz="2000" i="1">
                                <a:latin typeface="Cambria Math" panose="02040503050406030204" pitchFamily="18" charset="0"/>
                              </a:rPr>
                            </m:ctrlPr>
                          </m:sSubPr>
                          <m:e>
                            <m:r>
                              <a:rPr lang="es-ES" sz="2000" b="0" i="1" smtClean="0">
                                <a:latin typeface="Cambria Math" panose="02040503050406030204" pitchFamily="18" charset="0"/>
                              </a:rPr>
                              <m:t>𝑦</m:t>
                            </m:r>
                          </m:e>
                          <m:sub>
                            <m:r>
                              <a:rPr lang="es-ES" sz="2000" i="1">
                                <a:latin typeface="Cambria Math" panose="02040503050406030204" pitchFamily="18" charset="0"/>
                              </a:rPr>
                              <m:t>𝑗</m:t>
                            </m:r>
                          </m:sub>
                        </m:sSub>
                      </m:sub>
                    </m:sSub>
                    <m:r>
                      <a:rPr lang="es-ES" sz="2000" i="1">
                        <a:latin typeface="Cambria Math" panose="02040503050406030204" pitchFamily="18" charset="0"/>
                      </a:rPr>
                      <m:t>:</m:t>
                    </m:r>
                    <m:r>
                      <a:rPr lang="es-ES" sz="2000" i="1">
                        <a:latin typeface="Cambria Math" panose="02040503050406030204" pitchFamily="18" charset="0"/>
                      </a:rPr>
                      <m:t>𝑗</m:t>
                    </m:r>
                    <m:r>
                      <a:rPr lang="es-ES" sz="2000" i="1">
                        <a:latin typeface="Cambria Math" panose="02040503050406030204" pitchFamily="18" charset="0"/>
                        <a:ea typeface="Cambria Math" panose="02040503050406030204" pitchFamily="18" charset="0"/>
                      </a:rPr>
                      <m:t>∈</m:t>
                    </m:r>
                    <m:d>
                      <m:dPr>
                        <m:begChr m:val="{"/>
                        <m:endChr m:val="}"/>
                        <m:ctrlPr>
                          <a:rPr lang="es-ES" sz="2000" i="1" smtClean="0">
                            <a:latin typeface="Cambria Math" panose="02040503050406030204" pitchFamily="18" charset="0"/>
                            <a:ea typeface="Cambria Math" panose="02040503050406030204" pitchFamily="18" charset="0"/>
                          </a:rPr>
                        </m:ctrlPr>
                      </m:dPr>
                      <m:e>
                        <m:r>
                          <a:rPr lang="es-ES" sz="2000" i="1">
                            <a:latin typeface="Cambria Math" panose="02040503050406030204" pitchFamily="18" charset="0"/>
                            <a:ea typeface="Cambria Math" panose="02040503050406030204" pitchFamily="18" charset="0"/>
                          </a:rPr>
                          <m:t>2.822,</m:t>
                        </m:r>
                        <m:r>
                          <a:rPr lang="es-ES" sz="2000" b="0" i="1" smtClean="0">
                            <a:latin typeface="Cambria Math" panose="02040503050406030204" pitchFamily="18" charset="0"/>
                            <a:ea typeface="Cambria Math" panose="02040503050406030204" pitchFamily="18" charset="0"/>
                          </a:rPr>
                          <m:t>  </m:t>
                        </m:r>
                        <m:r>
                          <a:rPr lang="es-ES" sz="2000" i="1">
                            <a:latin typeface="Cambria Math" panose="02040503050406030204" pitchFamily="18" charset="0"/>
                            <a:ea typeface="Cambria Math" panose="02040503050406030204" pitchFamily="18" charset="0"/>
                          </a:rPr>
                          <m:t>4.343,</m:t>
                        </m:r>
                        <m:r>
                          <a:rPr lang="es-ES" sz="2000" b="0" i="1" smtClean="0">
                            <a:latin typeface="Cambria Math" panose="02040503050406030204" pitchFamily="18" charset="0"/>
                            <a:ea typeface="Cambria Math" panose="02040503050406030204" pitchFamily="18" charset="0"/>
                          </a:rPr>
                          <m:t>  </m:t>
                        </m:r>
                        <m:r>
                          <a:rPr lang="es-ES" sz="2000" i="1">
                            <a:latin typeface="Cambria Math" panose="02040503050406030204" pitchFamily="18" charset="0"/>
                            <a:ea typeface="Cambria Math" panose="02040503050406030204" pitchFamily="18" charset="0"/>
                          </a:rPr>
                          <m:t>5.863,</m:t>
                        </m:r>
                        <m:r>
                          <a:rPr lang="es-ES" sz="2000" b="0" i="1" smtClean="0">
                            <a:latin typeface="Cambria Math" panose="02040503050406030204" pitchFamily="18" charset="0"/>
                            <a:ea typeface="Cambria Math" panose="02040503050406030204" pitchFamily="18" charset="0"/>
                          </a:rPr>
                          <m:t>  </m:t>
                        </m:r>
                        <m:r>
                          <a:rPr lang="es-ES" sz="2000" i="1">
                            <a:latin typeface="Cambria Math" panose="02040503050406030204" pitchFamily="18" charset="0"/>
                            <a:ea typeface="Cambria Math" panose="02040503050406030204" pitchFamily="18" charset="0"/>
                          </a:rPr>
                          <m:t>7.384,</m:t>
                        </m:r>
                        <m:r>
                          <a:rPr lang="es-ES" sz="2000" b="0" i="1" smtClean="0">
                            <a:latin typeface="Cambria Math" panose="02040503050406030204" pitchFamily="18" charset="0"/>
                            <a:ea typeface="Cambria Math" panose="02040503050406030204" pitchFamily="18" charset="0"/>
                          </a:rPr>
                          <m:t>  </m:t>
                        </m:r>
                        <m:r>
                          <a:rPr lang="es-ES" sz="2000" i="1">
                            <a:latin typeface="Cambria Math" panose="02040503050406030204" pitchFamily="18" charset="0"/>
                            <a:ea typeface="Cambria Math" panose="02040503050406030204" pitchFamily="18" charset="0"/>
                          </a:rPr>
                          <m:t>8.905</m:t>
                        </m:r>
                      </m:e>
                    </m:d>
                  </m:oMath>
                </a14:m>
                <a:endParaRPr lang="es-ES" sz="2000" dirty="0"/>
              </a:p>
            </p:txBody>
          </p:sp>
        </mc:Choice>
        <mc:Fallback xmlns="">
          <p:sp>
            <p:nvSpPr>
              <p:cNvPr id="10" name="CuadroTexto 9">
                <a:extLst>
                  <a:ext uri="{FF2B5EF4-FFF2-40B4-BE49-F238E27FC236}">
                    <a16:creationId xmlns:a16="http://schemas.microsoft.com/office/drawing/2014/main" id="{23B0AA6F-119C-32FF-298A-AAEA0764138E}"/>
                  </a:ext>
                </a:extLst>
              </p:cNvPr>
              <p:cNvSpPr txBox="1">
                <a:spLocks noRot="1" noChangeAspect="1" noMove="1" noResize="1" noEditPoints="1" noAdjustHandles="1" noChangeArrowheads="1" noChangeShapeType="1" noTextEdit="1"/>
              </p:cNvSpPr>
              <p:nvPr/>
            </p:nvSpPr>
            <p:spPr>
              <a:xfrm>
                <a:off x="831520" y="8486448"/>
                <a:ext cx="7080581" cy="460895"/>
              </a:xfrm>
              <a:prstGeom prst="rect">
                <a:avLst/>
              </a:prstGeom>
              <a:blipFill>
                <a:blip r:embed="rId6"/>
                <a:stretch>
                  <a:fillRect l="-861" t="-5263" b="-10526"/>
                </a:stretch>
              </a:blipFill>
            </p:spPr>
            <p:txBody>
              <a:bodyPr/>
              <a:lstStyle/>
              <a:p>
                <a:r>
                  <a:rPr lang="es-ES">
                    <a:noFill/>
                  </a:rPr>
                  <a:t> </a:t>
                </a:r>
              </a:p>
            </p:txBody>
          </p:sp>
        </mc:Fallback>
      </mc:AlternateContent>
      <p:graphicFrame>
        <p:nvGraphicFramePr>
          <p:cNvPr id="11" name="Tabla 10">
            <a:extLst>
              <a:ext uri="{FF2B5EF4-FFF2-40B4-BE49-F238E27FC236}">
                <a16:creationId xmlns:a16="http://schemas.microsoft.com/office/drawing/2014/main" id="{62F3B594-07E0-07E8-0A3C-78B51995FBD0}"/>
              </a:ext>
            </a:extLst>
          </p:cNvPr>
          <p:cNvGraphicFramePr>
            <a:graphicFrameLocks noGrp="1"/>
          </p:cNvGraphicFramePr>
          <p:nvPr>
            <p:extLst>
              <p:ext uri="{D42A27DB-BD31-4B8C-83A1-F6EECF244321}">
                <p14:modId xmlns:p14="http://schemas.microsoft.com/office/powerpoint/2010/main" val="4144465674"/>
              </p:ext>
            </p:extLst>
          </p:nvPr>
        </p:nvGraphicFramePr>
        <p:xfrm>
          <a:off x="9499601" y="374476"/>
          <a:ext cx="5956299" cy="1676400"/>
        </p:xfrm>
        <a:graphic>
          <a:graphicData uri="http://schemas.openxmlformats.org/drawingml/2006/table">
            <a:tbl>
              <a:tblPr firstRow="1" bandRow="1">
                <a:tableStyleId>{9D7B26C5-4107-4FEC-AEDC-1716B250A1EF}</a:tableStyleId>
              </a:tblPr>
              <a:tblGrid>
                <a:gridCol w="1985433">
                  <a:extLst>
                    <a:ext uri="{9D8B030D-6E8A-4147-A177-3AD203B41FA5}">
                      <a16:colId xmlns:a16="http://schemas.microsoft.com/office/drawing/2014/main" val="2591213547"/>
                    </a:ext>
                  </a:extLst>
                </a:gridCol>
                <a:gridCol w="1985433">
                  <a:extLst>
                    <a:ext uri="{9D8B030D-6E8A-4147-A177-3AD203B41FA5}">
                      <a16:colId xmlns:a16="http://schemas.microsoft.com/office/drawing/2014/main" val="3586798924"/>
                    </a:ext>
                  </a:extLst>
                </a:gridCol>
                <a:gridCol w="1985433">
                  <a:extLst>
                    <a:ext uri="{9D8B030D-6E8A-4147-A177-3AD203B41FA5}">
                      <a16:colId xmlns:a16="http://schemas.microsoft.com/office/drawing/2014/main" val="3125230139"/>
                    </a:ext>
                  </a:extLst>
                </a:gridCol>
              </a:tblGrid>
              <a:tr h="320525">
                <a:tc>
                  <a:txBody>
                    <a:bodyPr/>
                    <a:lstStyle/>
                    <a:p>
                      <a:endParaRPr lang="es-ES" sz="1600" dirty="0"/>
                    </a:p>
                  </a:txBody>
                  <a:tcPr/>
                </a:tc>
                <a:tc>
                  <a:txBody>
                    <a:bodyPr/>
                    <a:lstStyle/>
                    <a:p>
                      <a:pPr algn="ctr"/>
                      <a:r>
                        <a:rPr lang="es-ES" sz="1600" dirty="0"/>
                        <a:t>x1</a:t>
                      </a:r>
                    </a:p>
                  </a:txBody>
                  <a:tcPr/>
                </a:tc>
                <a:tc>
                  <a:txBody>
                    <a:bodyPr/>
                    <a:lstStyle/>
                    <a:p>
                      <a:pPr algn="ctr"/>
                      <a:r>
                        <a:rPr lang="es-ES" sz="1600" dirty="0"/>
                        <a:t>y</a:t>
                      </a:r>
                    </a:p>
                  </a:txBody>
                  <a:tcPr/>
                </a:tc>
                <a:extLst>
                  <a:ext uri="{0D108BD9-81ED-4DB2-BD59-A6C34878D82A}">
                    <a16:rowId xmlns:a16="http://schemas.microsoft.com/office/drawing/2014/main" val="3609767503"/>
                  </a:ext>
                </a:extLst>
              </a:tr>
              <a:tr h="320525">
                <a:tc>
                  <a:txBody>
                    <a:bodyPr/>
                    <a:lstStyle/>
                    <a:p>
                      <a:r>
                        <a:rPr lang="es-ES" sz="1600" dirty="0"/>
                        <a:t>Mean </a:t>
                      </a:r>
                      <a:r>
                        <a:rPr lang="es-ES" sz="1600" dirty="0" err="1"/>
                        <a:t>values</a:t>
                      </a:r>
                      <a:endParaRPr lang="es-ES" sz="1600" dirty="0"/>
                    </a:p>
                  </a:txBody>
                  <a:tcPr/>
                </a:tc>
                <a:tc>
                  <a:txBody>
                    <a:bodyPr/>
                    <a:lstStyle/>
                    <a:p>
                      <a:pPr algn="ctr"/>
                      <a:r>
                        <a:rPr lang="es-ES" sz="1600" dirty="0"/>
                        <a:t>5.245</a:t>
                      </a:r>
                    </a:p>
                  </a:txBody>
                  <a:tcPr/>
                </a:tc>
                <a:tc>
                  <a:txBody>
                    <a:bodyPr/>
                    <a:lstStyle/>
                    <a:p>
                      <a:pPr algn="ctr"/>
                      <a:r>
                        <a:rPr lang="es-ES" sz="1600" dirty="0"/>
                        <a:t>4.606</a:t>
                      </a:r>
                    </a:p>
                  </a:txBody>
                  <a:tcPr/>
                </a:tc>
                <a:extLst>
                  <a:ext uri="{0D108BD9-81ED-4DB2-BD59-A6C34878D82A}">
                    <a16:rowId xmlns:a16="http://schemas.microsoft.com/office/drawing/2014/main" val="1130052224"/>
                  </a:ext>
                </a:extLst>
              </a:tr>
              <a:tr h="320525">
                <a:tc>
                  <a:txBody>
                    <a:bodyPr/>
                    <a:lstStyle/>
                    <a:p>
                      <a:r>
                        <a:rPr lang="es-ES" sz="1600" dirty="0"/>
                        <a:t>1st DMU</a:t>
                      </a:r>
                    </a:p>
                  </a:txBody>
                  <a:tcPr/>
                </a:tc>
                <a:tc>
                  <a:txBody>
                    <a:bodyPr/>
                    <a:lstStyle/>
                    <a:p>
                      <a:pPr algn="ctr"/>
                      <a:r>
                        <a:rPr lang="es-ES" sz="1600" dirty="0"/>
                        <a:t>2.993</a:t>
                      </a:r>
                    </a:p>
                  </a:txBody>
                  <a:tcPr/>
                </a:tc>
                <a:tc>
                  <a:txBody>
                    <a:bodyPr/>
                    <a:lstStyle/>
                    <a:p>
                      <a:pPr algn="ctr"/>
                      <a:r>
                        <a:rPr lang="es-ES" sz="1600" dirty="0">
                          <a:effectLst/>
                        </a:rPr>
                        <a:t>2.829</a:t>
                      </a:r>
                      <a:endParaRPr lang="es-ES" sz="1600" dirty="0"/>
                    </a:p>
                  </a:txBody>
                  <a:tcPr/>
                </a:tc>
                <a:extLst>
                  <a:ext uri="{0D108BD9-81ED-4DB2-BD59-A6C34878D82A}">
                    <a16:rowId xmlns:a16="http://schemas.microsoft.com/office/drawing/2014/main" val="3946281185"/>
                  </a:ext>
                </a:extLst>
              </a:tr>
              <a:tr h="320525">
                <a:tc>
                  <a:txBody>
                    <a:bodyPr/>
                    <a:lstStyle/>
                    <a:p>
                      <a:r>
                        <a:rPr lang="es-ES" sz="1600" dirty="0"/>
                        <a:t>4th DMU</a:t>
                      </a:r>
                    </a:p>
                  </a:txBody>
                  <a:tcPr/>
                </a:tc>
                <a:tc>
                  <a:txBody>
                    <a:bodyPr/>
                    <a:lstStyle/>
                    <a:p>
                      <a:pPr algn="ctr"/>
                      <a:r>
                        <a:rPr lang="es-ES" sz="1600" dirty="0">
                          <a:effectLst/>
                        </a:rPr>
                        <a:t>7.822</a:t>
                      </a:r>
                      <a:endParaRPr lang="es-ES" sz="1600" dirty="0"/>
                    </a:p>
                  </a:txBody>
                  <a:tcPr/>
                </a:tc>
                <a:tc>
                  <a:txBody>
                    <a:bodyPr/>
                    <a:lstStyle/>
                    <a:p>
                      <a:pPr algn="ctr"/>
                      <a:r>
                        <a:rPr lang="es-ES" sz="1600" dirty="0">
                          <a:effectLst/>
                        </a:rPr>
                        <a:t>5.049</a:t>
                      </a:r>
                      <a:endParaRPr lang="es-ES" sz="1600" dirty="0"/>
                    </a:p>
                  </a:txBody>
                  <a:tcPr/>
                </a:tc>
                <a:extLst>
                  <a:ext uri="{0D108BD9-81ED-4DB2-BD59-A6C34878D82A}">
                    <a16:rowId xmlns:a16="http://schemas.microsoft.com/office/drawing/2014/main" val="1209380637"/>
                  </a:ext>
                </a:extLst>
              </a:tr>
              <a:tr h="320525">
                <a:tc>
                  <a:txBody>
                    <a:bodyPr/>
                    <a:lstStyle/>
                    <a:p>
                      <a:r>
                        <a:rPr lang="es-ES" sz="1600" dirty="0"/>
                        <a:t>13th DMU</a:t>
                      </a:r>
                    </a:p>
                  </a:txBody>
                  <a:tcPr/>
                </a:tc>
                <a:tc>
                  <a:txBody>
                    <a:bodyPr/>
                    <a:lstStyle/>
                    <a:p>
                      <a:pPr algn="ctr"/>
                      <a:r>
                        <a:rPr lang="es-ES" sz="1600" dirty="0">
                          <a:effectLst/>
                        </a:rPr>
                        <a:t>9.065</a:t>
                      </a:r>
                      <a:endParaRPr lang="es-ES" sz="1600" dirty="0"/>
                    </a:p>
                  </a:txBody>
                  <a:tcPr/>
                </a:tc>
                <a:tc>
                  <a:txBody>
                    <a:bodyPr/>
                    <a:lstStyle/>
                    <a:p>
                      <a:pPr algn="ctr"/>
                      <a:r>
                        <a:rPr lang="es-ES" sz="1600" dirty="0">
                          <a:effectLst/>
                        </a:rPr>
                        <a:t>8.905</a:t>
                      </a:r>
                      <a:endParaRPr lang="es-ES" sz="1600" dirty="0"/>
                    </a:p>
                  </a:txBody>
                  <a:tcPr/>
                </a:tc>
                <a:extLst>
                  <a:ext uri="{0D108BD9-81ED-4DB2-BD59-A6C34878D82A}">
                    <a16:rowId xmlns:a16="http://schemas.microsoft.com/office/drawing/2014/main" val="3529383614"/>
                  </a:ext>
                </a:extLst>
              </a:tr>
            </a:tbl>
          </a:graphicData>
        </a:graphic>
      </p:graphicFrame>
    </p:spTree>
    <p:extLst>
      <p:ext uri="{BB962C8B-B14F-4D97-AF65-F5344CB8AC3E}">
        <p14:creationId xmlns:p14="http://schemas.microsoft.com/office/powerpoint/2010/main" val="29452973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6BA8BD2-2360-47C4-A428-A34D4F1BE424}"/>
              </a:ext>
            </a:extLst>
          </p:cNvPr>
          <p:cNvSpPr>
            <a:spLocks noGrp="1"/>
          </p:cNvSpPr>
          <p:nvPr>
            <p:ph type="title"/>
          </p:nvPr>
        </p:nvSpPr>
        <p:spPr/>
        <p:txBody>
          <a:bodyPr/>
          <a:lstStyle/>
          <a:p>
            <a:r>
              <a:rPr lang="es-ES" dirty="0"/>
              <a:t>1D-SA: </a:t>
            </a:r>
            <a:r>
              <a:rPr lang="es-ES" dirty="0" err="1"/>
              <a:t>Example</a:t>
            </a:r>
            <a:endParaRPr lang="en-GB" dirty="0"/>
          </a:p>
        </p:txBody>
      </p:sp>
      <p:sp>
        <p:nvSpPr>
          <p:cNvPr id="4" name="Marcador de pie de página 3">
            <a:extLst>
              <a:ext uri="{FF2B5EF4-FFF2-40B4-BE49-F238E27FC236}">
                <a16:creationId xmlns:a16="http://schemas.microsoft.com/office/drawing/2014/main" id="{32E9E3CC-AACD-421E-ADF4-8100E3695283}"/>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Using sensitivity analysis and visualization techniques to open black box data mining models: a </a:t>
            </a:r>
            <a:r>
              <a:rPr lang="en-US" sz="1800" b="1" kern="100" dirty="0" err="1">
                <a:effectLst/>
                <a:latin typeface="Times New Roman" panose="02020603050405020304" pitchFamily="18" charset="0"/>
                <a:ea typeface="Aptos" panose="020B0004020202020204" pitchFamily="34" charset="0"/>
                <a:cs typeface="Times New Roman" panose="02020603050405020304" pitchFamily="18" charset="0"/>
              </a:rPr>
              <a:t>rminer</a:t>
            </a: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 example</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5CD26059-5682-4382-89E1-677AD7B72CFE}"/>
              </a:ext>
            </a:extLst>
          </p:cNvPr>
          <p:cNvSpPr>
            <a:spLocks noGrp="1"/>
          </p:cNvSpPr>
          <p:nvPr>
            <p:ph type="sldNum" sz="quarter" idx="12"/>
          </p:nvPr>
        </p:nvSpPr>
        <p:spPr/>
        <p:txBody>
          <a:bodyPr/>
          <a:lstStyle/>
          <a:p>
            <a:fld id="{DBFF9636-A71C-488A-89F8-02E08556F10C}" type="slidenum">
              <a:rPr lang="es-ES" smtClean="0"/>
              <a:pPr/>
              <a:t>23</a:t>
            </a:fld>
            <a:endParaRPr lang="es-ES" dirty="0"/>
          </a:p>
        </p:txBody>
      </p:sp>
      <p:sp>
        <p:nvSpPr>
          <p:cNvPr id="3" name="Marcador de contenido 2">
            <a:extLst>
              <a:ext uri="{FF2B5EF4-FFF2-40B4-BE49-F238E27FC236}">
                <a16:creationId xmlns:a16="http://schemas.microsoft.com/office/drawing/2014/main" id="{4494177C-73C9-19D2-B33F-3A421F270BD1}"/>
              </a:ext>
            </a:extLst>
          </p:cNvPr>
          <p:cNvSpPr>
            <a:spLocks noGrp="1"/>
          </p:cNvSpPr>
          <p:nvPr>
            <p:ph idx="1"/>
          </p:nvPr>
        </p:nvSpPr>
        <p:spPr>
          <a:xfrm>
            <a:off x="831520" y="3097269"/>
            <a:ext cx="16595985" cy="5850074"/>
          </a:xfrm>
        </p:spPr>
        <p:txBody>
          <a:bodyPr>
            <a:normAutofit/>
          </a:bodyPr>
          <a:lstStyle/>
          <a:p>
            <a:r>
              <a:rPr lang="en-US" sz="4400" dirty="0">
                <a:latin typeface="DIN" panose="020B0604020202020204" charset="0"/>
                <a:ea typeface="Aptos" panose="020B0004020202020204" pitchFamily="34" charset="0"/>
              </a:rPr>
              <a:t>The relative importance of the variables can be measured for each DMU</a:t>
            </a:r>
            <a:r>
              <a:rPr lang="es-ES" sz="4400" dirty="0">
                <a:latin typeface="DIN" panose="020B0604020202020204" charset="0"/>
                <a:ea typeface="Aptos" panose="020B0004020202020204" pitchFamily="34" charset="0"/>
              </a:rPr>
              <a:t>.</a:t>
            </a:r>
          </a:p>
          <a:p>
            <a:pPr marL="685800" lvl="1" indent="0">
              <a:buNone/>
            </a:pPr>
            <a:endParaRPr lang="en-GB" dirty="0"/>
          </a:p>
        </p:txBody>
      </p:sp>
      <mc:AlternateContent xmlns:mc="http://schemas.openxmlformats.org/markup-compatibility/2006" xmlns:a14="http://schemas.microsoft.com/office/drawing/2010/main">
        <mc:Choice Requires="a14">
          <p:graphicFrame>
            <p:nvGraphicFramePr>
              <p:cNvPr id="6" name="Tabla 5">
                <a:extLst>
                  <a:ext uri="{FF2B5EF4-FFF2-40B4-BE49-F238E27FC236}">
                    <a16:creationId xmlns:a16="http://schemas.microsoft.com/office/drawing/2014/main" id="{77DF7315-AF9C-3EB1-2542-D71989CD2E2D}"/>
                  </a:ext>
                </a:extLst>
              </p:cNvPr>
              <p:cNvGraphicFramePr>
                <a:graphicFrameLocks noGrp="1"/>
              </p:cNvGraphicFramePr>
              <p:nvPr>
                <p:extLst>
                  <p:ext uri="{D42A27DB-BD31-4B8C-83A1-F6EECF244321}">
                    <p14:modId xmlns:p14="http://schemas.microsoft.com/office/powerpoint/2010/main" val="1185500770"/>
                  </p:ext>
                </p:extLst>
              </p:nvPr>
            </p:nvGraphicFramePr>
            <p:xfrm>
              <a:off x="3048000" y="5144294"/>
              <a:ext cx="12192000" cy="2547112"/>
            </p:xfrm>
            <a:graphic>
              <a:graphicData uri="http://schemas.openxmlformats.org/drawingml/2006/table">
                <a:tbl>
                  <a:tblPr firstRow="1" bandRow="1">
                    <a:tableStyleId>{9D7B26C5-4107-4FEC-AEDC-1716B250A1EF}</a:tableStyleId>
                  </a:tblPr>
                  <a:tblGrid>
                    <a:gridCol w="4064000">
                      <a:extLst>
                        <a:ext uri="{9D8B030D-6E8A-4147-A177-3AD203B41FA5}">
                          <a16:colId xmlns:a16="http://schemas.microsoft.com/office/drawing/2014/main" val="3943066496"/>
                        </a:ext>
                      </a:extLst>
                    </a:gridCol>
                    <a:gridCol w="4064000">
                      <a:extLst>
                        <a:ext uri="{9D8B030D-6E8A-4147-A177-3AD203B41FA5}">
                          <a16:colId xmlns:a16="http://schemas.microsoft.com/office/drawing/2014/main" val="465688363"/>
                        </a:ext>
                      </a:extLst>
                    </a:gridCol>
                    <a:gridCol w="4064000">
                      <a:extLst>
                        <a:ext uri="{9D8B030D-6E8A-4147-A177-3AD203B41FA5}">
                          <a16:colId xmlns:a16="http://schemas.microsoft.com/office/drawing/2014/main" val="3387116903"/>
                        </a:ext>
                      </a:extLst>
                    </a:gridCol>
                  </a:tblGrid>
                  <a:tr h="370840">
                    <a:tc>
                      <a:txBody>
                        <a:bodyPr/>
                        <a:lstStyle/>
                        <a:p>
                          <a:r>
                            <a:rPr lang="es-ES" dirty="0" err="1"/>
                            <a:t>Features</a:t>
                          </a:r>
                          <a:endParaRPr lang="es-ES"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s-ES" b="0" i="1" smtClean="0">
                                        <a:latin typeface="Cambria Math" panose="02040503050406030204" pitchFamily="18" charset="0"/>
                                      </a:rPr>
                                    </m:ctrlPr>
                                  </m:sSubPr>
                                  <m:e>
                                    <m:r>
                                      <a:rPr lang="es-ES" b="1" i="1" smtClean="0">
                                        <a:latin typeface="Cambria Math" panose="02040503050406030204" pitchFamily="18" charset="0"/>
                                      </a:rPr>
                                      <m:t>𝒙</m:t>
                                    </m:r>
                                  </m:e>
                                  <m:sub>
                                    <m:r>
                                      <a:rPr lang="es-ES" b="0" i="1" smtClean="0">
                                        <a:latin typeface="Cambria Math" panose="02040503050406030204" pitchFamily="18" charset="0"/>
                                      </a:rPr>
                                      <m:t>𝑥</m:t>
                                    </m:r>
                                    <m:r>
                                      <a:rPr lang="es-ES" b="0" i="1" smtClean="0">
                                        <a:latin typeface="Cambria Math" panose="02040503050406030204" pitchFamily="18" charset="0"/>
                                      </a:rPr>
                                      <m:t>1</m:t>
                                    </m:r>
                                  </m:sub>
                                </m:sSub>
                              </m:oMath>
                            </m:oMathPara>
                          </a14:m>
                          <a:endParaRPr lang="es-ES" b="0"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s-ES" b="0" i="1" smtClean="0">
                                        <a:latin typeface="Cambria Math" panose="02040503050406030204" pitchFamily="18" charset="0"/>
                                      </a:rPr>
                                    </m:ctrlPr>
                                  </m:sSubPr>
                                  <m:e>
                                    <m:r>
                                      <a:rPr lang="es-ES" b="1" i="1" smtClean="0">
                                        <a:latin typeface="Cambria Math" panose="02040503050406030204" pitchFamily="18" charset="0"/>
                                      </a:rPr>
                                      <m:t>𝒙</m:t>
                                    </m:r>
                                  </m:e>
                                  <m:sub>
                                    <m:r>
                                      <a:rPr lang="es-ES" b="0" i="1" smtClean="0">
                                        <a:latin typeface="Cambria Math" panose="02040503050406030204" pitchFamily="18" charset="0"/>
                                      </a:rPr>
                                      <m:t>𝑦</m:t>
                                    </m:r>
                                  </m:sub>
                                </m:sSub>
                              </m:oMath>
                            </m:oMathPara>
                          </a14:m>
                          <a:endParaRPr lang="es-ES" dirty="0"/>
                        </a:p>
                      </a:txBody>
                      <a:tcPr/>
                    </a:tc>
                    <a:extLst>
                      <a:ext uri="{0D108BD9-81ED-4DB2-BD59-A6C34878D82A}">
                        <a16:rowId xmlns:a16="http://schemas.microsoft.com/office/drawing/2014/main" val="2368775951"/>
                      </a:ext>
                    </a:extLst>
                  </a:tr>
                  <a:tr h="370840">
                    <a:tc>
                      <a:txBody>
                        <a:bodyPr/>
                        <a:lstStyle/>
                        <a:p>
                          <a:r>
                            <a:rPr lang="es-ES" dirty="0" err="1"/>
                            <a:t>Using</a:t>
                          </a:r>
                          <a:r>
                            <a:rPr lang="es-ES" dirty="0"/>
                            <a:t> mean</a:t>
                          </a:r>
                        </a:p>
                      </a:txBody>
                      <a:tcPr/>
                    </a:tc>
                    <a:tc>
                      <a:txBody>
                        <a:bodyPr/>
                        <a:lstStyle/>
                        <a:p>
                          <a:pPr algn="ctr"/>
                          <a:r>
                            <a:rPr lang="es-ES" dirty="0"/>
                            <a:t>0.46</a:t>
                          </a:r>
                        </a:p>
                      </a:txBody>
                      <a:tcPr/>
                    </a:tc>
                    <a:tc>
                      <a:txBody>
                        <a:bodyPr/>
                        <a:lstStyle/>
                        <a:p>
                          <a:pPr algn="ctr"/>
                          <a:r>
                            <a:rPr lang="es-ES" dirty="0"/>
                            <a:t>0.54</a:t>
                          </a:r>
                        </a:p>
                      </a:txBody>
                      <a:tcPr/>
                    </a:tc>
                    <a:extLst>
                      <a:ext uri="{0D108BD9-81ED-4DB2-BD59-A6C34878D82A}">
                        <a16:rowId xmlns:a16="http://schemas.microsoft.com/office/drawing/2014/main" val="1438970243"/>
                      </a:ext>
                    </a:extLst>
                  </a:tr>
                  <a:tr h="370840">
                    <a:tc>
                      <a:txBody>
                        <a:bodyPr/>
                        <a:lstStyle/>
                        <a:p>
                          <a:r>
                            <a:rPr lang="es-ES" dirty="0"/>
                            <a:t>1st DMU</a:t>
                          </a:r>
                        </a:p>
                      </a:txBody>
                      <a:tcPr/>
                    </a:tc>
                    <a:tc>
                      <a:txBody>
                        <a:bodyPr/>
                        <a:lstStyle/>
                        <a:p>
                          <a:pPr algn="ctr"/>
                          <a:r>
                            <a:rPr lang="es-ES" dirty="0"/>
                            <a:t>0.41</a:t>
                          </a:r>
                        </a:p>
                      </a:txBody>
                      <a:tcPr/>
                    </a:tc>
                    <a:tc>
                      <a:txBody>
                        <a:bodyPr/>
                        <a:lstStyle/>
                        <a:p>
                          <a:pPr algn="ctr"/>
                          <a:r>
                            <a:rPr lang="es-ES" dirty="0"/>
                            <a:t>0.59</a:t>
                          </a:r>
                        </a:p>
                      </a:txBody>
                      <a:tcPr/>
                    </a:tc>
                    <a:extLst>
                      <a:ext uri="{0D108BD9-81ED-4DB2-BD59-A6C34878D82A}">
                        <a16:rowId xmlns:a16="http://schemas.microsoft.com/office/drawing/2014/main" val="601093408"/>
                      </a:ext>
                    </a:extLst>
                  </a:tr>
                  <a:tr h="370840">
                    <a:tc>
                      <a:txBody>
                        <a:bodyPr/>
                        <a:lstStyle/>
                        <a:p>
                          <a:r>
                            <a:rPr lang="es-ES" dirty="0"/>
                            <a:t>4th DMU</a:t>
                          </a:r>
                        </a:p>
                      </a:txBody>
                      <a:tcPr/>
                    </a:tc>
                    <a:tc>
                      <a:txBody>
                        <a:bodyPr/>
                        <a:lstStyle/>
                        <a:p>
                          <a:pPr algn="ctr"/>
                          <a:r>
                            <a:rPr lang="es-ES" dirty="0"/>
                            <a:t>0.54</a:t>
                          </a:r>
                        </a:p>
                      </a:txBody>
                      <a:tcPr/>
                    </a:tc>
                    <a:tc>
                      <a:txBody>
                        <a:bodyPr/>
                        <a:lstStyle/>
                        <a:p>
                          <a:pPr algn="ctr"/>
                          <a:r>
                            <a:rPr lang="es-ES" dirty="0"/>
                            <a:t>0.46</a:t>
                          </a:r>
                        </a:p>
                      </a:txBody>
                      <a:tcPr/>
                    </a:tc>
                    <a:extLst>
                      <a:ext uri="{0D108BD9-81ED-4DB2-BD59-A6C34878D82A}">
                        <a16:rowId xmlns:a16="http://schemas.microsoft.com/office/drawing/2014/main" val="547169358"/>
                      </a:ext>
                    </a:extLst>
                  </a:tr>
                  <a:tr h="370840">
                    <a:tc>
                      <a:txBody>
                        <a:bodyPr/>
                        <a:lstStyle/>
                        <a:p>
                          <a:r>
                            <a:rPr lang="es-ES" dirty="0"/>
                            <a:t>13th DMU</a:t>
                          </a:r>
                        </a:p>
                      </a:txBody>
                      <a:tcPr/>
                    </a:tc>
                    <a:tc>
                      <a:txBody>
                        <a:bodyPr/>
                        <a:lstStyle/>
                        <a:p>
                          <a:pPr algn="ctr"/>
                          <a:r>
                            <a:rPr lang="es-ES" dirty="0"/>
                            <a:t>0.14</a:t>
                          </a:r>
                        </a:p>
                      </a:txBody>
                      <a:tcPr/>
                    </a:tc>
                    <a:tc>
                      <a:txBody>
                        <a:bodyPr/>
                        <a:lstStyle/>
                        <a:p>
                          <a:pPr algn="ctr"/>
                          <a:r>
                            <a:rPr lang="es-ES" dirty="0"/>
                            <a:t>0.86</a:t>
                          </a:r>
                        </a:p>
                      </a:txBody>
                      <a:tcPr/>
                    </a:tc>
                    <a:extLst>
                      <a:ext uri="{0D108BD9-81ED-4DB2-BD59-A6C34878D82A}">
                        <a16:rowId xmlns:a16="http://schemas.microsoft.com/office/drawing/2014/main" val="4053852611"/>
                      </a:ext>
                    </a:extLst>
                  </a:tr>
                </a:tbl>
              </a:graphicData>
            </a:graphic>
          </p:graphicFrame>
        </mc:Choice>
        <mc:Fallback xmlns="">
          <p:graphicFrame>
            <p:nvGraphicFramePr>
              <p:cNvPr id="6" name="Tabla 5">
                <a:extLst>
                  <a:ext uri="{FF2B5EF4-FFF2-40B4-BE49-F238E27FC236}">
                    <a16:creationId xmlns:a16="http://schemas.microsoft.com/office/drawing/2014/main" id="{77DF7315-AF9C-3EB1-2542-D71989CD2E2D}"/>
                  </a:ext>
                </a:extLst>
              </p:cNvPr>
              <p:cNvGraphicFramePr>
                <a:graphicFrameLocks noGrp="1"/>
              </p:cNvGraphicFramePr>
              <p:nvPr>
                <p:extLst>
                  <p:ext uri="{D42A27DB-BD31-4B8C-83A1-F6EECF244321}">
                    <p14:modId xmlns:p14="http://schemas.microsoft.com/office/powerpoint/2010/main" val="1185500770"/>
                  </p:ext>
                </p:extLst>
              </p:nvPr>
            </p:nvGraphicFramePr>
            <p:xfrm>
              <a:off x="3048000" y="5144294"/>
              <a:ext cx="12192000" cy="2547112"/>
            </p:xfrm>
            <a:graphic>
              <a:graphicData uri="http://schemas.openxmlformats.org/drawingml/2006/table">
                <a:tbl>
                  <a:tblPr firstRow="1" bandRow="1">
                    <a:tableStyleId>{9D7B26C5-4107-4FEC-AEDC-1716B250A1EF}</a:tableStyleId>
                  </a:tblPr>
                  <a:tblGrid>
                    <a:gridCol w="4064000">
                      <a:extLst>
                        <a:ext uri="{9D8B030D-6E8A-4147-A177-3AD203B41FA5}">
                          <a16:colId xmlns:a16="http://schemas.microsoft.com/office/drawing/2014/main" val="3943066496"/>
                        </a:ext>
                      </a:extLst>
                    </a:gridCol>
                    <a:gridCol w="4064000">
                      <a:extLst>
                        <a:ext uri="{9D8B030D-6E8A-4147-A177-3AD203B41FA5}">
                          <a16:colId xmlns:a16="http://schemas.microsoft.com/office/drawing/2014/main" val="465688363"/>
                        </a:ext>
                      </a:extLst>
                    </a:gridCol>
                    <a:gridCol w="4064000">
                      <a:extLst>
                        <a:ext uri="{9D8B030D-6E8A-4147-A177-3AD203B41FA5}">
                          <a16:colId xmlns:a16="http://schemas.microsoft.com/office/drawing/2014/main" val="3387116903"/>
                        </a:ext>
                      </a:extLst>
                    </a:gridCol>
                  </a:tblGrid>
                  <a:tr h="535432">
                    <a:tc>
                      <a:txBody>
                        <a:bodyPr/>
                        <a:lstStyle/>
                        <a:p>
                          <a:r>
                            <a:rPr lang="es-ES" dirty="0" err="1"/>
                            <a:t>Features</a:t>
                          </a:r>
                          <a:endParaRPr lang="es-ES" dirty="0"/>
                        </a:p>
                      </a:txBody>
                      <a:tcPr/>
                    </a:tc>
                    <a:tc>
                      <a:txBody>
                        <a:bodyPr/>
                        <a:lstStyle/>
                        <a:p>
                          <a:endParaRPr lang="es-ES"/>
                        </a:p>
                      </a:txBody>
                      <a:tcPr>
                        <a:blipFill>
                          <a:blip r:embed="rId3"/>
                          <a:stretch>
                            <a:fillRect l="-100150" t="-9091" r="-100450" b="-406818"/>
                          </a:stretch>
                        </a:blipFill>
                      </a:tcPr>
                    </a:tc>
                    <a:tc>
                      <a:txBody>
                        <a:bodyPr/>
                        <a:lstStyle/>
                        <a:p>
                          <a:endParaRPr lang="es-ES"/>
                        </a:p>
                      </a:txBody>
                      <a:tcPr>
                        <a:blipFill>
                          <a:blip r:embed="rId3"/>
                          <a:stretch>
                            <a:fillRect l="-199850" t="-9091" r="-300" b="-406818"/>
                          </a:stretch>
                        </a:blipFill>
                      </a:tcPr>
                    </a:tc>
                    <a:extLst>
                      <a:ext uri="{0D108BD9-81ED-4DB2-BD59-A6C34878D82A}">
                        <a16:rowId xmlns:a16="http://schemas.microsoft.com/office/drawing/2014/main" val="2368775951"/>
                      </a:ext>
                    </a:extLst>
                  </a:tr>
                  <a:tr h="502920">
                    <a:tc>
                      <a:txBody>
                        <a:bodyPr/>
                        <a:lstStyle/>
                        <a:p>
                          <a:r>
                            <a:rPr lang="es-ES" dirty="0" err="1"/>
                            <a:t>Using</a:t>
                          </a:r>
                          <a:r>
                            <a:rPr lang="es-ES" dirty="0"/>
                            <a:t> mean</a:t>
                          </a:r>
                        </a:p>
                      </a:txBody>
                      <a:tcPr/>
                    </a:tc>
                    <a:tc>
                      <a:txBody>
                        <a:bodyPr/>
                        <a:lstStyle/>
                        <a:p>
                          <a:pPr algn="ctr"/>
                          <a:r>
                            <a:rPr lang="es-ES" dirty="0"/>
                            <a:t>0.46</a:t>
                          </a:r>
                        </a:p>
                      </a:txBody>
                      <a:tcPr/>
                    </a:tc>
                    <a:tc>
                      <a:txBody>
                        <a:bodyPr/>
                        <a:lstStyle/>
                        <a:p>
                          <a:pPr algn="ctr"/>
                          <a:r>
                            <a:rPr lang="es-ES" dirty="0"/>
                            <a:t>0.54</a:t>
                          </a:r>
                        </a:p>
                      </a:txBody>
                      <a:tcPr/>
                    </a:tc>
                    <a:extLst>
                      <a:ext uri="{0D108BD9-81ED-4DB2-BD59-A6C34878D82A}">
                        <a16:rowId xmlns:a16="http://schemas.microsoft.com/office/drawing/2014/main" val="1438970243"/>
                      </a:ext>
                    </a:extLst>
                  </a:tr>
                  <a:tr h="502920">
                    <a:tc>
                      <a:txBody>
                        <a:bodyPr/>
                        <a:lstStyle/>
                        <a:p>
                          <a:r>
                            <a:rPr lang="es-ES" dirty="0"/>
                            <a:t>1st DMU</a:t>
                          </a:r>
                        </a:p>
                      </a:txBody>
                      <a:tcPr/>
                    </a:tc>
                    <a:tc>
                      <a:txBody>
                        <a:bodyPr/>
                        <a:lstStyle/>
                        <a:p>
                          <a:pPr algn="ctr"/>
                          <a:r>
                            <a:rPr lang="es-ES" dirty="0"/>
                            <a:t>0.41</a:t>
                          </a:r>
                        </a:p>
                      </a:txBody>
                      <a:tcPr/>
                    </a:tc>
                    <a:tc>
                      <a:txBody>
                        <a:bodyPr/>
                        <a:lstStyle/>
                        <a:p>
                          <a:pPr algn="ctr"/>
                          <a:r>
                            <a:rPr lang="es-ES" dirty="0"/>
                            <a:t>0.59</a:t>
                          </a:r>
                        </a:p>
                      </a:txBody>
                      <a:tcPr/>
                    </a:tc>
                    <a:extLst>
                      <a:ext uri="{0D108BD9-81ED-4DB2-BD59-A6C34878D82A}">
                        <a16:rowId xmlns:a16="http://schemas.microsoft.com/office/drawing/2014/main" val="601093408"/>
                      </a:ext>
                    </a:extLst>
                  </a:tr>
                  <a:tr h="502920">
                    <a:tc>
                      <a:txBody>
                        <a:bodyPr/>
                        <a:lstStyle/>
                        <a:p>
                          <a:r>
                            <a:rPr lang="es-ES" dirty="0"/>
                            <a:t>4th DMU</a:t>
                          </a:r>
                        </a:p>
                      </a:txBody>
                      <a:tcPr/>
                    </a:tc>
                    <a:tc>
                      <a:txBody>
                        <a:bodyPr/>
                        <a:lstStyle/>
                        <a:p>
                          <a:pPr algn="ctr"/>
                          <a:r>
                            <a:rPr lang="es-ES" dirty="0"/>
                            <a:t>0.54</a:t>
                          </a:r>
                        </a:p>
                      </a:txBody>
                      <a:tcPr/>
                    </a:tc>
                    <a:tc>
                      <a:txBody>
                        <a:bodyPr/>
                        <a:lstStyle/>
                        <a:p>
                          <a:pPr algn="ctr"/>
                          <a:r>
                            <a:rPr lang="es-ES" dirty="0"/>
                            <a:t>0.46</a:t>
                          </a:r>
                        </a:p>
                      </a:txBody>
                      <a:tcPr/>
                    </a:tc>
                    <a:extLst>
                      <a:ext uri="{0D108BD9-81ED-4DB2-BD59-A6C34878D82A}">
                        <a16:rowId xmlns:a16="http://schemas.microsoft.com/office/drawing/2014/main" val="547169358"/>
                      </a:ext>
                    </a:extLst>
                  </a:tr>
                  <a:tr h="502920">
                    <a:tc>
                      <a:txBody>
                        <a:bodyPr/>
                        <a:lstStyle/>
                        <a:p>
                          <a:r>
                            <a:rPr lang="es-ES" dirty="0"/>
                            <a:t>13th DMU</a:t>
                          </a:r>
                        </a:p>
                      </a:txBody>
                      <a:tcPr/>
                    </a:tc>
                    <a:tc>
                      <a:txBody>
                        <a:bodyPr/>
                        <a:lstStyle/>
                        <a:p>
                          <a:pPr algn="ctr"/>
                          <a:r>
                            <a:rPr lang="es-ES" dirty="0"/>
                            <a:t>0.14</a:t>
                          </a:r>
                        </a:p>
                      </a:txBody>
                      <a:tcPr/>
                    </a:tc>
                    <a:tc>
                      <a:txBody>
                        <a:bodyPr/>
                        <a:lstStyle/>
                        <a:p>
                          <a:pPr algn="ctr"/>
                          <a:r>
                            <a:rPr lang="es-ES" dirty="0"/>
                            <a:t>0.86</a:t>
                          </a:r>
                        </a:p>
                      </a:txBody>
                      <a:tcPr/>
                    </a:tc>
                    <a:extLst>
                      <a:ext uri="{0D108BD9-81ED-4DB2-BD59-A6C34878D82A}">
                        <a16:rowId xmlns:a16="http://schemas.microsoft.com/office/drawing/2014/main" val="4053852611"/>
                      </a:ext>
                    </a:extLst>
                  </a:tr>
                </a:tbl>
              </a:graphicData>
            </a:graphic>
          </p:graphicFrame>
        </mc:Fallback>
      </mc:AlternateContent>
    </p:spTree>
    <p:extLst>
      <p:ext uri="{BB962C8B-B14F-4D97-AF65-F5344CB8AC3E}">
        <p14:creationId xmlns:p14="http://schemas.microsoft.com/office/powerpoint/2010/main" val="26055378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1EA5FF0-233C-9766-7379-A46D6B168167}"/>
              </a:ext>
            </a:extLst>
          </p:cNvPr>
          <p:cNvSpPr>
            <a:spLocks noGrp="1"/>
          </p:cNvSpPr>
          <p:nvPr>
            <p:ph type="title"/>
          </p:nvPr>
        </p:nvSpPr>
        <p:spPr/>
        <p:txBody>
          <a:bodyPr/>
          <a:lstStyle/>
          <a:p>
            <a:r>
              <a:rPr lang="es-ES" dirty="0"/>
              <a:t>Global SA (GSA)</a:t>
            </a:r>
          </a:p>
        </p:txBody>
      </p:sp>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B7960068-E182-A0CB-FAF6-893830475CE8}"/>
                  </a:ext>
                </a:extLst>
              </p:cNvPr>
              <p:cNvSpPr>
                <a:spLocks noGrp="1"/>
              </p:cNvSpPr>
              <p:nvPr>
                <p:ph idx="1"/>
              </p:nvPr>
            </p:nvSpPr>
            <p:spPr/>
            <p:txBody>
              <a:bodyPr/>
              <a:lstStyle/>
              <a:p>
                <a:r>
                  <a:rPr lang="en-US" dirty="0"/>
                  <a:t>Similar to 1D-SA, except that this method uses a set of </a:t>
                </a:r>
                <a14:m>
                  <m:oMath xmlns:m="http://schemas.openxmlformats.org/officeDocument/2006/math">
                    <m:r>
                      <a:rPr lang="es-ES" b="0" i="1" smtClean="0">
                        <a:latin typeface="Cambria Math" panose="02040503050406030204" pitchFamily="18" charset="0"/>
                      </a:rPr>
                      <m:t>𝐹</m:t>
                    </m:r>
                  </m:oMath>
                </a14:m>
                <a:r>
                  <a:rPr lang="en-US" dirty="0"/>
                  <a:t> features that simultaneously vary with </a:t>
                </a:r>
                <a14:m>
                  <m:oMath xmlns:m="http://schemas.openxmlformats.org/officeDocument/2006/math">
                    <m:r>
                      <a:rPr lang="es-ES" b="0" i="1" smtClean="0">
                        <a:latin typeface="Cambria Math" panose="02040503050406030204" pitchFamily="18" charset="0"/>
                      </a:rPr>
                      <m:t>𝐿</m:t>
                    </m:r>
                  </m:oMath>
                </a14:m>
                <a:r>
                  <a:rPr lang="en-US" dirty="0"/>
                  <a:t> levels. </a:t>
                </a:r>
              </a:p>
              <a:p>
                <a:r>
                  <a:rPr lang="en-US" dirty="0"/>
                  <a:t>Number of simultaneous sensitivity variables: </a:t>
                </a:r>
                <a14:m>
                  <m:oMath xmlns:m="http://schemas.openxmlformats.org/officeDocument/2006/math">
                    <m:d>
                      <m:dPr>
                        <m:ctrlPr>
                          <a:rPr lang="en-US" i="1" smtClean="0">
                            <a:latin typeface="Cambria Math" panose="02040503050406030204" pitchFamily="18" charset="0"/>
                          </a:rPr>
                        </m:ctrlPr>
                      </m:dPr>
                      <m:e>
                        <m:r>
                          <a:rPr lang="es-ES" i="1">
                            <a:latin typeface="Cambria Math" panose="02040503050406030204" pitchFamily="18" charset="0"/>
                          </a:rPr>
                          <m:t>#</m:t>
                        </m:r>
                        <m:r>
                          <a:rPr lang="es-ES" i="1">
                            <a:latin typeface="Cambria Math" panose="02040503050406030204" pitchFamily="18" charset="0"/>
                          </a:rPr>
                          <m:t>𝐹</m:t>
                        </m:r>
                      </m:e>
                    </m:d>
                  </m:oMath>
                </a14:m>
                <a:endParaRPr lang="en-US" dirty="0"/>
              </a:p>
              <a:p>
                <a:r>
                  <a:rPr lang="en-US" dirty="0"/>
                  <a:t>Range of simultaneous sensitivity variables:</a:t>
                </a:r>
              </a:p>
              <a:p>
                <a:pPr lvl="1"/>
                <a:r>
                  <a:rPr lang="en-US" dirty="0"/>
                  <a:t>1 (equal to 1D-SA) to M (in such case a </a:t>
                </a:r>
                <a:r>
                  <a:rPr lang="en-US" dirty="0" err="1"/>
                  <a:t>Mth</a:t>
                </a:r>
                <a:r>
                  <a:rPr lang="en-US" dirty="0"/>
                  <a:t> SA dimensionality, denoted here as MD, is used).</a:t>
                </a:r>
              </a:p>
              <a:p>
                <a:r>
                  <a:rPr lang="en-US" dirty="0"/>
                  <a:t>GSA </a:t>
                </a:r>
                <a14:m>
                  <m:oMath xmlns:m="http://schemas.openxmlformats.org/officeDocument/2006/math">
                    <m:d>
                      <m:dPr>
                        <m:ctrlPr>
                          <a:rPr lang="en-US" i="1" smtClean="0">
                            <a:latin typeface="Cambria Math" panose="02040503050406030204" pitchFamily="18" charset="0"/>
                          </a:rPr>
                        </m:ctrlPr>
                      </m:dPr>
                      <m:e>
                        <m:r>
                          <a:rPr lang="es-ES" i="1">
                            <a:latin typeface="Cambria Math" panose="02040503050406030204" pitchFamily="18" charset="0"/>
                          </a:rPr>
                          <m:t>#</m:t>
                        </m:r>
                        <m:r>
                          <a:rPr lang="es-ES" i="1">
                            <a:latin typeface="Cambria Math" panose="02040503050406030204" pitchFamily="18" charset="0"/>
                          </a:rPr>
                          <m:t>𝐹</m:t>
                        </m:r>
                        <m:r>
                          <a:rPr lang="es-ES" b="0" i="1" smtClean="0">
                            <a:latin typeface="Cambria Math" panose="02040503050406030204" pitchFamily="18" charset="0"/>
                          </a:rPr>
                          <m:t>&gt;1</m:t>
                        </m:r>
                      </m:e>
                    </m:d>
                    <m:r>
                      <a:rPr lang="es-ES" i="1">
                        <a:latin typeface="Cambria Math" panose="02040503050406030204" pitchFamily="18" charset="0"/>
                      </a:rPr>
                      <m:t> </m:t>
                    </m:r>
                  </m:oMath>
                </a14:m>
                <a:r>
                  <a:rPr lang="en-US" dirty="0"/>
                  <a:t>is more suited to capture interactions of inputs.</a:t>
                </a:r>
                <a:endParaRPr lang="es-ES" dirty="0"/>
              </a:p>
              <a:p>
                <a:r>
                  <a:rPr lang="es-ES" dirty="0" err="1"/>
                  <a:t>Requires</a:t>
                </a:r>
                <a:r>
                  <a:rPr lang="es-ES" dirty="0"/>
                  <a:t> more </a:t>
                </a:r>
                <a:r>
                  <a:rPr lang="es-ES" dirty="0" err="1"/>
                  <a:t>computation</a:t>
                </a:r>
                <a:r>
                  <a:rPr lang="es-ES" dirty="0"/>
                  <a:t>, </a:t>
                </a:r>
                <a:r>
                  <a:rPr lang="es-ES" dirty="0" err="1"/>
                  <a:t>complexity</a:t>
                </a:r>
                <a:r>
                  <a:rPr lang="es-ES" dirty="0"/>
                  <a:t> </a:t>
                </a:r>
                <a:r>
                  <a:rPr lang="es-ES" dirty="0" err="1"/>
                  <a:t>is</a:t>
                </a:r>
                <a:r>
                  <a:rPr lang="es-ES" dirty="0"/>
                  <a:t> </a:t>
                </a:r>
                <a14:m>
                  <m:oMath xmlns:m="http://schemas.openxmlformats.org/officeDocument/2006/math">
                    <m:r>
                      <a:rPr lang="es-ES" i="1" smtClean="0">
                        <a:latin typeface="Cambria Math" panose="02040503050406030204" pitchFamily="18" charset="0"/>
                        <a:ea typeface="Cambria Math" panose="02040503050406030204" pitchFamily="18" charset="0"/>
                      </a:rPr>
                      <m:t>𝒪</m:t>
                    </m:r>
                    <m:d>
                      <m:dPr>
                        <m:ctrlPr>
                          <a:rPr lang="es-ES" i="1" smtClean="0">
                            <a:latin typeface="Cambria Math" panose="02040503050406030204" pitchFamily="18" charset="0"/>
                            <a:ea typeface="Cambria Math" panose="02040503050406030204" pitchFamily="18" charset="0"/>
                          </a:rPr>
                        </m:ctrlPr>
                      </m:dPr>
                      <m:e>
                        <m:sSup>
                          <m:sSupPr>
                            <m:ctrlPr>
                              <a:rPr lang="es-ES" i="1" smtClean="0">
                                <a:latin typeface="Cambria Math" panose="02040503050406030204" pitchFamily="18" charset="0"/>
                                <a:ea typeface="Cambria Math" panose="02040503050406030204" pitchFamily="18" charset="0"/>
                              </a:rPr>
                            </m:ctrlPr>
                          </m:sSupPr>
                          <m:e>
                            <m:r>
                              <a:rPr lang="es-ES" b="0" i="1" smtClean="0">
                                <a:latin typeface="Cambria Math" panose="02040503050406030204" pitchFamily="18" charset="0"/>
                                <a:ea typeface="Cambria Math" panose="02040503050406030204" pitchFamily="18" charset="0"/>
                              </a:rPr>
                              <m:t>𝐿</m:t>
                            </m:r>
                          </m:e>
                          <m:sup>
                            <m:r>
                              <a:rPr lang="es-ES" b="0" i="1" smtClean="0">
                                <a:latin typeface="Cambria Math" panose="02040503050406030204" pitchFamily="18" charset="0"/>
                                <a:ea typeface="Cambria Math" panose="02040503050406030204" pitchFamily="18" charset="0"/>
                              </a:rPr>
                              <m:t>#</m:t>
                            </m:r>
                            <m:r>
                              <a:rPr lang="es-ES" b="0" i="1" smtClean="0">
                                <a:latin typeface="Cambria Math" panose="02040503050406030204" pitchFamily="18" charset="0"/>
                                <a:ea typeface="Cambria Math" panose="02040503050406030204" pitchFamily="18" charset="0"/>
                              </a:rPr>
                              <m:t>𝐹</m:t>
                            </m:r>
                          </m:sup>
                        </m:sSup>
                        <m:r>
                          <a:rPr lang="es-ES" b="0" i="1" smtClean="0">
                            <a:latin typeface="Cambria Math" panose="02040503050406030204" pitchFamily="18" charset="0"/>
                            <a:ea typeface="Cambria Math" panose="02040503050406030204" pitchFamily="18" charset="0"/>
                          </a:rPr>
                          <m:t> </m:t>
                        </m:r>
                        <m:r>
                          <m:rPr>
                            <m:sty m:val="p"/>
                          </m:rPr>
                          <a:rPr lang="es-ES" b="0" i="0" smtClean="0">
                            <a:latin typeface="Cambria Math" panose="02040503050406030204" pitchFamily="18" charset="0"/>
                            <a:ea typeface="Cambria Math" panose="02040503050406030204" pitchFamily="18" charset="0"/>
                          </a:rPr>
                          <m:t>x</m:t>
                        </m:r>
                        <m:r>
                          <a:rPr lang="es-ES" b="0" i="0" smtClean="0">
                            <a:latin typeface="Cambria Math" panose="02040503050406030204" pitchFamily="18" charset="0"/>
                            <a:ea typeface="Cambria Math" panose="02040503050406030204" pitchFamily="18" charset="0"/>
                          </a:rPr>
                          <m:t> </m:t>
                        </m:r>
                        <m:r>
                          <a:rPr lang="es-ES" b="0" i="1" smtClean="0">
                            <a:latin typeface="Cambria Math" panose="02040503050406030204" pitchFamily="18" charset="0"/>
                            <a:ea typeface="Cambria Math" panose="02040503050406030204" pitchFamily="18" charset="0"/>
                          </a:rPr>
                          <m:t>𝑃</m:t>
                        </m:r>
                      </m:e>
                    </m:d>
                  </m:oMath>
                </a14:m>
                <a:r>
                  <a:rPr lang="es-ES" dirty="0"/>
                  <a:t>.</a:t>
                </a:r>
              </a:p>
            </p:txBody>
          </p:sp>
        </mc:Choice>
        <mc:Fallback xmlns="">
          <p:sp>
            <p:nvSpPr>
              <p:cNvPr id="3" name="Marcador de contenido 2">
                <a:extLst>
                  <a:ext uri="{FF2B5EF4-FFF2-40B4-BE49-F238E27FC236}">
                    <a16:creationId xmlns:a16="http://schemas.microsoft.com/office/drawing/2014/main" id="{B7960068-E182-A0CB-FAF6-893830475CE8}"/>
                  </a:ext>
                </a:extLst>
              </p:cNvPr>
              <p:cNvSpPr>
                <a:spLocks noGrp="1" noRot="1" noChangeAspect="1" noMove="1" noResize="1" noEditPoints="1" noAdjustHandles="1" noChangeArrowheads="1" noChangeShapeType="1" noTextEdit="1"/>
              </p:cNvSpPr>
              <p:nvPr>
                <p:ph idx="1"/>
              </p:nvPr>
            </p:nvSpPr>
            <p:spPr>
              <a:blipFill>
                <a:blip r:embed="rId2"/>
                <a:stretch>
                  <a:fillRect l="-1352" t="-2894" r="-734"/>
                </a:stretch>
              </a:blipFill>
            </p:spPr>
            <p:txBody>
              <a:bodyPr/>
              <a:lstStyle/>
              <a:p>
                <a:r>
                  <a:rPr lang="es-ES">
                    <a:noFill/>
                  </a:rPr>
                  <a:t> </a:t>
                </a:r>
              </a:p>
            </p:txBody>
          </p:sp>
        </mc:Fallback>
      </mc:AlternateContent>
      <p:sp>
        <p:nvSpPr>
          <p:cNvPr id="4" name="Marcador de pie de página 3">
            <a:extLst>
              <a:ext uri="{FF2B5EF4-FFF2-40B4-BE49-F238E27FC236}">
                <a16:creationId xmlns:a16="http://schemas.microsoft.com/office/drawing/2014/main" id="{81ACF9CC-DECD-91AA-D2A0-DD315E128561}"/>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Using sensitivity analysis and visualization techniques to open black box data mining models: a </a:t>
            </a:r>
            <a:r>
              <a:rPr lang="en-US" sz="1800" b="1" kern="100" dirty="0" err="1">
                <a:effectLst/>
                <a:latin typeface="Times New Roman" panose="02020603050405020304" pitchFamily="18" charset="0"/>
                <a:ea typeface="Aptos" panose="020B0004020202020204" pitchFamily="34" charset="0"/>
                <a:cs typeface="Times New Roman" panose="02020603050405020304" pitchFamily="18" charset="0"/>
              </a:rPr>
              <a:t>rminer</a:t>
            </a: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 example</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16E63206-12EA-A8EB-4352-36397899EFA0}"/>
              </a:ext>
            </a:extLst>
          </p:cNvPr>
          <p:cNvSpPr>
            <a:spLocks noGrp="1"/>
          </p:cNvSpPr>
          <p:nvPr>
            <p:ph type="sldNum" sz="quarter" idx="12"/>
          </p:nvPr>
        </p:nvSpPr>
        <p:spPr/>
        <p:txBody>
          <a:bodyPr/>
          <a:lstStyle/>
          <a:p>
            <a:fld id="{DBFF9636-A71C-488A-89F8-02E08556F10C}" type="slidenum">
              <a:rPr lang="es-ES" smtClean="0"/>
              <a:pPr/>
              <a:t>24</a:t>
            </a:fld>
            <a:endParaRPr lang="es-ES" dirty="0"/>
          </a:p>
        </p:txBody>
      </p:sp>
    </p:spTree>
    <p:extLst>
      <p:ext uri="{BB962C8B-B14F-4D97-AF65-F5344CB8AC3E}">
        <p14:creationId xmlns:p14="http://schemas.microsoft.com/office/powerpoint/2010/main" val="20122027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1EA5FF0-233C-9766-7379-A46D6B168167}"/>
              </a:ext>
            </a:extLst>
          </p:cNvPr>
          <p:cNvSpPr>
            <a:spLocks noGrp="1"/>
          </p:cNvSpPr>
          <p:nvPr>
            <p:ph type="title"/>
          </p:nvPr>
        </p:nvSpPr>
        <p:spPr/>
        <p:txBody>
          <a:bodyPr/>
          <a:lstStyle/>
          <a:p>
            <a:r>
              <a:rPr lang="es-ES" dirty="0"/>
              <a:t>Global SA (GSA)</a:t>
            </a:r>
          </a:p>
        </p:txBody>
      </p:sp>
      <p:sp>
        <p:nvSpPr>
          <p:cNvPr id="4" name="Marcador de pie de página 3">
            <a:extLst>
              <a:ext uri="{FF2B5EF4-FFF2-40B4-BE49-F238E27FC236}">
                <a16:creationId xmlns:a16="http://schemas.microsoft.com/office/drawing/2014/main" id="{81ACF9CC-DECD-91AA-D2A0-DD315E128561}"/>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Using sensitivity analysis and visualization techniques to open black box data mining models: a </a:t>
            </a:r>
            <a:r>
              <a:rPr lang="en-US" sz="1800" b="1" kern="100" dirty="0" err="1">
                <a:effectLst/>
                <a:latin typeface="Times New Roman" panose="02020603050405020304" pitchFamily="18" charset="0"/>
                <a:ea typeface="Aptos" panose="020B0004020202020204" pitchFamily="34" charset="0"/>
                <a:cs typeface="Times New Roman" panose="02020603050405020304" pitchFamily="18" charset="0"/>
              </a:rPr>
              <a:t>rminer</a:t>
            </a: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 example</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16E63206-12EA-A8EB-4352-36397899EFA0}"/>
              </a:ext>
            </a:extLst>
          </p:cNvPr>
          <p:cNvSpPr>
            <a:spLocks noGrp="1"/>
          </p:cNvSpPr>
          <p:nvPr>
            <p:ph type="sldNum" sz="quarter" idx="12"/>
          </p:nvPr>
        </p:nvSpPr>
        <p:spPr/>
        <p:txBody>
          <a:bodyPr/>
          <a:lstStyle/>
          <a:p>
            <a:fld id="{DBFF9636-A71C-488A-89F8-02E08556F10C}" type="slidenum">
              <a:rPr lang="es-ES" smtClean="0"/>
              <a:pPr/>
              <a:t>25</a:t>
            </a:fld>
            <a:endParaRPr lang="es-ES" dirty="0"/>
          </a:p>
        </p:txBody>
      </p:sp>
      <mc:AlternateContent xmlns:mc="http://schemas.openxmlformats.org/markup-compatibility/2006" xmlns:a14="http://schemas.microsoft.com/office/drawing/2010/main">
        <mc:Choice Requires="a14">
          <p:sp>
            <p:nvSpPr>
              <p:cNvPr id="8" name="CuadroTexto 7">
                <a:extLst>
                  <a:ext uri="{FF2B5EF4-FFF2-40B4-BE49-F238E27FC236}">
                    <a16:creationId xmlns:a16="http://schemas.microsoft.com/office/drawing/2014/main" id="{E44D4ED5-A4E0-D552-962C-E8E026F105F7}"/>
                  </a:ext>
                </a:extLst>
              </p:cNvPr>
              <p:cNvSpPr txBox="1"/>
              <p:nvPr/>
            </p:nvSpPr>
            <p:spPr>
              <a:xfrm>
                <a:off x="1257301" y="4626883"/>
                <a:ext cx="2095500" cy="5078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bar>
                            <m:barPr>
                              <m:pos m:val="top"/>
                              <m:ctrlPr>
                                <a:rPr lang="en-US" b="1" i="1" smtClean="0">
                                  <a:latin typeface="Cambria Math" panose="02040503050406030204" pitchFamily="18" charset="0"/>
                                </a:rPr>
                              </m:ctrlPr>
                            </m:barPr>
                            <m:e>
                              <m:r>
                                <a:rPr lang="es-ES" b="1" i="1" smtClean="0">
                                  <a:latin typeface="Cambria Math" panose="02040503050406030204" pitchFamily="18" charset="0"/>
                                </a:rPr>
                                <m:t>𝒙</m:t>
                              </m:r>
                            </m:e>
                          </m:bar>
                        </m:e>
                        <m:sub>
                          <m:r>
                            <a:rPr lang="es-ES" b="0" i="1" smtClean="0">
                              <a:latin typeface="Cambria Math" panose="02040503050406030204" pitchFamily="18" charset="0"/>
                            </a:rPr>
                            <m:t>1</m:t>
                          </m:r>
                        </m:sub>
                      </m:sSub>
                    </m:oMath>
                  </m:oMathPara>
                </a14:m>
                <a:endParaRPr lang="es-ES" dirty="0"/>
              </a:p>
            </p:txBody>
          </p:sp>
        </mc:Choice>
        <mc:Fallback xmlns="">
          <p:sp>
            <p:nvSpPr>
              <p:cNvPr id="8" name="CuadroTexto 7">
                <a:extLst>
                  <a:ext uri="{FF2B5EF4-FFF2-40B4-BE49-F238E27FC236}">
                    <a16:creationId xmlns:a16="http://schemas.microsoft.com/office/drawing/2014/main" id="{E44D4ED5-A4E0-D552-962C-E8E026F105F7}"/>
                  </a:ext>
                </a:extLst>
              </p:cNvPr>
              <p:cNvSpPr txBox="1">
                <a:spLocks noRot="1" noChangeAspect="1" noMove="1" noResize="1" noEditPoints="1" noAdjustHandles="1" noChangeArrowheads="1" noChangeShapeType="1" noTextEdit="1"/>
              </p:cNvSpPr>
              <p:nvPr/>
            </p:nvSpPr>
            <p:spPr>
              <a:xfrm>
                <a:off x="1257301" y="4626883"/>
                <a:ext cx="2095500" cy="507831"/>
              </a:xfrm>
              <a:prstGeom prst="rect">
                <a:avLst/>
              </a:prstGeom>
              <a:blipFill>
                <a:blip r:embed="rId2"/>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9" name="CuadroTexto 8">
                <a:extLst>
                  <a:ext uri="{FF2B5EF4-FFF2-40B4-BE49-F238E27FC236}">
                    <a16:creationId xmlns:a16="http://schemas.microsoft.com/office/drawing/2014/main" id="{1F53675F-0AB1-FC06-6CAE-621129C571CC}"/>
                  </a:ext>
                </a:extLst>
              </p:cNvPr>
              <p:cNvSpPr txBox="1"/>
              <p:nvPr/>
            </p:nvSpPr>
            <p:spPr>
              <a:xfrm>
                <a:off x="1257301" y="5453261"/>
                <a:ext cx="2095500" cy="5078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bar>
                            <m:barPr>
                              <m:pos m:val="top"/>
                              <m:ctrlPr>
                                <a:rPr lang="en-US" b="1" i="1" smtClean="0">
                                  <a:latin typeface="Cambria Math" panose="02040503050406030204" pitchFamily="18" charset="0"/>
                                </a:rPr>
                              </m:ctrlPr>
                            </m:barPr>
                            <m:e>
                              <m:r>
                                <a:rPr lang="es-ES" b="1" i="1" smtClean="0">
                                  <a:latin typeface="Cambria Math" panose="02040503050406030204" pitchFamily="18" charset="0"/>
                                </a:rPr>
                                <m:t>𝒙</m:t>
                              </m:r>
                            </m:e>
                          </m:bar>
                        </m:e>
                        <m:sub>
                          <m:r>
                            <a:rPr lang="es-ES" b="0" i="1" smtClean="0">
                              <a:latin typeface="Cambria Math" panose="02040503050406030204" pitchFamily="18" charset="0"/>
                            </a:rPr>
                            <m:t>2</m:t>
                          </m:r>
                        </m:sub>
                      </m:sSub>
                    </m:oMath>
                  </m:oMathPara>
                </a14:m>
                <a:endParaRPr lang="es-ES" dirty="0"/>
              </a:p>
            </p:txBody>
          </p:sp>
        </mc:Choice>
        <mc:Fallback xmlns="">
          <p:sp>
            <p:nvSpPr>
              <p:cNvPr id="9" name="CuadroTexto 8">
                <a:extLst>
                  <a:ext uri="{FF2B5EF4-FFF2-40B4-BE49-F238E27FC236}">
                    <a16:creationId xmlns:a16="http://schemas.microsoft.com/office/drawing/2014/main" id="{1F53675F-0AB1-FC06-6CAE-621129C571CC}"/>
                  </a:ext>
                </a:extLst>
              </p:cNvPr>
              <p:cNvSpPr txBox="1">
                <a:spLocks noRot="1" noChangeAspect="1" noMove="1" noResize="1" noEditPoints="1" noAdjustHandles="1" noChangeArrowheads="1" noChangeShapeType="1" noTextEdit="1"/>
              </p:cNvSpPr>
              <p:nvPr/>
            </p:nvSpPr>
            <p:spPr>
              <a:xfrm>
                <a:off x="1257301" y="5453261"/>
                <a:ext cx="2095500" cy="507831"/>
              </a:xfrm>
              <a:prstGeom prst="rect">
                <a:avLst/>
              </a:prstGeom>
              <a:blipFill>
                <a:blip r:embed="rId3"/>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10" name="CuadroTexto 9">
                <a:extLst>
                  <a:ext uri="{FF2B5EF4-FFF2-40B4-BE49-F238E27FC236}">
                    <a16:creationId xmlns:a16="http://schemas.microsoft.com/office/drawing/2014/main" id="{50452F7C-7C3D-7C5F-A8DD-F3E2A7A2436C}"/>
                  </a:ext>
                </a:extLst>
              </p:cNvPr>
              <p:cNvSpPr txBox="1"/>
              <p:nvPr/>
            </p:nvSpPr>
            <p:spPr>
              <a:xfrm>
                <a:off x="1257301" y="6311834"/>
                <a:ext cx="2095500" cy="54354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s-ES" b="1" i="1">
                              <a:latin typeface="Cambria Math" panose="02040503050406030204" pitchFamily="18" charset="0"/>
                            </a:rPr>
                            <m:t>𝒙</m:t>
                          </m:r>
                        </m:e>
                        <m:sub>
                          <m:sSub>
                            <m:sSubPr>
                              <m:ctrlPr>
                                <a:rPr lang="es-ES" i="1" smtClean="0">
                                  <a:latin typeface="Cambria Math" panose="02040503050406030204" pitchFamily="18" charset="0"/>
                                </a:rPr>
                              </m:ctrlPr>
                            </m:sSubPr>
                            <m:e>
                              <m:r>
                                <a:rPr lang="es-ES" b="0" i="1" smtClean="0">
                                  <a:latin typeface="Cambria Math" panose="02040503050406030204" pitchFamily="18" charset="0"/>
                                </a:rPr>
                                <m:t>3</m:t>
                              </m:r>
                            </m:e>
                            <m:sub>
                              <m:r>
                                <a:rPr lang="es-ES" i="1">
                                  <a:latin typeface="Cambria Math" panose="02040503050406030204" pitchFamily="18" charset="0"/>
                                </a:rPr>
                                <m:t>1</m:t>
                              </m:r>
                            </m:sub>
                          </m:sSub>
                        </m:sub>
                      </m:sSub>
                    </m:oMath>
                  </m:oMathPara>
                </a14:m>
                <a:endParaRPr lang="es-ES" dirty="0"/>
              </a:p>
            </p:txBody>
          </p:sp>
        </mc:Choice>
        <mc:Fallback xmlns="">
          <p:sp>
            <p:nvSpPr>
              <p:cNvPr id="10" name="CuadroTexto 9">
                <a:extLst>
                  <a:ext uri="{FF2B5EF4-FFF2-40B4-BE49-F238E27FC236}">
                    <a16:creationId xmlns:a16="http://schemas.microsoft.com/office/drawing/2014/main" id="{50452F7C-7C3D-7C5F-A8DD-F3E2A7A2436C}"/>
                  </a:ext>
                </a:extLst>
              </p:cNvPr>
              <p:cNvSpPr txBox="1">
                <a:spLocks noRot="1" noChangeAspect="1" noMove="1" noResize="1" noEditPoints="1" noAdjustHandles="1" noChangeArrowheads="1" noChangeShapeType="1" noTextEdit="1"/>
              </p:cNvSpPr>
              <p:nvPr/>
            </p:nvSpPr>
            <p:spPr>
              <a:xfrm>
                <a:off x="1257301" y="6311834"/>
                <a:ext cx="2095500" cy="543547"/>
              </a:xfrm>
              <a:prstGeom prst="rect">
                <a:avLst/>
              </a:prstGeom>
              <a:blipFill>
                <a:blip r:embed="rId4"/>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11" name="CuadroTexto 10">
                <a:extLst>
                  <a:ext uri="{FF2B5EF4-FFF2-40B4-BE49-F238E27FC236}">
                    <a16:creationId xmlns:a16="http://schemas.microsoft.com/office/drawing/2014/main" id="{937CA9B6-CAF8-CB03-CA42-35B382A8D0E4}"/>
                  </a:ext>
                </a:extLst>
              </p:cNvPr>
              <p:cNvSpPr txBox="1"/>
              <p:nvPr/>
            </p:nvSpPr>
            <p:spPr>
              <a:xfrm>
                <a:off x="1257301" y="7139339"/>
                <a:ext cx="2095500" cy="55983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s-ES" b="1" i="1">
                              <a:latin typeface="Cambria Math" panose="02040503050406030204" pitchFamily="18" charset="0"/>
                            </a:rPr>
                            <m:t>𝒙</m:t>
                          </m:r>
                        </m:e>
                        <m:sub>
                          <m:sSub>
                            <m:sSubPr>
                              <m:ctrlPr>
                                <a:rPr lang="es-ES" i="1" smtClean="0">
                                  <a:latin typeface="Cambria Math" panose="02040503050406030204" pitchFamily="18" charset="0"/>
                                </a:rPr>
                              </m:ctrlPr>
                            </m:sSubPr>
                            <m:e>
                              <m:r>
                                <a:rPr lang="es-ES" b="0" i="1" smtClean="0">
                                  <a:latin typeface="Cambria Math" panose="02040503050406030204" pitchFamily="18" charset="0"/>
                                </a:rPr>
                                <m:t>4</m:t>
                              </m:r>
                            </m:e>
                            <m:sub>
                              <m:r>
                                <a:rPr lang="es-ES" b="0" i="1" smtClean="0">
                                  <a:latin typeface="Cambria Math" panose="02040503050406030204" pitchFamily="18" charset="0"/>
                                </a:rPr>
                                <m:t>1</m:t>
                              </m:r>
                            </m:sub>
                          </m:sSub>
                        </m:sub>
                      </m:sSub>
                    </m:oMath>
                  </m:oMathPara>
                </a14:m>
                <a:endParaRPr lang="es-ES" dirty="0"/>
              </a:p>
            </p:txBody>
          </p:sp>
        </mc:Choice>
        <mc:Fallback xmlns="">
          <p:sp>
            <p:nvSpPr>
              <p:cNvPr id="11" name="CuadroTexto 10">
                <a:extLst>
                  <a:ext uri="{FF2B5EF4-FFF2-40B4-BE49-F238E27FC236}">
                    <a16:creationId xmlns:a16="http://schemas.microsoft.com/office/drawing/2014/main" id="{937CA9B6-CAF8-CB03-CA42-35B382A8D0E4}"/>
                  </a:ext>
                </a:extLst>
              </p:cNvPr>
              <p:cNvSpPr txBox="1">
                <a:spLocks noRot="1" noChangeAspect="1" noMove="1" noResize="1" noEditPoints="1" noAdjustHandles="1" noChangeArrowheads="1" noChangeShapeType="1" noTextEdit="1"/>
              </p:cNvSpPr>
              <p:nvPr/>
            </p:nvSpPr>
            <p:spPr>
              <a:xfrm>
                <a:off x="1257301" y="7139339"/>
                <a:ext cx="2095500" cy="559833"/>
              </a:xfrm>
              <a:prstGeom prst="rect">
                <a:avLst/>
              </a:prstGeom>
              <a:blipFill>
                <a:blip r:embed="rId5"/>
                <a:stretch>
                  <a:fillRect/>
                </a:stretch>
              </a:blipFill>
            </p:spPr>
            <p:txBody>
              <a:bodyPr/>
              <a:lstStyle/>
              <a:p>
                <a:r>
                  <a:rPr lang="es-ES">
                    <a:noFill/>
                  </a:rPr>
                  <a:t> </a:t>
                </a:r>
              </a:p>
            </p:txBody>
          </p:sp>
        </mc:Fallback>
      </mc:AlternateContent>
      <p:sp>
        <p:nvSpPr>
          <p:cNvPr id="12" name="Abrir corchete 11">
            <a:extLst>
              <a:ext uri="{FF2B5EF4-FFF2-40B4-BE49-F238E27FC236}">
                <a16:creationId xmlns:a16="http://schemas.microsoft.com/office/drawing/2014/main" id="{201BD1CF-1B08-504C-8E62-6A3A3E964CEB}"/>
              </a:ext>
            </a:extLst>
          </p:cNvPr>
          <p:cNvSpPr/>
          <p:nvPr/>
        </p:nvSpPr>
        <p:spPr>
          <a:xfrm>
            <a:off x="1812925" y="4134057"/>
            <a:ext cx="247649" cy="4025900"/>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19" name="CuadroTexto 18">
            <a:extLst>
              <a:ext uri="{FF2B5EF4-FFF2-40B4-BE49-F238E27FC236}">
                <a16:creationId xmlns:a16="http://schemas.microsoft.com/office/drawing/2014/main" id="{E9B27FBC-0CF0-C807-DF89-B4B967DA072D}"/>
              </a:ext>
            </a:extLst>
          </p:cNvPr>
          <p:cNvSpPr txBox="1"/>
          <p:nvPr/>
        </p:nvSpPr>
        <p:spPr>
          <a:xfrm>
            <a:off x="2776538" y="5937569"/>
            <a:ext cx="673100" cy="507831"/>
          </a:xfrm>
          <a:prstGeom prst="rect">
            <a:avLst/>
          </a:prstGeom>
          <a:noFill/>
        </p:spPr>
        <p:txBody>
          <a:bodyPr wrap="square" rtlCol="0">
            <a:spAutoFit/>
          </a:bodyPr>
          <a:lstStyle/>
          <a:p>
            <a:r>
              <a:rPr lang="es-ES" dirty="0"/>
              <a:t>…</a:t>
            </a:r>
          </a:p>
        </p:txBody>
      </p:sp>
      <p:sp>
        <p:nvSpPr>
          <p:cNvPr id="20" name="Abrir corchete 19">
            <a:extLst>
              <a:ext uri="{FF2B5EF4-FFF2-40B4-BE49-F238E27FC236}">
                <a16:creationId xmlns:a16="http://schemas.microsoft.com/office/drawing/2014/main" id="{B3B86253-FB5A-1575-7B74-C510C0AA27F4}"/>
              </a:ext>
            </a:extLst>
          </p:cNvPr>
          <p:cNvSpPr/>
          <p:nvPr/>
        </p:nvSpPr>
        <p:spPr>
          <a:xfrm rot="10800000">
            <a:off x="2459038" y="4134057"/>
            <a:ext cx="247649" cy="4025900"/>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mc:AlternateContent xmlns:mc="http://schemas.openxmlformats.org/markup-compatibility/2006" xmlns:a14="http://schemas.microsoft.com/office/drawing/2010/main">
        <mc:Choice Requires="a14">
          <p:sp>
            <p:nvSpPr>
              <p:cNvPr id="21" name="CuadroTexto 20">
                <a:extLst>
                  <a:ext uri="{FF2B5EF4-FFF2-40B4-BE49-F238E27FC236}">
                    <a16:creationId xmlns:a16="http://schemas.microsoft.com/office/drawing/2014/main" id="{F67FA93E-9B47-F56C-1D14-54766247FB60}"/>
                  </a:ext>
                </a:extLst>
              </p:cNvPr>
              <p:cNvSpPr txBox="1"/>
              <p:nvPr/>
            </p:nvSpPr>
            <p:spPr>
              <a:xfrm>
                <a:off x="2937491" y="4626883"/>
                <a:ext cx="2095500" cy="5078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bar>
                            <m:barPr>
                              <m:pos m:val="top"/>
                              <m:ctrlPr>
                                <a:rPr lang="en-US" b="1" i="1" smtClean="0">
                                  <a:latin typeface="Cambria Math" panose="02040503050406030204" pitchFamily="18" charset="0"/>
                                </a:rPr>
                              </m:ctrlPr>
                            </m:barPr>
                            <m:e>
                              <m:r>
                                <a:rPr lang="es-ES" b="1" i="1" smtClean="0">
                                  <a:latin typeface="Cambria Math" panose="02040503050406030204" pitchFamily="18" charset="0"/>
                                </a:rPr>
                                <m:t>𝒙</m:t>
                              </m:r>
                            </m:e>
                          </m:bar>
                        </m:e>
                        <m:sub>
                          <m:r>
                            <a:rPr lang="es-ES" b="0" i="1" smtClean="0">
                              <a:latin typeface="Cambria Math" panose="02040503050406030204" pitchFamily="18" charset="0"/>
                            </a:rPr>
                            <m:t>1</m:t>
                          </m:r>
                        </m:sub>
                      </m:sSub>
                    </m:oMath>
                  </m:oMathPara>
                </a14:m>
                <a:endParaRPr lang="es-ES" dirty="0"/>
              </a:p>
            </p:txBody>
          </p:sp>
        </mc:Choice>
        <mc:Fallback xmlns="">
          <p:sp>
            <p:nvSpPr>
              <p:cNvPr id="21" name="CuadroTexto 20">
                <a:extLst>
                  <a:ext uri="{FF2B5EF4-FFF2-40B4-BE49-F238E27FC236}">
                    <a16:creationId xmlns:a16="http://schemas.microsoft.com/office/drawing/2014/main" id="{F67FA93E-9B47-F56C-1D14-54766247FB60}"/>
                  </a:ext>
                </a:extLst>
              </p:cNvPr>
              <p:cNvSpPr txBox="1">
                <a:spLocks noRot="1" noChangeAspect="1" noMove="1" noResize="1" noEditPoints="1" noAdjustHandles="1" noChangeArrowheads="1" noChangeShapeType="1" noTextEdit="1"/>
              </p:cNvSpPr>
              <p:nvPr/>
            </p:nvSpPr>
            <p:spPr>
              <a:xfrm>
                <a:off x="2937491" y="4626883"/>
                <a:ext cx="2095500" cy="507831"/>
              </a:xfrm>
              <a:prstGeom prst="rect">
                <a:avLst/>
              </a:prstGeom>
              <a:blipFill>
                <a:blip r:embed="rId6"/>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22" name="CuadroTexto 21">
                <a:extLst>
                  <a:ext uri="{FF2B5EF4-FFF2-40B4-BE49-F238E27FC236}">
                    <a16:creationId xmlns:a16="http://schemas.microsoft.com/office/drawing/2014/main" id="{29EA6371-664B-A8DD-7822-510FFCB982DF}"/>
                  </a:ext>
                </a:extLst>
              </p:cNvPr>
              <p:cNvSpPr txBox="1"/>
              <p:nvPr/>
            </p:nvSpPr>
            <p:spPr>
              <a:xfrm>
                <a:off x="2937491" y="5453261"/>
                <a:ext cx="2095500" cy="5078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bar>
                            <m:barPr>
                              <m:pos m:val="top"/>
                              <m:ctrlPr>
                                <a:rPr lang="en-US" b="1" i="1" smtClean="0">
                                  <a:latin typeface="Cambria Math" panose="02040503050406030204" pitchFamily="18" charset="0"/>
                                </a:rPr>
                              </m:ctrlPr>
                            </m:barPr>
                            <m:e>
                              <m:r>
                                <a:rPr lang="es-ES" b="1" i="1" smtClean="0">
                                  <a:latin typeface="Cambria Math" panose="02040503050406030204" pitchFamily="18" charset="0"/>
                                </a:rPr>
                                <m:t>𝒙</m:t>
                              </m:r>
                            </m:e>
                          </m:bar>
                        </m:e>
                        <m:sub>
                          <m:r>
                            <a:rPr lang="es-ES" b="0" i="1" smtClean="0">
                              <a:latin typeface="Cambria Math" panose="02040503050406030204" pitchFamily="18" charset="0"/>
                            </a:rPr>
                            <m:t>2</m:t>
                          </m:r>
                        </m:sub>
                      </m:sSub>
                    </m:oMath>
                  </m:oMathPara>
                </a14:m>
                <a:endParaRPr lang="es-ES" dirty="0"/>
              </a:p>
            </p:txBody>
          </p:sp>
        </mc:Choice>
        <mc:Fallback xmlns="">
          <p:sp>
            <p:nvSpPr>
              <p:cNvPr id="22" name="CuadroTexto 21">
                <a:extLst>
                  <a:ext uri="{FF2B5EF4-FFF2-40B4-BE49-F238E27FC236}">
                    <a16:creationId xmlns:a16="http://schemas.microsoft.com/office/drawing/2014/main" id="{29EA6371-664B-A8DD-7822-510FFCB982DF}"/>
                  </a:ext>
                </a:extLst>
              </p:cNvPr>
              <p:cNvSpPr txBox="1">
                <a:spLocks noRot="1" noChangeAspect="1" noMove="1" noResize="1" noEditPoints="1" noAdjustHandles="1" noChangeArrowheads="1" noChangeShapeType="1" noTextEdit="1"/>
              </p:cNvSpPr>
              <p:nvPr/>
            </p:nvSpPr>
            <p:spPr>
              <a:xfrm>
                <a:off x="2937491" y="5453261"/>
                <a:ext cx="2095500" cy="507831"/>
              </a:xfrm>
              <a:prstGeom prst="rect">
                <a:avLst/>
              </a:prstGeom>
              <a:blipFill>
                <a:blip r:embed="rId7"/>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23" name="CuadroTexto 22">
                <a:extLst>
                  <a:ext uri="{FF2B5EF4-FFF2-40B4-BE49-F238E27FC236}">
                    <a16:creationId xmlns:a16="http://schemas.microsoft.com/office/drawing/2014/main" id="{D0575589-C4DA-0A89-9288-FFBEF126A4F6}"/>
                  </a:ext>
                </a:extLst>
              </p:cNvPr>
              <p:cNvSpPr txBox="1"/>
              <p:nvPr/>
            </p:nvSpPr>
            <p:spPr>
              <a:xfrm>
                <a:off x="2937491" y="6311834"/>
                <a:ext cx="2095500" cy="59009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s-ES" b="1" i="1">
                              <a:latin typeface="Cambria Math" panose="02040503050406030204" pitchFamily="18" charset="0"/>
                            </a:rPr>
                            <m:t>𝒙</m:t>
                          </m:r>
                        </m:e>
                        <m:sub>
                          <m:sSub>
                            <m:sSubPr>
                              <m:ctrlPr>
                                <a:rPr lang="es-ES" i="1">
                                  <a:latin typeface="Cambria Math" panose="02040503050406030204" pitchFamily="18" charset="0"/>
                                </a:rPr>
                              </m:ctrlPr>
                            </m:sSubPr>
                            <m:e>
                              <m:r>
                                <a:rPr lang="es-ES" b="0" i="1" smtClean="0">
                                  <a:latin typeface="Cambria Math" panose="02040503050406030204" pitchFamily="18" charset="0"/>
                                </a:rPr>
                                <m:t>3</m:t>
                              </m:r>
                            </m:e>
                            <m:sub>
                              <m:r>
                                <a:rPr lang="es-ES" b="0" i="1" smtClean="0">
                                  <a:latin typeface="Cambria Math" panose="02040503050406030204" pitchFamily="18" charset="0"/>
                                </a:rPr>
                                <m:t>𝑗</m:t>
                              </m:r>
                            </m:sub>
                          </m:sSub>
                        </m:sub>
                      </m:sSub>
                    </m:oMath>
                  </m:oMathPara>
                </a14:m>
                <a:endParaRPr lang="es-ES" dirty="0"/>
              </a:p>
            </p:txBody>
          </p:sp>
        </mc:Choice>
        <mc:Fallback xmlns="">
          <p:sp>
            <p:nvSpPr>
              <p:cNvPr id="23" name="CuadroTexto 22">
                <a:extLst>
                  <a:ext uri="{FF2B5EF4-FFF2-40B4-BE49-F238E27FC236}">
                    <a16:creationId xmlns:a16="http://schemas.microsoft.com/office/drawing/2014/main" id="{D0575589-C4DA-0A89-9288-FFBEF126A4F6}"/>
                  </a:ext>
                </a:extLst>
              </p:cNvPr>
              <p:cNvSpPr txBox="1">
                <a:spLocks noRot="1" noChangeAspect="1" noMove="1" noResize="1" noEditPoints="1" noAdjustHandles="1" noChangeArrowheads="1" noChangeShapeType="1" noTextEdit="1"/>
              </p:cNvSpPr>
              <p:nvPr/>
            </p:nvSpPr>
            <p:spPr>
              <a:xfrm>
                <a:off x="2937491" y="6311834"/>
                <a:ext cx="2095500" cy="590098"/>
              </a:xfrm>
              <a:prstGeom prst="rect">
                <a:avLst/>
              </a:prstGeom>
              <a:blipFill>
                <a:blip r:embed="rId8"/>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24" name="CuadroTexto 23">
                <a:extLst>
                  <a:ext uri="{FF2B5EF4-FFF2-40B4-BE49-F238E27FC236}">
                    <a16:creationId xmlns:a16="http://schemas.microsoft.com/office/drawing/2014/main" id="{FF4358BC-28FF-BD35-B569-53DB475788D8}"/>
                  </a:ext>
                </a:extLst>
              </p:cNvPr>
              <p:cNvSpPr txBox="1"/>
              <p:nvPr/>
            </p:nvSpPr>
            <p:spPr>
              <a:xfrm>
                <a:off x="2937491" y="7139339"/>
                <a:ext cx="2095500" cy="55983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s-ES" b="1" i="1">
                              <a:latin typeface="Cambria Math" panose="02040503050406030204" pitchFamily="18" charset="0"/>
                            </a:rPr>
                            <m:t>𝒙</m:t>
                          </m:r>
                        </m:e>
                        <m:sub>
                          <m:sSub>
                            <m:sSubPr>
                              <m:ctrlPr>
                                <a:rPr lang="es-ES" i="1" smtClean="0">
                                  <a:latin typeface="Cambria Math" panose="02040503050406030204" pitchFamily="18" charset="0"/>
                                </a:rPr>
                              </m:ctrlPr>
                            </m:sSubPr>
                            <m:e>
                              <m:r>
                                <a:rPr lang="es-ES" b="0" i="1" smtClean="0">
                                  <a:latin typeface="Cambria Math" panose="02040503050406030204" pitchFamily="18" charset="0"/>
                                </a:rPr>
                                <m:t>4</m:t>
                              </m:r>
                            </m:e>
                            <m:sub>
                              <m:r>
                                <a:rPr lang="es-ES" b="0" i="1" smtClean="0">
                                  <a:latin typeface="Cambria Math" panose="02040503050406030204" pitchFamily="18" charset="0"/>
                                </a:rPr>
                                <m:t>𝑖</m:t>
                              </m:r>
                            </m:sub>
                          </m:sSub>
                        </m:sub>
                      </m:sSub>
                    </m:oMath>
                  </m:oMathPara>
                </a14:m>
                <a:endParaRPr lang="es-ES" dirty="0"/>
              </a:p>
            </p:txBody>
          </p:sp>
        </mc:Choice>
        <mc:Fallback xmlns="">
          <p:sp>
            <p:nvSpPr>
              <p:cNvPr id="24" name="CuadroTexto 23">
                <a:extLst>
                  <a:ext uri="{FF2B5EF4-FFF2-40B4-BE49-F238E27FC236}">
                    <a16:creationId xmlns:a16="http://schemas.microsoft.com/office/drawing/2014/main" id="{FF4358BC-28FF-BD35-B569-53DB475788D8}"/>
                  </a:ext>
                </a:extLst>
              </p:cNvPr>
              <p:cNvSpPr txBox="1">
                <a:spLocks noRot="1" noChangeAspect="1" noMove="1" noResize="1" noEditPoints="1" noAdjustHandles="1" noChangeArrowheads="1" noChangeShapeType="1" noTextEdit="1"/>
              </p:cNvSpPr>
              <p:nvPr/>
            </p:nvSpPr>
            <p:spPr>
              <a:xfrm>
                <a:off x="2937491" y="7139339"/>
                <a:ext cx="2095500" cy="559833"/>
              </a:xfrm>
              <a:prstGeom prst="rect">
                <a:avLst/>
              </a:prstGeom>
              <a:blipFill>
                <a:blip r:embed="rId9"/>
                <a:stretch>
                  <a:fillRect/>
                </a:stretch>
              </a:blipFill>
            </p:spPr>
            <p:txBody>
              <a:bodyPr/>
              <a:lstStyle/>
              <a:p>
                <a:r>
                  <a:rPr lang="es-ES">
                    <a:noFill/>
                  </a:rPr>
                  <a:t> </a:t>
                </a:r>
              </a:p>
            </p:txBody>
          </p:sp>
        </mc:Fallback>
      </mc:AlternateContent>
      <p:sp>
        <p:nvSpPr>
          <p:cNvPr id="25" name="Abrir corchete 24">
            <a:extLst>
              <a:ext uri="{FF2B5EF4-FFF2-40B4-BE49-F238E27FC236}">
                <a16:creationId xmlns:a16="http://schemas.microsoft.com/office/drawing/2014/main" id="{B671664A-B770-B460-2C6C-78954B233652}"/>
              </a:ext>
            </a:extLst>
          </p:cNvPr>
          <p:cNvSpPr/>
          <p:nvPr/>
        </p:nvSpPr>
        <p:spPr>
          <a:xfrm>
            <a:off x="3493115" y="4134057"/>
            <a:ext cx="247649" cy="4025900"/>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26" name="CuadroTexto 25">
            <a:extLst>
              <a:ext uri="{FF2B5EF4-FFF2-40B4-BE49-F238E27FC236}">
                <a16:creationId xmlns:a16="http://schemas.microsoft.com/office/drawing/2014/main" id="{3346CE18-ABD7-F902-009E-F3AE2204A5D2}"/>
              </a:ext>
            </a:extLst>
          </p:cNvPr>
          <p:cNvSpPr txBox="1"/>
          <p:nvPr/>
        </p:nvSpPr>
        <p:spPr>
          <a:xfrm>
            <a:off x="4456728" y="5937569"/>
            <a:ext cx="673100" cy="507831"/>
          </a:xfrm>
          <a:prstGeom prst="rect">
            <a:avLst/>
          </a:prstGeom>
          <a:noFill/>
        </p:spPr>
        <p:txBody>
          <a:bodyPr wrap="square" rtlCol="0">
            <a:spAutoFit/>
          </a:bodyPr>
          <a:lstStyle/>
          <a:p>
            <a:r>
              <a:rPr lang="es-ES" dirty="0"/>
              <a:t>…</a:t>
            </a:r>
          </a:p>
        </p:txBody>
      </p:sp>
      <p:sp>
        <p:nvSpPr>
          <p:cNvPr id="27" name="Abrir corchete 26">
            <a:extLst>
              <a:ext uri="{FF2B5EF4-FFF2-40B4-BE49-F238E27FC236}">
                <a16:creationId xmlns:a16="http://schemas.microsoft.com/office/drawing/2014/main" id="{114730DD-4847-D463-EE92-132228C039A3}"/>
              </a:ext>
            </a:extLst>
          </p:cNvPr>
          <p:cNvSpPr/>
          <p:nvPr/>
        </p:nvSpPr>
        <p:spPr>
          <a:xfrm rot="10800000">
            <a:off x="4139228" y="4134057"/>
            <a:ext cx="247649" cy="4025900"/>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mc:AlternateContent xmlns:mc="http://schemas.openxmlformats.org/markup-compatibility/2006" xmlns:a14="http://schemas.microsoft.com/office/drawing/2010/main">
        <mc:Choice Requires="a14">
          <p:sp>
            <p:nvSpPr>
              <p:cNvPr id="28" name="CuadroTexto 27">
                <a:extLst>
                  <a:ext uri="{FF2B5EF4-FFF2-40B4-BE49-F238E27FC236}">
                    <a16:creationId xmlns:a16="http://schemas.microsoft.com/office/drawing/2014/main" id="{39D412CB-C489-5EEE-0FB5-F4EC18F6A6DA}"/>
                  </a:ext>
                </a:extLst>
              </p:cNvPr>
              <p:cNvSpPr txBox="1"/>
              <p:nvPr/>
            </p:nvSpPr>
            <p:spPr>
              <a:xfrm>
                <a:off x="4523043" y="4657189"/>
                <a:ext cx="2095500" cy="5078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bar>
                            <m:barPr>
                              <m:pos m:val="top"/>
                              <m:ctrlPr>
                                <a:rPr lang="en-US" b="1" i="1" smtClean="0">
                                  <a:latin typeface="Cambria Math" panose="02040503050406030204" pitchFamily="18" charset="0"/>
                                </a:rPr>
                              </m:ctrlPr>
                            </m:barPr>
                            <m:e>
                              <m:r>
                                <a:rPr lang="es-ES" b="1" i="1" smtClean="0">
                                  <a:latin typeface="Cambria Math" panose="02040503050406030204" pitchFamily="18" charset="0"/>
                                </a:rPr>
                                <m:t>𝒙</m:t>
                              </m:r>
                            </m:e>
                          </m:bar>
                        </m:e>
                        <m:sub>
                          <m:r>
                            <a:rPr lang="es-ES" b="0" i="1" smtClean="0">
                              <a:latin typeface="Cambria Math" panose="02040503050406030204" pitchFamily="18" charset="0"/>
                            </a:rPr>
                            <m:t>1</m:t>
                          </m:r>
                        </m:sub>
                      </m:sSub>
                    </m:oMath>
                  </m:oMathPara>
                </a14:m>
                <a:endParaRPr lang="es-ES" dirty="0"/>
              </a:p>
            </p:txBody>
          </p:sp>
        </mc:Choice>
        <mc:Fallback xmlns="">
          <p:sp>
            <p:nvSpPr>
              <p:cNvPr id="28" name="CuadroTexto 27">
                <a:extLst>
                  <a:ext uri="{FF2B5EF4-FFF2-40B4-BE49-F238E27FC236}">
                    <a16:creationId xmlns:a16="http://schemas.microsoft.com/office/drawing/2014/main" id="{39D412CB-C489-5EEE-0FB5-F4EC18F6A6DA}"/>
                  </a:ext>
                </a:extLst>
              </p:cNvPr>
              <p:cNvSpPr txBox="1">
                <a:spLocks noRot="1" noChangeAspect="1" noMove="1" noResize="1" noEditPoints="1" noAdjustHandles="1" noChangeArrowheads="1" noChangeShapeType="1" noTextEdit="1"/>
              </p:cNvSpPr>
              <p:nvPr/>
            </p:nvSpPr>
            <p:spPr>
              <a:xfrm>
                <a:off x="4523043" y="4657189"/>
                <a:ext cx="2095500" cy="507831"/>
              </a:xfrm>
              <a:prstGeom prst="rect">
                <a:avLst/>
              </a:prstGeom>
              <a:blipFill>
                <a:blip r:embed="rId10"/>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29" name="CuadroTexto 28">
                <a:extLst>
                  <a:ext uri="{FF2B5EF4-FFF2-40B4-BE49-F238E27FC236}">
                    <a16:creationId xmlns:a16="http://schemas.microsoft.com/office/drawing/2014/main" id="{5495CE12-3427-3E7E-76B9-ADDF33465B5F}"/>
                  </a:ext>
                </a:extLst>
              </p:cNvPr>
              <p:cNvSpPr txBox="1"/>
              <p:nvPr/>
            </p:nvSpPr>
            <p:spPr>
              <a:xfrm>
                <a:off x="4523043" y="5483567"/>
                <a:ext cx="2095500" cy="5078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bar>
                            <m:barPr>
                              <m:pos m:val="top"/>
                              <m:ctrlPr>
                                <a:rPr lang="en-US" b="1" i="1" smtClean="0">
                                  <a:latin typeface="Cambria Math" panose="02040503050406030204" pitchFamily="18" charset="0"/>
                                </a:rPr>
                              </m:ctrlPr>
                            </m:barPr>
                            <m:e>
                              <m:r>
                                <a:rPr lang="es-ES" b="1" i="1" smtClean="0">
                                  <a:latin typeface="Cambria Math" panose="02040503050406030204" pitchFamily="18" charset="0"/>
                                </a:rPr>
                                <m:t>𝒙</m:t>
                              </m:r>
                            </m:e>
                          </m:bar>
                        </m:e>
                        <m:sub>
                          <m:r>
                            <a:rPr lang="es-ES" b="0" i="1" smtClean="0">
                              <a:latin typeface="Cambria Math" panose="02040503050406030204" pitchFamily="18" charset="0"/>
                            </a:rPr>
                            <m:t>2</m:t>
                          </m:r>
                        </m:sub>
                      </m:sSub>
                    </m:oMath>
                  </m:oMathPara>
                </a14:m>
                <a:endParaRPr lang="es-ES" dirty="0"/>
              </a:p>
            </p:txBody>
          </p:sp>
        </mc:Choice>
        <mc:Fallback xmlns="">
          <p:sp>
            <p:nvSpPr>
              <p:cNvPr id="29" name="CuadroTexto 28">
                <a:extLst>
                  <a:ext uri="{FF2B5EF4-FFF2-40B4-BE49-F238E27FC236}">
                    <a16:creationId xmlns:a16="http://schemas.microsoft.com/office/drawing/2014/main" id="{5495CE12-3427-3E7E-76B9-ADDF33465B5F}"/>
                  </a:ext>
                </a:extLst>
              </p:cNvPr>
              <p:cNvSpPr txBox="1">
                <a:spLocks noRot="1" noChangeAspect="1" noMove="1" noResize="1" noEditPoints="1" noAdjustHandles="1" noChangeArrowheads="1" noChangeShapeType="1" noTextEdit="1"/>
              </p:cNvSpPr>
              <p:nvPr/>
            </p:nvSpPr>
            <p:spPr>
              <a:xfrm>
                <a:off x="4523043" y="5483567"/>
                <a:ext cx="2095500" cy="507831"/>
              </a:xfrm>
              <a:prstGeom prst="rect">
                <a:avLst/>
              </a:prstGeom>
              <a:blipFill>
                <a:blip r:embed="rId11"/>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30" name="CuadroTexto 29">
                <a:extLst>
                  <a:ext uri="{FF2B5EF4-FFF2-40B4-BE49-F238E27FC236}">
                    <a16:creationId xmlns:a16="http://schemas.microsoft.com/office/drawing/2014/main" id="{BF71D03F-202B-AAE2-5E31-89A298FD1EBE}"/>
                  </a:ext>
                </a:extLst>
              </p:cNvPr>
              <p:cNvSpPr txBox="1"/>
              <p:nvPr/>
            </p:nvSpPr>
            <p:spPr>
              <a:xfrm>
                <a:off x="4523043" y="6342140"/>
                <a:ext cx="2095500" cy="55983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s-ES" b="1" i="1">
                              <a:latin typeface="Cambria Math" panose="02040503050406030204" pitchFamily="18" charset="0"/>
                            </a:rPr>
                            <m:t>𝒙</m:t>
                          </m:r>
                        </m:e>
                        <m:sub>
                          <m:sSub>
                            <m:sSubPr>
                              <m:ctrlPr>
                                <a:rPr lang="es-ES" i="1">
                                  <a:latin typeface="Cambria Math" panose="02040503050406030204" pitchFamily="18" charset="0"/>
                                </a:rPr>
                              </m:ctrlPr>
                            </m:sSubPr>
                            <m:e>
                              <m:r>
                                <a:rPr lang="es-ES" b="0" i="1" smtClean="0">
                                  <a:latin typeface="Cambria Math" panose="02040503050406030204" pitchFamily="18" charset="0"/>
                                </a:rPr>
                                <m:t>3</m:t>
                              </m:r>
                            </m:e>
                            <m:sub>
                              <m:r>
                                <a:rPr lang="es-ES" b="0" i="1" smtClean="0">
                                  <a:latin typeface="Cambria Math" panose="02040503050406030204" pitchFamily="18" charset="0"/>
                                </a:rPr>
                                <m:t>5</m:t>
                              </m:r>
                            </m:sub>
                          </m:sSub>
                        </m:sub>
                      </m:sSub>
                    </m:oMath>
                  </m:oMathPara>
                </a14:m>
                <a:endParaRPr lang="es-ES" dirty="0"/>
              </a:p>
            </p:txBody>
          </p:sp>
        </mc:Choice>
        <mc:Fallback xmlns="">
          <p:sp>
            <p:nvSpPr>
              <p:cNvPr id="30" name="CuadroTexto 29">
                <a:extLst>
                  <a:ext uri="{FF2B5EF4-FFF2-40B4-BE49-F238E27FC236}">
                    <a16:creationId xmlns:a16="http://schemas.microsoft.com/office/drawing/2014/main" id="{BF71D03F-202B-AAE2-5E31-89A298FD1EBE}"/>
                  </a:ext>
                </a:extLst>
              </p:cNvPr>
              <p:cNvSpPr txBox="1">
                <a:spLocks noRot="1" noChangeAspect="1" noMove="1" noResize="1" noEditPoints="1" noAdjustHandles="1" noChangeArrowheads="1" noChangeShapeType="1" noTextEdit="1"/>
              </p:cNvSpPr>
              <p:nvPr/>
            </p:nvSpPr>
            <p:spPr>
              <a:xfrm>
                <a:off x="4523043" y="6342140"/>
                <a:ext cx="2095500" cy="559833"/>
              </a:xfrm>
              <a:prstGeom prst="rect">
                <a:avLst/>
              </a:prstGeom>
              <a:blipFill>
                <a:blip r:embed="rId12"/>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31" name="CuadroTexto 30">
                <a:extLst>
                  <a:ext uri="{FF2B5EF4-FFF2-40B4-BE49-F238E27FC236}">
                    <a16:creationId xmlns:a16="http://schemas.microsoft.com/office/drawing/2014/main" id="{77F8EC38-87B6-5082-5EE2-4A169F09C8DF}"/>
                  </a:ext>
                </a:extLst>
              </p:cNvPr>
              <p:cNvSpPr txBox="1"/>
              <p:nvPr/>
            </p:nvSpPr>
            <p:spPr>
              <a:xfrm>
                <a:off x="4523043" y="7169645"/>
                <a:ext cx="2095500" cy="55983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s-ES" b="1" i="1">
                              <a:latin typeface="Cambria Math" panose="02040503050406030204" pitchFamily="18" charset="0"/>
                            </a:rPr>
                            <m:t>𝒙</m:t>
                          </m:r>
                        </m:e>
                        <m:sub>
                          <m:sSub>
                            <m:sSubPr>
                              <m:ctrlPr>
                                <a:rPr lang="es-ES" i="1" smtClean="0">
                                  <a:latin typeface="Cambria Math" panose="02040503050406030204" pitchFamily="18" charset="0"/>
                                </a:rPr>
                              </m:ctrlPr>
                            </m:sSubPr>
                            <m:e>
                              <m:r>
                                <a:rPr lang="es-ES" b="0" i="1" smtClean="0">
                                  <a:latin typeface="Cambria Math" panose="02040503050406030204" pitchFamily="18" charset="0"/>
                                </a:rPr>
                                <m:t>4</m:t>
                              </m:r>
                            </m:e>
                            <m:sub>
                              <m:r>
                                <a:rPr lang="es-ES" b="0" i="1" smtClean="0">
                                  <a:latin typeface="Cambria Math" panose="02040503050406030204" pitchFamily="18" charset="0"/>
                                </a:rPr>
                                <m:t>5</m:t>
                              </m:r>
                            </m:sub>
                          </m:sSub>
                        </m:sub>
                      </m:sSub>
                    </m:oMath>
                  </m:oMathPara>
                </a14:m>
                <a:endParaRPr lang="es-ES" dirty="0"/>
              </a:p>
            </p:txBody>
          </p:sp>
        </mc:Choice>
        <mc:Fallback xmlns="">
          <p:sp>
            <p:nvSpPr>
              <p:cNvPr id="31" name="CuadroTexto 30">
                <a:extLst>
                  <a:ext uri="{FF2B5EF4-FFF2-40B4-BE49-F238E27FC236}">
                    <a16:creationId xmlns:a16="http://schemas.microsoft.com/office/drawing/2014/main" id="{77F8EC38-87B6-5082-5EE2-4A169F09C8DF}"/>
                  </a:ext>
                </a:extLst>
              </p:cNvPr>
              <p:cNvSpPr txBox="1">
                <a:spLocks noRot="1" noChangeAspect="1" noMove="1" noResize="1" noEditPoints="1" noAdjustHandles="1" noChangeArrowheads="1" noChangeShapeType="1" noTextEdit="1"/>
              </p:cNvSpPr>
              <p:nvPr/>
            </p:nvSpPr>
            <p:spPr>
              <a:xfrm>
                <a:off x="4523043" y="7169645"/>
                <a:ext cx="2095500" cy="559833"/>
              </a:xfrm>
              <a:prstGeom prst="rect">
                <a:avLst/>
              </a:prstGeom>
              <a:blipFill>
                <a:blip r:embed="rId13"/>
                <a:stretch>
                  <a:fillRect/>
                </a:stretch>
              </a:blipFill>
            </p:spPr>
            <p:txBody>
              <a:bodyPr/>
              <a:lstStyle/>
              <a:p>
                <a:r>
                  <a:rPr lang="es-ES">
                    <a:noFill/>
                  </a:rPr>
                  <a:t> </a:t>
                </a:r>
              </a:p>
            </p:txBody>
          </p:sp>
        </mc:Fallback>
      </mc:AlternateContent>
      <p:sp>
        <p:nvSpPr>
          <p:cNvPr id="32" name="Abrir corchete 31">
            <a:extLst>
              <a:ext uri="{FF2B5EF4-FFF2-40B4-BE49-F238E27FC236}">
                <a16:creationId xmlns:a16="http://schemas.microsoft.com/office/drawing/2014/main" id="{370C193C-ACC5-6F5A-8F9E-DB9E6016101F}"/>
              </a:ext>
            </a:extLst>
          </p:cNvPr>
          <p:cNvSpPr/>
          <p:nvPr/>
        </p:nvSpPr>
        <p:spPr>
          <a:xfrm>
            <a:off x="5078667" y="4164363"/>
            <a:ext cx="247649" cy="4025900"/>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34" name="Abrir corchete 33">
            <a:extLst>
              <a:ext uri="{FF2B5EF4-FFF2-40B4-BE49-F238E27FC236}">
                <a16:creationId xmlns:a16="http://schemas.microsoft.com/office/drawing/2014/main" id="{EC449D0D-0243-9556-1093-3C021CE94208}"/>
              </a:ext>
            </a:extLst>
          </p:cNvPr>
          <p:cNvSpPr/>
          <p:nvPr/>
        </p:nvSpPr>
        <p:spPr>
          <a:xfrm rot="10800000">
            <a:off x="5724780" y="4164363"/>
            <a:ext cx="247649" cy="4025900"/>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mc:AlternateContent xmlns:mc="http://schemas.openxmlformats.org/markup-compatibility/2006" xmlns:a14="http://schemas.microsoft.com/office/drawing/2010/main">
        <mc:Choice Requires="a14">
          <p:sp>
            <p:nvSpPr>
              <p:cNvPr id="50" name="CuadroTexto 49">
                <a:extLst>
                  <a:ext uri="{FF2B5EF4-FFF2-40B4-BE49-F238E27FC236}">
                    <a16:creationId xmlns:a16="http://schemas.microsoft.com/office/drawing/2014/main" id="{B88CBCBA-204E-4AC5-3AF8-CD37F2F03863}"/>
                  </a:ext>
                </a:extLst>
              </p:cNvPr>
              <p:cNvSpPr txBox="1"/>
              <p:nvPr/>
            </p:nvSpPr>
            <p:spPr>
              <a:xfrm>
                <a:off x="2184704" y="3280849"/>
                <a:ext cx="3513391" cy="5078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rPr>
                        <m:t>𝐹</m:t>
                      </m:r>
                      <m:r>
                        <a:rPr lang="es-ES" b="0" i="1" smtClean="0">
                          <a:latin typeface="Cambria Math" panose="02040503050406030204" pitchFamily="18" charset="0"/>
                        </a:rPr>
                        <m:t>=2</m:t>
                      </m:r>
                    </m:oMath>
                  </m:oMathPara>
                </a14:m>
                <a:endParaRPr lang="es-ES" dirty="0"/>
              </a:p>
            </p:txBody>
          </p:sp>
        </mc:Choice>
        <mc:Fallback xmlns="">
          <p:sp>
            <p:nvSpPr>
              <p:cNvPr id="50" name="CuadroTexto 49">
                <a:extLst>
                  <a:ext uri="{FF2B5EF4-FFF2-40B4-BE49-F238E27FC236}">
                    <a16:creationId xmlns:a16="http://schemas.microsoft.com/office/drawing/2014/main" id="{B88CBCBA-204E-4AC5-3AF8-CD37F2F03863}"/>
                  </a:ext>
                </a:extLst>
              </p:cNvPr>
              <p:cNvSpPr txBox="1">
                <a:spLocks noRot="1" noChangeAspect="1" noMove="1" noResize="1" noEditPoints="1" noAdjustHandles="1" noChangeArrowheads="1" noChangeShapeType="1" noTextEdit="1"/>
              </p:cNvSpPr>
              <p:nvPr/>
            </p:nvSpPr>
            <p:spPr>
              <a:xfrm>
                <a:off x="2184704" y="3280849"/>
                <a:ext cx="3513391" cy="507831"/>
              </a:xfrm>
              <a:prstGeom prst="rect">
                <a:avLst/>
              </a:prstGeom>
              <a:blipFill>
                <a:blip r:embed="rId14"/>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51" name="CuadroTexto 50">
                <a:extLst>
                  <a:ext uri="{FF2B5EF4-FFF2-40B4-BE49-F238E27FC236}">
                    <a16:creationId xmlns:a16="http://schemas.microsoft.com/office/drawing/2014/main" id="{B8924BC5-A83A-AE8C-9AD6-701F0136168A}"/>
                  </a:ext>
                </a:extLst>
              </p:cNvPr>
              <p:cNvSpPr txBox="1"/>
              <p:nvPr/>
            </p:nvSpPr>
            <p:spPr>
              <a:xfrm>
                <a:off x="12169214" y="3303045"/>
                <a:ext cx="3513391" cy="5078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rPr>
                        <m:t>𝐹</m:t>
                      </m:r>
                      <m:r>
                        <a:rPr lang="es-ES" b="0" i="1" smtClean="0">
                          <a:latin typeface="Cambria Math" panose="02040503050406030204" pitchFamily="18" charset="0"/>
                        </a:rPr>
                        <m:t>=5</m:t>
                      </m:r>
                    </m:oMath>
                  </m:oMathPara>
                </a14:m>
                <a:endParaRPr lang="es-ES" dirty="0"/>
              </a:p>
            </p:txBody>
          </p:sp>
        </mc:Choice>
        <mc:Fallback xmlns="">
          <p:sp>
            <p:nvSpPr>
              <p:cNvPr id="51" name="CuadroTexto 50">
                <a:extLst>
                  <a:ext uri="{FF2B5EF4-FFF2-40B4-BE49-F238E27FC236}">
                    <a16:creationId xmlns:a16="http://schemas.microsoft.com/office/drawing/2014/main" id="{B8924BC5-A83A-AE8C-9AD6-701F0136168A}"/>
                  </a:ext>
                </a:extLst>
              </p:cNvPr>
              <p:cNvSpPr txBox="1">
                <a:spLocks noRot="1" noChangeAspect="1" noMove="1" noResize="1" noEditPoints="1" noAdjustHandles="1" noChangeArrowheads="1" noChangeShapeType="1" noTextEdit="1"/>
              </p:cNvSpPr>
              <p:nvPr/>
            </p:nvSpPr>
            <p:spPr>
              <a:xfrm>
                <a:off x="12169214" y="3303045"/>
                <a:ext cx="3513391" cy="507831"/>
              </a:xfrm>
              <a:prstGeom prst="rect">
                <a:avLst/>
              </a:prstGeom>
              <a:blipFill>
                <a:blip r:embed="rId15"/>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53" name="CuadroTexto 52">
                <a:extLst>
                  <a:ext uri="{FF2B5EF4-FFF2-40B4-BE49-F238E27FC236}">
                    <a16:creationId xmlns:a16="http://schemas.microsoft.com/office/drawing/2014/main" id="{0FEC2148-C2E0-E1DC-3CEE-F43E17F3C584}"/>
                  </a:ext>
                </a:extLst>
              </p:cNvPr>
              <p:cNvSpPr txBox="1"/>
              <p:nvPr/>
            </p:nvSpPr>
            <p:spPr>
              <a:xfrm>
                <a:off x="11197970" y="4628078"/>
                <a:ext cx="2095500" cy="54354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s-ES" b="1" i="1">
                              <a:latin typeface="Cambria Math" panose="02040503050406030204" pitchFamily="18" charset="0"/>
                            </a:rPr>
                            <m:t>𝒙</m:t>
                          </m:r>
                        </m:e>
                        <m:sub>
                          <m:sSub>
                            <m:sSubPr>
                              <m:ctrlPr>
                                <a:rPr lang="es-ES" i="1">
                                  <a:latin typeface="Cambria Math" panose="02040503050406030204" pitchFamily="18" charset="0"/>
                                </a:rPr>
                              </m:ctrlPr>
                            </m:sSubPr>
                            <m:e>
                              <m:r>
                                <a:rPr lang="es-ES" b="0" i="1" smtClean="0">
                                  <a:latin typeface="Cambria Math" panose="02040503050406030204" pitchFamily="18" charset="0"/>
                                </a:rPr>
                                <m:t>1</m:t>
                              </m:r>
                            </m:e>
                            <m:sub>
                              <m:r>
                                <a:rPr lang="es-ES" i="1">
                                  <a:latin typeface="Cambria Math" panose="02040503050406030204" pitchFamily="18" charset="0"/>
                                </a:rPr>
                                <m:t>1</m:t>
                              </m:r>
                            </m:sub>
                          </m:sSub>
                        </m:sub>
                      </m:sSub>
                    </m:oMath>
                  </m:oMathPara>
                </a14:m>
                <a:endParaRPr lang="es-ES" dirty="0"/>
              </a:p>
            </p:txBody>
          </p:sp>
        </mc:Choice>
        <mc:Fallback xmlns="">
          <p:sp>
            <p:nvSpPr>
              <p:cNvPr id="53" name="CuadroTexto 52">
                <a:extLst>
                  <a:ext uri="{FF2B5EF4-FFF2-40B4-BE49-F238E27FC236}">
                    <a16:creationId xmlns:a16="http://schemas.microsoft.com/office/drawing/2014/main" id="{0FEC2148-C2E0-E1DC-3CEE-F43E17F3C584}"/>
                  </a:ext>
                </a:extLst>
              </p:cNvPr>
              <p:cNvSpPr txBox="1">
                <a:spLocks noRot="1" noChangeAspect="1" noMove="1" noResize="1" noEditPoints="1" noAdjustHandles="1" noChangeArrowheads="1" noChangeShapeType="1" noTextEdit="1"/>
              </p:cNvSpPr>
              <p:nvPr/>
            </p:nvSpPr>
            <p:spPr>
              <a:xfrm>
                <a:off x="11197970" y="4628078"/>
                <a:ext cx="2095500" cy="543547"/>
              </a:xfrm>
              <a:prstGeom prst="rect">
                <a:avLst/>
              </a:prstGeom>
              <a:blipFill>
                <a:blip r:embed="rId16"/>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54" name="CuadroTexto 53">
                <a:extLst>
                  <a:ext uri="{FF2B5EF4-FFF2-40B4-BE49-F238E27FC236}">
                    <a16:creationId xmlns:a16="http://schemas.microsoft.com/office/drawing/2014/main" id="{D4C6647E-E7D9-2BA3-BC36-D6DFC2E1D1AA}"/>
                  </a:ext>
                </a:extLst>
              </p:cNvPr>
              <p:cNvSpPr txBox="1"/>
              <p:nvPr/>
            </p:nvSpPr>
            <p:spPr>
              <a:xfrm>
                <a:off x="11197970" y="5493680"/>
                <a:ext cx="2095500" cy="54354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s-ES" b="1" i="1">
                              <a:latin typeface="Cambria Math" panose="02040503050406030204" pitchFamily="18" charset="0"/>
                            </a:rPr>
                            <m:t>𝒙</m:t>
                          </m:r>
                        </m:e>
                        <m:sub>
                          <m:sSub>
                            <m:sSubPr>
                              <m:ctrlPr>
                                <a:rPr lang="es-ES" i="1">
                                  <a:latin typeface="Cambria Math" panose="02040503050406030204" pitchFamily="18" charset="0"/>
                                </a:rPr>
                              </m:ctrlPr>
                            </m:sSubPr>
                            <m:e>
                              <m:r>
                                <a:rPr lang="es-ES" b="0" i="1" smtClean="0">
                                  <a:latin typeface="Cambria Math" panose="02040503050406030204" pitchFamily="18" charset="0"/>
                                </a:rPr>
                                <m:t>2</m:t>
                              </m:r>
                            </m:e>
                            <m:sub>
                              <m:r>
                                <a:rPr lang="es-ES" i="1">
                                  <a:latin typeface="Cambria Math" panose="02040503050406030204" pitchFamily="18" charset="0"/>
                                </a:rPr>
                                <m:t>1</m:t>
                              </m:r>
                            </m:sub>
                          </m:sSub>
                        </m:sub>
                      </m:sSub>
                    </m:oMath>
                  </m:oMathPara>
                </a14:m>
                <a:endParaRPr lang="es-ES" dirty="0"/>
              </a:p>
            </p:txBody>
          </p:sp>
        </mc:Choice>
        <mc:Fallback xmlns="">
          <p:sp>
            <p:nvSpPr>
              <p:cNvPr id="54" name="CuadroTexto 53">
                <a:extLst>
                  <a:ext uri="{FF2B5EF4-FFF2-40B4-BE49-F238E27FC236}">
                    <a16:creationId xmlns:a16="http://schemas.microsoft.com/office/drawing/2014/main" id="{D4C6647E-E7D9-2BA3-BC36-D6DFC2E1D1AA}"/>
                  </a:ext>
                </a:extLst>
              </p:cNvPr>
              <p:cNvSpPr txBox="1">
                <a:spLocks noRot="1" noChangeAspect="1" noMove="1" noResize="1" noEditPoints="1" noAdjustHandles="1" noChangeArrowheads="1" noChangeShapeType="1" noTextEdit="1"/>
              </p:cNvSpPr>
              <p:nvPr/>
            </p:nvSpPr>
            <p:spPr>
              <a:xfrm>
                <a:off x="11197970" y="5493680"/>
                <a:ext cx="2095500" cy="543547"/>
              </a:xfrm>
              <a:prstGeom prst="rect">
                <a:avLst/>
              </a:prstGeom>
              <a:blipFill>
                <a:blip r:embed="rId17"/>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55" name="CuadroTexto 54">
                <a:extLst>
                  <a:ext uri="{FF2B5EF4-FFF2-40B4-BE49-F238E27FC236}">
                    <a16:creationId xmlns:a16="http://schemas.microsoft.com/office/drawing/2014/main" id="{77C86DD1-151B-8123-FA81-AEB180BB321F}"/>
                  </a:ext>
                </a:extLst>
              </p:cNvPr>
              <p:cNvSpPr txBox="1"/>
              <p:nvPr/>
            </p:nvSpPr>
            <p:spPr>
              <a:xfrm>
                <a:off x="11197970" y="6313029"/>
                <a:ext cx="2095500" cy="54354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s-ES" b="1" i="1">
                              <a:latin typeface="Cambria Math" panose="02040503050406030204" pitchFamily="18" charset="0"/>
                            </a:rPr>
                            <m:t>𝒙</m:t>
                          </m:r>
                        </m:e>
                        <m:sub>
                          <m:sSub>
                            <m:sSubPr>
                              <m:ctrlPr>
                                <a:rPr lang="es-ES" i="1" smtClean="0">
                                  <a:latin typeface="Cambria Math" panose="02040503050406030204" pitchFamily="18" charset="0"/>
                                </a:rPr>
                              </m:ctrlPr>
                            </m:sSubPr>
                            <m:e>
                              <m:r>
                                <a:rPr lang="es-ES" b="0" i="1" smtClean="0">
                                  <a:latin typeface="Cambria Math" panose="02040503050406030204" pitchFamily="18" charset="0"/>
                                </a:rPr>
                                <m:t>3</m:t>
                              </m:r>
                            </m:e>
                            <m:sub>
                              <m:r>
                                <a:rPr lang="es-ES" i="1">
                                  <a:latin typeface="Cambria Math" panose="02040503050406030204" pitchFamily="18" charset="0"/>
                                </a:rPr>
                                <m:t>1</m:t>
                              </m:r>
                            </m:sub>
                          </m:sSub>
                        </m:sub>
                      </m:sSub>
                    </m:oMath>
                  </m:oMathPara>
                </a14:m>
                <a:endParaRPr lang="es-ES" dirty="0"/>
              </a:p>
            </p:txBody>
          </p:sp>
        </mc:Choice>
        <mc:Fallback xmlns="">
          <p:sp>
            <p:nvSpPr>
              <p:cNvPr id="55" name="CuadroTexto 54">
                <a:extLst>
                  <a:ext uri="{FF2B5EF4-FFF2-40B4-BE49-F238E27FC236}">
                    <a16:creationId xmlns:a16="http://schemas.microsoft.com/office/drawing/2014/main" id="{77C86DD1-151B-8123-FA81-AEB180BB321F}"/>
                  </a:ext>
                </a:extLst>
              </p:cNvPr>
              <p:cNvSpPr txBox="1">
                <a:spLocks noRot="1" noChangeAspect="1" noMove="1" noResize="1" noEditPoints="1" noAdjustHandles="1" noChangeArrowheads="1" noChangeShapeType="1" noTextEdit="1"/>
              </p:cNvSpPr>
              <p:nvPr/>
            </p:nvSpPr>
            <p:spPr>
              <a:xfrm>
                <a:off x="11197970" y="6313029"/>
                <a:ext cx="2095500" cy="543547"/>
              </a:xfrm>
              <a:prstGeom prst="rect">
                <a:avLst/>
              </a:prstGeom>
              <a:blipFill>
                <a:blip r:embed="rId18"/>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56" name="CuadroTexto 55">
                <a:extLst>
                  <a:ext uri="{FF2B5EF4-FFF2-40B4-BE49-F238E27FC236}">
                    <a16:creationId xmlns:a16="http://schemas.microsoft.com/office/drawing/2014/main" id="{26DFF48D-DBEE-F833-3E2A-1C6C382EF2B8}"/>
                  </a:ext>
                </a:extLst>
              </p:cNvPr>
              <p:cNvSpPr txBox="1"/>
              <p:nvPr/>
            </p:nvSpPr>
            <p:spPr>
              <a:xfrm>
                <a:off x="11197970" y="7140534"/>
                <a:ext cx="2095500" cy="55983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s-ES" b="1" i="1">
                              <a:latin typeface="Cambria Math" panose="02040503050406030204" pitchFamily="18" charset="0"/>
                            </a:rPr>
                            <m:t>𝒙</m:t>
                          </m:r>
                        </m:e>
                        <m:sub>
                          <m:sSub>
                            <m:sSubPr>
                              <m:ctrlPr>
                                <a:rPr lang="es-ES" i="1" smtClean="0">
                                  <a:latin typeface="Cambria Math" panose="02040503050406030204" pitchFamily="18" charset="0"/>
                                </a:rPr>
                              </m:ctrlPr>
                            </m:sSubPr>
                            <m:e>
                              <m:r>
                                <a:rPr lang="es-ES" b="0" i="1" smtClean="0">
                                  <a:latin typeface="Cambria Math" panose="02040503050406030204" pitchFamily="18" charset="0"/>
                                </a:rPr>
                                <m:t>4</m:t>
                              </m:r>
                            </m:e>
                            <m:sub>
                              <m:r>
                                <a:rPr lang="es-ES" b="0" i="1" smtClean="0">
                                  <a:latin typeface="Cambria Math" panose="02040503050406030204" pitchFamily="18" charset="0"/>
                                </a:rPr>
                                <m:t>1</m:t>
                              </m:r>
                            </m:sub>
                          </m:sSub>
                        </m:sub>
                      </m:sSub>
                    </m:oMath>
                  </m:oMathPara>
                </a14:m>
                <a:endParaRPr lang="es-ES" dirty="0"/>
              </a:p>
            </p:txBody>
          </p:sp>
        </mc:Choice>
        <mc:Fallback xmlns="">
          <p:sp>
            <p:nvSpPr>
              <p:cNvPr id="56" name="CuadroTexto 55">
                <a:extLst>
                  <a:ext uri="{FF2B5EF4-FFF2-40B4-BE49-F238E27FC236}">
                    <a16:creationId xmlns:a16="http://schemas.microsoft.com/office/drawing/2014/main" id="{26DFF48D-DBEE-F833-3E2A-1C6C382EF2B8}"/>
                  </a:ext>
                </a:extLst>
              </p:cNvPr>
              <p:cNvSpPr txBox="1">
                <a:spLocks noRot="1" noChangeAspect="1" noMove="1" noResize="1" noEditPoints="1" noAdjustHandles="1" noChangeArrowheads="1" noChangeShapeType="1" noTextEdit="1"/>
              </p:cNvSpPr>
              <p:nvPr/>
            </p:nvSpPr>
            <p:spPr>
              <a:xfrm>
                <a:off x="11197970" y="7140534"/>
                <a:ext cx="2095500" cy="559833"/>
              </a:xfrm>
              <a:prstGeom prst="rect">
                <a:avLst/>
              </a:prstGeom>
              <a:blipFill>
                <a:blip r:embed="rId19"/>
                <a:stretch>
                  <a:fillRect/>
                </a:stretch>
              </a:blipFill>
            </p:spPr>
            <p:txBody>
              <a:bodyPr/>
              <a:lstStyle/>
              <a:p>
                <a:r>
                  <a:rPr lang="es-ES">
                    <a:noFill/>
                  </a:rPr>
                  <a:t> </a:t>
                </a:r>
              </a:p>
            </p:txBody>
          </p:sp>
        </mc:Fallback>
      </mc:AlternateContent>
      <p:sp>
        <p:nvSpPr>
          <p:cNvPr id="57" name="Abrir corchete 56">
            <a:extLst>
              <a:ext uri="{FF2B5EF4-FFF2-40B4-BE49-F238E27FC236}">
                <a16:creationId xmlns:a16="http://schemas.microsoft.com/office/drawing/2014/main" id="{9E2D4A2F-F940-58A6-624F-9624CA46DED7}"/>
              </a:ext>
            </a:extLst>
          </p:cNvPr>
          <p:cNvSpPr/>
          <p:nvPr/>
        </p:nvSpPr>
        <p:spPr>
          <a:xfrm>
            <a:off x="11753594" y="4135252"/>
            <a:ext cx="247649" cy="4025900"/>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58" name="CuadroTexto 57">
            <a:extLst>
              <a:ext uri="{FF2B5EF4-FFF2-40B4-BE49-F238E27FC236}">
                <a16:creationId xmlns:a16="http://schemas.microsoft.com/office/drawing/2014/main" id="{2F67E355-C42D-B84C-5C96-8A324A294E9F}"/>
              </a:ext>
            </a:extLst>
          </p:cNvPr>
          <p:cNvSpPr txBox="1"/>
          <p:nvPr/>
        </p:nvSpPr>
        <p:spPr>
          <a:xfrm>
            <a:off x="12717207" y="5938764"/>
            <a:ext cx="673100" cy="507831"/>
          </a:xfrm>
          <a:prstGeom prst="rect">
            <a:avLst/>
          </a:prstGeom>
          <a:noFill/>
        </p:spPr>
        <p:txBody>
          <a:bodyPr wrap="square" rtlCol="0">
            <a:spAutoFit/>
          </a:bodyPr>
          <a:lstStyle/>
          <a:p>
            <a:r>
              <a:rPr lang="es-ES" dirty="0"/>
              <a:t>…</a:t>
            </a:r>
          </a:p>
        </p:txBody>
      </p:sp>
      <p:sp>
        <p:nvSpPr>
          <p:cNvPr id="59" name="Abrir corchete 58">
            <a:extLst>
              <a:ext uri="{FF2B5EF4-FFF2-40B4-BE49-F238E27FC236}">
                <a16:creationId xmlns:a16="http://schemas.microsoft.com/office/drawing/2014/main" id="{5E75582B-4FC4-C9BD-33E0-8D79F67F230B}"/>
              </a:ext>
            </a:extLst>
          </p:cNvPr>
          <p:cNvSpPr/>
          <p:nvPr/>
        </p:nvSpPr>
        <p:spPr>
          <a:xfrm rot="10800000">
            <a:off x="12399707" y="4135252"/>
            <a:ext cx="247649" cy="4025900"/>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mc:AlternateContent xmlns:mc="http://schemas.openxmlformats.org/markup-compatibility/2006" xmlns:a14="http://schemas.microsoft.com/office/drawing/2010/main">
        <mc:Choice Requires="a14">
          <p:sp>
            <p:nvSpPr>
              <p:cNvPr id="60" name="CuadroTexto 59">
                <a:extLst>
                  <a:ext uri="{FF2B5EF4-FFF2-40B4-BE49-F238E27FC236}">
                    <a16:creationId xmlns:a16="http://schemas.microsoft.com/office/drawing/2014/main" id="{9A3E3009-D4CC-8946-B1FD-CB68A12F7B18}"/>
                  </a:ext>
                </a:extLst>
              </p:cNvPr>
              <p:cNvSpPr txBox="1"/>
              <p:nvPr/>
            </p:nvSpPr>
            <p:spPr>
              <a:xfrm>
                <a:off x="12878160" y="4628078"/>
                <a:ext cx="2095500" cy="59009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s-ES" b="1" i="1">
                              <a:latin typeface="Cambria Math" panose="02040503050406030204" pitchFamily="18" charset="0"/>
                            </a:rPr>
                            <m:t>𝒙</m:t>
                          </m:r>
                        </m:e>
                        <m:sub>
                          <m:sSub>
                            <m:sSubPr>
                              <m:ctrlPr>
                                <a:rPr lang="es-ES" i="1">
                                  <a:latin typeface="Cambria Math" panose="02040503050406030204" pitchFamily="18" charset="0"/>
                                </a:rPr>
                              </m:ctrlPr>
                            </m:sSubPr>
                            <m:e>
                              <m:r>
                                <a:rPr lang="es-ES" b="0" i="1" smtClean="0">
                                  <a:latin typeface="Cambria Math" panose="02040503050406030204" pitchFamily="18" charset="0"/>
                                </a:rPr>
                                <m:t>1</m:t>
                              </m:r>
                            </m:e>
                            <m:sub>
                              <m:r>
                                <a:rPr lang="es-ES" i="1">
                                  <a:latin typeface="Cambria Math" panose="02040503050406030204" pitchFamily="18" charset="0"/>
                                </a:rPr>
                                <m:t>𝑗</m:t>
                              </m:r>
                            </m:sub>
                          </m:sSub>
                        </m:sub>
                      </m:sSub>
                    </m:oMath>
                  </m:oMathPara>
                </a14:m>
                <a:endParaRPr lang="es-ES" dirty="0"/>
              </a:p>
            </p:txBody>
          </p:sp>
        </mc:Choice>
        <mc:Fallback xmlns="">
          <p:sp>
            <p:nvSpPr>
              <p:cNvPr id="60" name="CuadroTexto 59">
                <a:extLst>
                  <a:ext uri="{FF2B5EF4-FFF2-40B4-BE49-F238E27FC236}">
                    <a16:creationId xmlns:a16="http://schemas.microsoft.com/office/drawing/2014/main" id="{9A3E3009-D4CC-8946-B1FD-CB68A12F7B18}"/>
                  </a:ext>
                </a:extLst>
              </p:cNvPr>
              <p:cNvSpPr txBox="1">
                <a:spLocks noRot="1" noChangeAspect="1" noMove="1" noResize="1" noEditPoints="1" noAdjustHandles="1" noChangeArrowheads="1" noChangeShapeType="1" noTextEdit="1"/>
              </p:cNvSpPr>
              <p:nvPr/>
            </p:nvSpPr>
            <p:spPr>
              <a:xfrm>
                <a:off x="12878160" y="4628078"/>
                <a:ext cx="2095500" cy="590098"/>
              </a:xfrm>
              <a:prstGeom prst="rect">
                <a:avLst/>
              </a:prstGeom>
              <a:blipFill>
                <a:blip r:embed="rId20"/>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61" name="CuadroTexto 60">
                <a:extLst>
                  <a:ext uri="{FF2B5EF4-FFF2-40B4-BE49-F238E27FC236}">
                    <a16:creationId xmlns:a16="http://schemas.microsoft.com/office/drawing/2014/main" id="{B83752F8-E1B4-8822-6BF8-3DECCC3A58EE}"/>
                  </a:ext>
                </a:extLst>
              </p:cNvPr>
              <p:cNvSpPr txBox="1"/>
              <p:nvPr/>
            </p:nvSpPr>
            <p:spPr>
              <a:xfrm>
                <a:off x="12878160" y="5490636"/>
                <a:ext cx="2095500" cy="55983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s-ES" b="1" i="1">
                              <a:latin typeface="Cambria Math" panose="02040503050406030204" pitchFamily="18" charset="0"/>
                            </a:rPr>
                            <m:t>𝒙</m:t>
                          </m:r>
                        </m:e>
                        <m:sub>
                          <m:sSub>
                            <m:sSubPr>
                              <m:ctrlPr>
                                <a:rPr lang="es-ES" i="1">
                                  <a:latin typeface="Cambria Math" panose="02040503050406030204" pitchFamily="18" charset="0"/>
                                </a:rPr>
                              </m:ctrlPr>
                            </m:sSubPr>
                            <m:e>
                              <m:r>
                                <a:rPr lang="es-ES" b="0" i="1" smtClean="0">
                                  <a:latin typeface="Cambria Math" panose="02040503050406030204" pitchFamily="18" charset="0"/>
                                </a:rPr>
                                <m:t>2</m:t>
                              </m:r>
                            </m:e>
                            <m:sub>
                              <m:r>
                                <a:rPr lang="es-ES" b="0" i="1" smtClean="0">
                                  <a:latin typeface="Cambria Math" panose="02040503050406030204" pitchFamily="18" charset="0"/>
                                </a:rPr>
                                <m:t>𝑖</m:t>
                              </m:r>
                            </m:sub>
                          </m:sSub>
                        </m:sub>
                      </m:sSub>
                    </m:oMath>
                  </m:oMathPara>
                </a14:m>
                <a:endParaRPr lang="es-ES" dirty="0"/>
              </a:p>
            </p:txBody>
          </p:sp>
        </mc:Choice>
        <mc:Fallback xmlns="">
          <p:sp>
            <p:nvSpPr>
              <p:cNvPr id="61" name="CuadroTexto 60">
                <a:extLst>
                  <a:ext uri="{FF2B5EF4-FFF2-40B4-BE49-F238E27FC236}">
                    <a16:creationId xmlns:a16="http://schemas.microsoft.com/office/drawing/2014/main" id="{B83752F8-E1B4-8822-6BF8-3DECCC3A58EE}"/>
                  </a:ext>
                </a:extLst>
              </p:cNvPr>
              <p:cNvSpPr txBox="1">
                <a:spLocks noRot="1" noChangeAspect="1" noMove="1" noResize="1" noEditPoints="1" noAdjustHandles="1" noChangeArrowheads="1" noChangeShapeType="1" noTextEdit="1"/>
              </p:cNvSpPr>
              <p:nvPr/>
            </p:nvSpPr>
            <p:spPr>
              <a:xfrm>
                <a:off x="12878160" y="5490636"/>
                <a:ext cx="2095500" cy="559833"/>
              </a:xfrm>
              <a:prstGeom prst="rect">
                <a:avLst/>
              </a:prstGeom>
              <a:blipFill>
                <a:blip r:embed="rId21"/>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62" name="CuadroTexto 61">
                <a:extLst>
                  <a:ext uri="{FF2B5EF4-FFF2-40B4-BE49-F238E27FC236}">
                    <a16:creationId xmlns:a16="http://schemas.microsoft.com/office/drawing/2014/main" id="{9A3D0771-97E7-223C-EFE2-44372562C46E}"/>
                  </a:ext>
                </a:extLst>
              </p:cNvPr>
              <p:cNvSpPr txBox="1"/>
              <p:nvPr/>
            </p:nvSpPr>
            <p:spPr>
              <a:xfrm>
                <a:off x="12878160" y="6313029"/>
                <a:ext cx="2095500" cy="55983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s-ES" b="1" i="1">
                              <a:latin typeface="Cambria Math" panose="02040503050406030204" pitchFamily="18" charset="0"/>
                            </a:rPr>
                            <m:t>𝒙</m:t>
                          </m:r>
                        </m:e>
                        <m:sub>
                          <m:sSub>
                            <m:sSubPr>
                              <m:ctrlPr>
                                <a:rPr lang="es-ES" i="1">
                                  <a:latin typeface="Cambria Math" panose="02040503050406030204" pitchFamily="18" charset="0"/>
                                </a:rPr>
                              </m:ctrlPr>
                            </m:sSubPr>
                            <m:e>
                              <m:r>
                                <a:rPr lang="es-ES" b="0" i="1" smtClean="0">
                                  <a:latin typeface="Cambria Math" panose="02040503050406030204" pitchFamily="18" charset="0"/>
                                </a:rPr>
                                <m:t>3</m:t>
                              </m:r>
                            </m:e>
                            <m:sub>
                              <m:r>
                                <a:rPr lang="es-ES" b="0" i="1" smtClean="0">
                                  <a:latin typeface="Cambria Math" panose="02040503050406030204" pitchFamily="18" charset="0"/>
                                </a:rPr>
                                <m:t>𝑘</m:t>
                              </m:r>
                            </m:sub>
                          </m:sSub>
                        </m:sub>
                      </m:sSub>
                    </m:oMath>
                  </m:oMathPara>
                </a14:m>
                <a:endParaRPr lang="es-ES" dirty="0"/>
              </a:p>
            </p:txBody>
          </p:sp>
        </mc:Choice>
        <mc:Fallback xmlns="">
          <p:sp>
            <p:nvSpPr>
              <p:cNvPr id="62" name="CuadroTexto 61">
                <a:extLst>
                  <a:ext uri="{FF2B5EF4-FFF2-40B4-BE49-F238E27FC236}">
                    <a16:creationId xmlns:a16="http://schemas.microsoft.com/office/drawing/2014/main" id="{9A3D0771-97E7-223C-EFE2-44372562C46E}"/>
                  </a:ext>
                </a:extLst>
              </p:cNvPr>
              <p:cNvSpPr txBox="1">
                <a:spLocks noRot="1" noChangeAspect="1" noMove="1" noResize="1" noEditPoints="1" noAdjustHandles="1" noChangeArrowheads="1" noChangeShapeType="1" noTextEdit="1"/>
              </p:cNvSpPr>
              <p:nvPr/>
            </p:nvSpPr>
            <p:spPr>
              <a:xfrm>
                <a:off x="12878160" y="6313029"/>
                <a:ext cx="2095500" cy="559833"/>
              </a:xfrm>
              <a:prstGeom prst="rect">
                <a:avLst/>
              </a:prstGeom>
              <a:blipFill>
                <a:blip r:embed="rId22"/>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63" name="CuadroTexto 62">
                <a:extLst>
                  <a:ext uri="{FF2B5EF4-FFF2-40B4-BE49-F238E27FC236}">
                    <a16:creationId xmlns:a16="http://schemas.microsoft.com/office/drawing/2014/main" id="{752AF160-4493-5FD5-54C3-17F1DA69FE17}"/>
                  </a:ext>
                </a:extLst>
              </p:cNvPr>
              <p:cNvSpPr txBox="1"/>
              <p:nvPr/>
            </p:nvSpPr>
            <p:spPr>
              <a:xfrm>
                <a:off x="12878160" y="7140534"/>
                <a:ext cx="2095500" cy="55983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s-ES" b="1" i="1">
                              <a:latin typeface="Cambria Math" panose="02040503050406030204" pitchFamily="18" charset="0"/>
                            </a:rPr>
                            <m:t>𝒙</m:t>
                          </m:r>
                        </m:e>
                        <m:sub>
                          <m:sSub>
                            <m:sSubPr>
                              <m:ctrlPr>
                                <a:rPr lang="es-ES" i="1" smtClean="0">
                                  <a:latin typeface="Cambria Math" panose="02040503050406030204" pitchFamily="18" charset="0"/>
                                </a:rPr>
                              </m:ctrlPr>
                            </m:sSubPr>
                            <m:e>
                              <m:r>
                                <a:rPr lang="es-ES" b="0" i="1" smtClean="0">
                                  <a:latin typeface="Cambria Math" panose="02040503050406030204" pitchFamily="18" charset="0"/>
                                </a:rPr>
                                <m:t>4</m:t>
                              </m:r>
                            </m:e>
                            <m:sub>
                              <m:r>
                                <a:rPr lang="es-ES" b="0" i="1" smtClean="0">
                                  <a:latin typeface="Cambria Math" panose="02040503050406030204" pitchFamily="18" charset="0"/>
                                </a:rPr>
                                <m:t>𝑙</m:t>
                              </m:r>
                            </m:sub>
                          </m:sSub>
                        </m:sub>
                      </m:sSub>
                    </m:oMath>
                  </m:oMathPara>
                </a14:m>
                <a:endParaRPr lang="es-ES" dirty="0"/>
              </a:p>
            </p:txBody>
          </p:sp>
        </mc:Choice>
        <mc:Fallback xmlns="">
          <p:sp>
            <p:nvSpPr>
              <p:cNvPr id="63" name="CuadroTexto 62">
                <a:extLst>
                  <a:ext uri="{FF2B5EF4-FFF2-40B4-BE49-F238E27FC236}">
                    <a16:creationId xmlns:a16="http://schemas.microsoft.com/office/drawing/2014/main" id="{752AF160-4493-5FD5-54C3-17F1DA69FE17}"/>
                  </a:ext>
                </a:extLst>
              </p:cNvPr>
              <p:cNvSpPr txBox="1">
                <a:spLocks noRot="1" noChangeAspect="1" noMove="1" noResize="1" noEditPoints="1" noAdjustHandles="1" noChangeArrowheads="1" noChangeShapeType="1" noTextEdit="1"/>
              </p:cNvSpPr>
              <p:nvPr/>
            </p:nvSpPr>
            <p:spPr>
              <a:xfrm>
                <a:off x="12878160" y="7140534"/>
                <a:ext cx="2095500" cy="559833"/>
              </a:xfrm>
              <a:prstGeom prst="rect">
                <a:avLst/>
              </a:prstGeom>
              <a:blipFill>
                <a:blip r:embed="rId23"/>
                <a:stretch>
                  <a:fillRect/>
                </a:stretch>
              </a:blipFill>
            </p:spPr>
            <p:txBody>
              <a:bodyPr/>
              <a:lstStyle/>
              <a:p>
                <a:r>
                  <a:rPr lang="es-ES">
                    <a:noFill/>
                  </a:rPr>
                  <a:t> </a:t>
                </a:r>
              </a:p>
            </p:txBody>
          </p:sp>
        </mc:Fallback>
      </mc:AlternateContent>
      <p:sp>
        <p:nvSpPr>
          <p:cNvPr id="64" name="Abrir corchete 63">
            <a:extLst>
              <a:ext uri="{FF2B5EF4-FFF2-40B4-BE49-F238E27FC236}">
                <a16:creationId xmlns:a16="http://schemas.microsoft.com/office/drawing/2014/main" id="{49B5D96C-BF37-ECFA-B828-2E26D171E752}"/>
              </a:ext>
            </a:extLst>
          </p:cNvPr>
          <p:cNvSpPr/>
          <p:nvPr/>
        </p:nvSpPr>
        <p:spPr>
          <a:xfrm>
            <a:off x="13433784" y="4135252"/>
            <a:ext cx="247649" cy="4025900"/>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65" name="CuadroTexto 64">
            <a:extLst>
              <a:ext uri="{FF2B5EF4-FFF2-40B4-BE49-F238E27FC236}">
                <a16:creationId xmlns:a16="http://schemas.microsoft.com/office/drawing/2014/main" id="{70113666-B334-9DED-D4A7-C697B10CA4D3}"/>
              </a:ext>
            </a:extLst>
          </p:cNvPr>
          <p:cNvSpPr txBox="1"/>
          <p:nvPr/>
        </p:nvSpPr>
        <p:spPr>
          <a:xfrm>
            <a:off x="14397397" y="5938764"/>
            <a:ext cx="673100" cy="507831"/>
          </a:xfrm>
          <a:prstGeom prst="rect">
            <a:avLst/>
          </a:prstGeom>
          <a:noFill/>
        </p:spPr>
        <p:txBody>
          <a:bodyPr wrap="square" rtlCol="0">
            <a:spAutoFit/>
          </a:bodyPr>
          <a:lstStyle/>
          <a:p>
            <a:r>
              <a:rPr lang="es-ES" dirty="0"/>
              <a:t>…</a:t>
            </a:r>
          </a:p>
        </p:txBody>
      </p:sp>
      <p:sp>
        <p:nvSpPr>
          <p:cNvPr id="66" name="Abrir corchete 65">
            <a:extLst>
              <a:ext uri="{FF2B5EF4-FFF2-40B4-BE49-F238E27FC236}">
                <a16:creationId xmlns:a16="http://schemas.microsoft.com/office/drawing/2014/main" id="{7FA943D5-8F8C-4784-C759-E9F3D2ECBB8B}"/>
              </a:ext>
            </a:extLst>
          </p:cNvPr>
          <p:cNvSpPr/>
          <p:nvPr/>
        </p:nvSpPr>
        <p:spPr>
          <a:xfrm rot="10800000">
            <a:off x="14079897" y="4135252"/>
            <a:ext cx="247649" cy="4025900"/>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mc:AlternateContent xmlns:mc="http://schemas.openxmlformats.org/markup-compatibility/2006" xmlns:a14="http://schemas.microsoft.com/office/drawing/2010/main">
        <mc:Choice Requires="a14">
          <p:sp>
            <p:nvSpPr>
              <p:cNvPr id="67" name="CuadroTexto 66">
                <a:extLst>
                  <a:ext uri="{FF2B5EF4-FFF2-40B4-BE49-F238E27FC236}">
                    <a16:creationId xmlns:a16="http://schemas.microsoft.com/office/drawing/2014/main" id="{762D5961-8B39-948B-93CC-BFEC93565E93}"/>
                  </a:ext>
                </a:extLst>
              </p:cNvPr>
              <p:cNvSpPr txBox="1"/>
              <p:nvPr/>
            </p:nvSpPr>
            <p:spPr>
              <a:xfrm>
                <a:off x="14463712" y="4658384"/>
                <a:ext cx="2095500" cy="54585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s-ES" b="1" i="1">
                              <a:latin typeface="Cambria Math" panose="02040503050406030204" pitchFamily="18" charset="0"/>
                            </a:rPr>
                            <m:t>𝒙</m:t>
                          </m:r>
                        </m:e>
                        <m:sub>
                          <m:sSub>
                            <m:sSubPr>
                              <m:ctrlPr>
                                <a:rPr lang="es-ES" i="1">
                                  <a:latin typeface="Cambria Math" panose="02040503050406030204" pitchFamily="18" charset="0"/>
                                </a:rPr>
                              </m:ctrlPr>
                            </m:sSubPr>
                            <m:e>
                              <m:r>
                                <a:rPr lang="es-ES" b="0" i="1" smtClean="0">
                                  <a:latin typeface="Cambria Math" panose="02040503050406030204" pitchFamily="18" charset="0"/>
                                </a:rPr>
                                <m:t>1</m:t>
                              </m:r>
                            </m:e>
                            <m:sub>
                              <m:r>
                                <a:rPr lang="es-ES" i="1">
                                  <a:latin typeface="Cambria Math" panose="02040503050406030204" pitchFamily="18" charset="0"/>
                                </a:rPr>
                                <m:t>5</m:t>
                              </m:r>
                            </m:sub>
                          </m:sSub>
                        </m:sub>
                      </m:sSub>
                    </m:oMath>
                  </m:oMathPara>
                </a14:m>
                <a:endParaRPr lang="es-ES" dirty="0"/>
              </a:p>
            </p:txBody>
          </p:sp>
        </mc:Choice>
        <mc:Fallback xmlns="">
          <p:sp>
            <p:nvSpPr>
              <p:cNvPr id="67" name="CuadroTexto 66">
                <a:extLst>
                  <a:ext uri="{FF2B5EF4-FFF2-40B4-BE49-F238E27FC236}">
                    <a16:creationId xmlns:a16="http://schemas.microsoft.com/office/drawing/2014/main" id="{762D5961-8B39-948B-93CC-BFEC93565E93}"/>
                  </a:ext>
                </a:extLst>
              </p:cNvPr>
              <p:cNvSpPr txBox="1">
                <a:spLocks noRot="1" noChangeAspect="1" noMove="1" noResize="1" noEditPoints="1" noAdjustHandles="1" noChangeArrowheads="1" noChangeShapeType="1" noTextEdit="1"/>
              </p:cNvSpPr>
              <p:nvPr/>
            </p:nvSpPr>
            <p:spPr>
              <a:xfrm>
                <a:off x="14463712" y="4658384"/>
                <a:ext cx="2095500" cy="545855"/>
              </a:xfrm>
              <a:prstGeom prst="rect">
                <a:avLst/>
              </a:prstGeom>
              <a:blipFill>
                <a:blip r:embed="rId24"/>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68" name="CuadroTexto 67">
                <a:extLst>
                  <a:ext uri="{FF2B5EF4-FFF2-40B4-BE49-F238E27FC236}">
                    <a16:creationId xmlns:a16="http://schemas.microsoft.com/office/drawing/2014/main" id="{8A8E7DE0-7568-582A-0492-AD6590214A3E}"/>
                  </a:ext>
                </a:extLst>
              </p:cNvPr>
              <p:cNvSpPr txBox="1"/>
              <p:nvPr/>
            </p:nvSpPr>
            <p:spPr>
              <a:xfrm>
                <a:off x="14463712" y="5525020"/>
                <a:ext cx="2095500" cy="54585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s-ES" b="1" i="1">
                              <a:latin typeface="Cambria Math" panose="02040503050406030204" pitchFamily="18" charset="0"/>
                            </a:rPr>
                            <m:t>𝒙</m:t>
                          </m:r>
                        </m:e>
                        <m:sub>
                          <m:sSub>
                            <m:sSubPr>
                              <m:ctrlPr>
                                <a:rPr lang="es-ES" i="1">
                                  <a:latin typeface="Cambria Math" panose="02040503050406030204" pitchFamily="18" charset="0"/>
                                </a:rPr>
                              </m:ctrlPr>
                            </m:sSubPr>
                            <m:e>
                              <m:r>
                                <a:rPr lang="es-ES" b="0" i="1" smtClean="0">
                                  <a:latin typeface="Cambria Math" panose="02040503050406030204" pitchFamily="18" charset="0"/>
                                </a:rPr>
                                <m:t>2</m:t>
                              </m:r>
                            </m:e>
                            <m:sub>
                              <m:r>
                                <a:rPr lang="es-ES" i="1">
                                  <a:latin typeface="Cambria Math" panose="02040503050406030204" pitchFamily="18" charset="0"/>
                                </a:rPr>
                                <m:t>5</m:t>
                              </m:r>
                            </m:sub>
                          </m:sSub>
                        </m:sub>
                      </m:sSub>
                    </m:oMath>
                  </m:oMathPara>
                </a14:m>
                <a:endParaRPr lang="es-ES" dirty="0"/>
              </a:p>
            </p:txBody>
          </p:sp>
        </mc:Choice>
        <mc:Fallback xmlns="">
          <p:sp>
            <p:nvSpPr>
              <p:cNvPr id="68" name="CuadroTexto 67">
                <a:extLst>
                  <a:ext uri="{FF2B5EF4-FFF2-40B4-BE49-F238E27FC236}">
                    <a16:creationId xmlns:a16="http://schemas.microsoft.com/office/drawing/2014/main" id="{8A8E7DE0-7568-582A-0492-AD6590214A3E}"/>
                  </a:ext>
                </a:extLst>
              </p:cNvPr>
              <p:cNvSpPr txBox="1">
                <a:spLocks noRot="1" noChangeAspect="1" noMove="1" noResize="1" noEditPoints="1" noAdjustHandles="1" noChangeArrowheads="1" noChangeShapeType="1" noTextEdit="1"/>
              </p:cNvSpPr>
              <p:nvPr/>
            </p:nvSpPr>
            <p:spPr>
              <a:xfrm>
                <a:off x="14463712" y="5525020"/>
                <a:ext cx="2095500" cy="545855"/>
              </a:xfrm>
              <a:prstGeom prst="rect">
                <a:avLst/>
              </a:prstGeom>
              <a:blipFill>
                <a:blip r:embed="rId25"/>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69" name="CuadroTexto 68">
                <a:extLst>
                  <a:ext uri="{FF2B5EF4-FFF2-40B4-BE49-F238E27FC236}">
                    <a16:creationId xmlns:a16="http://schemas.microsoft.com/office/drawing/2014/main" id="{66D6DCB9-3E41-F3C0-4D45-47475F792DDC}"/>
                  </a:ext>
                </a:extLst>
              </p:cNvPr>
              <p:cNvSpPr txBox="1"/>
              <p:nvPr/>
            </p:nvSpPr>
            <p:spPr>
              <a:xfrm>
                <a:off x="14463712" y="6343335"/>
                <a:ext cx="2095500" cy="55983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s-ES" b="1" i="1">
                              <a:latin typeface="Cambria Math" panose="02040503050406030204" pitchFamily="18" charset="0"/>
                            </a:rPr>
                            <m:t>𝒙</m:t>
                          </m:r>
                        </m:e>
                        <m:sub>
                          <m:sSub>
                            <m:sSubPr>
                              <m:ctrlPr>
                                <a:rPr lang="es-ES" i="1">
                                  <a:latin typeface="Cambria Math" panose="02040503050406030204" pitchFamily="18" charset="0"/>
                                </a:rPr>
                              </m:ctrlPr>
                            </m:sSubPr>
                            <m:e>
                              <m:r>
                                <a:rPr lang="es-ES" b="0" i="1" smtClean="0">
                                  <a:latin typeface="Cambria Math" panose="02040503050406030204" pitchFamily="18" charset="0"/>
                                </a:rPr>
                                <m:t>3</m:t>
                              </m:r>
                            </m:e>
                            <m:sub>
                              <m:r>
                                <a:rPr lang="es-ES" b="0" i="1" smtClean="0">
                                  <a:latin typeface="Cambria Math" panose="02040503050406030204" pitchFamily="18" charset="0"/>
                                </a:rPr>
                                <m:t>5</m:t>
                              </m:r>
                            </m:sub>
                          </m:sSub>
                        </m:sub>
                      </m:sSub>
                    </m:oMath>
                  </m:oMathPara>
                </a14:m>
                <a:endParaRPr lang="es-ES" dirty="0"/>
              </a:p>
            </p:txBody>
          </p:sp>
        </mc:Choice>
        <mc:Fallback xmlns="">
          <p:sp>
            <p:nvSpPr>
              <p:cNvPr id="69" name="CuadroTexto 68">
                <a:extLst>
                  <a:ext uri="{FF2B5EF4-FFF2-40B4-BE49-F238E27FC236}">
                    <a16:creationId xmlns:a16="http://schemas.microsoft.com/office/drawing/2014/main" id="{66D6DCB9-3E41-F3C0-4D45-47475F792DDC}"/>
                  </a:ext>
                </a:extLst>
              </p:cNvPr>
              <p:cNvSpPr txBox="1">
                <a:spLocks noRot="1" noChangeAspect="1" noMove="1" noResize="1" noEditPoints="1" noAdjustHandles="1" noChangeArrowheads="1" noChangeShapeType="1" noTextEdit="1"/>
              </p:cNvSpPr>
              <p:nvPr/>
            </p:nvSpPr>
            <p:spPr>
              <a:xfrm>
                <a:off x="14463712" y="6343335"/>
                <a:ext cx="2095500" cy="559833"/>
              </a:xfrm>
              <a:prstGeom prst="rect">
                <a:avLst/>
              </a:prstGeom>
              <a:blipFill>
                <a:blip r:embed="rId26"/>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70" name="CuadroTexto 69">
                <a:extLst>
                  <a:ext uri="{FF2B5EF4-FFF2-40B4-BE49-F238E27FC236}">
                    <a16:creationId xmlns:a16="http://schemas.microsoft.com/office/drawing/2014/main" id="{D7791850-3443-5AA1-8F06-C1E655876B90}"/>
                  </a:ext>
                </a:extLst>
              </p:cNvPr>
              <p:cNvSpPr txBox="1"/>
              <p:nvPr/>
            </p:nvSpPr>
            <p:spPr>
              <a:xfrm>
                <a:off x="14463712" y="7170840"/>
                <a:ext cx="2095500" cy="55983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s-ES" b="1" i="1">
                              <a:latin typeface="Cambria Math" panose="02040503050406030204" pitchFamily="18" charset="0"/>
                            </a:rPr>
                            <m:t>𝒙</m:t>
                          </m:r>
                        </m:e>
                        <m:sub>
                          <m:sSub>
                            <m:sSubPr>
                              <m:ctrlPr>
                                <a:rPr lang="es-ES" i="1" smtClean="0">
                                  <a:latin typeface="Cambria Math" panose="02040503050406030204" pitchFamily="18" charset="0"/>
                                </a:rPr>
                              </m:ctrlPr>
                            </m:sSubPr>
                            <m:e>
                              <m:r>
                                <a:rPr lang="es-ES" b="0" i="1" smtClean="0">
                                  <a:latin typeface="Cambria Math" panose="02040503050406030204" pitchFamily="18" charset="0"/>
                                </a:rPr>
                                <m:t>4</m:t>
                              </m:r>
                            </m:e>
                            <m:sub>
                              <m:r>
                                <a:rPr lang="es-ES" b="0" i="1" smtClean="0">
                                  <a:latin typeface="Cambria Math" panose="02040503050406030204" pitchFamily="18" charset="0"/>
                                </a:rPr>
                                <m:t>5</m:t>
                              </m:r>
                            </m:sub>
                          </m:sSub>
                        </m:sub>
                      </m:sSub>
                    </m:oMath>
                  </m:oMathPara>
                </a14:m>
                <a:endParaRPr lang="es-ES" dirty="0"/>
              </a:p>
            </p:txBody>
          </p:sp>
        </mc:Choice>
        <mc:Fallback xmlns="">
          <p:sp>
            <p:nvSpPr>
              <p:cNvPr id="70" name="CuadroTexto 69">
                <a:extLst>
                  <a:ext uri="{FF2B5EF4-FFF2-40B4-BE49-F238E27FC236}">
                    <a16:creationId xmlns:a16="http://schemas.microsoft.com/office/drawing/2014/main" id="{D7791850-3443-5AA1-8F06-C1E655876B90}"/>
                  </a:ext>
                </a:extLst>
              </p:cNvPr>
              <p:cNvSpPr txBox="1">
                <a:spLocks noRot="1" noChangeAspect="1" noMove="1" noResize="1" noEditPoints="1" noAdjustHandles="1" noChangeArrowheads="1" noChangeShapeType="1" noTextEdit="1"/>
              </p:cNvSpPr>
              <p:nvPr/>
            </p:nvSpPr>
            <p:spPr>
              <a:xfrm>
                <a:off x="14463712" y="7170840"/>
                <a:ext cx="2095500" cy="559833"/>
              </a:xfrm>
              <a:prstGeom prst="rect">
                <a:avLst/>
              </a:prstGeom>
              <a:blipFill>
                <a:blip r:embed="rId27"/>
                <a:stretch>
                  <a:fillRect/>
                </a:stretch>
              </a:blipFill>
            </p:spPr>
            <p:txBody>
              <a:bodyPr/>
              <a:lstStyle/>
              <a:p>
                <a:r>
                  <a:rPr lang="es-ES">
                    <a:noFill/>
                  </a:rPr>
                  <a:t> </a:t>
                </a:r>
              </a:p>
            </p:txBody>
          </p:sp>
        </mc:Fallback>
      </mc:AlternateContent>
      <p:sp>
        <p:nvSpPr>
          <p:cNvPr id="71" name="Abrir corchete 70">
            <a:extLst>
              <a:ext uri="{FF2B5EF4-FFF2-40B4-BE49-F238E27FC236}">
                <a16:creationId xmlns:a16="http://schemas.microsoft.com/office/drawing/2014/main" id="{F271F874-EA44-1DA3-54BD-F0C930EB0129}"/>
              </a:ext>
            </a:extLst>
          </p:cNvPr>
          <p:cNvSpPr/>
          <p:nvPr/>
        </p:nvSpPr>
        <p:spPr>
          <a:xfrm>
            <a:off x="15019336" y="4165558"/>
            <a:ext cx="247649" cy="4025900"/>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72" name="Abrir corchete 71">
            <a:extLst>
              <a:ext uri="{FF2B5EF4-FFF2-40B4-BE49-F238E27FC236}">
                <a16:creationId xmlns:a16="http://schemas.microsoft.com/office/drawing/2014/main" id="{03EAC3D5-4EBC-6368-5FBE-DC30391EC80C}"/>
              </a:ext>
            </a:extLst>
          </p:cNvPr>
          <p:cNvSpPr/>
          <p:nvPr/>
        </p:nvSpPr>
        <p:spPr>
          <a:xfrm rot="10800000">
            <a:off x="15665449" y="4165558"/>
            <a:ext cx="247649" cy="4025900"/>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73" name="CuadroTexto 72">
            <a:extLst>
              <a:ext uri="{FF2B5EF4-FFF2-40B4-BE49-F238E27FC236}">
                <a16:creationId xmlns:a16="http://schemas.microsoft.com/office/drawing/2014/main" id="{3ABA5FAC-865E-9BD6-9D46-18F5EE79C834}"/>
              </a:ext>
            </a:extLst>
          </p:cNvPr>
          <p:cNvSpPr txBox="1"/>
          <p:nvPr/>
        </p:nvSpPr>
        <p:spPr>
          <a:xfrm>
            <a:off x="1812925" y="2743086"/>
            <a:ext cx="2227007" cy="507831"/>
          </a:xfrm>
          <a:prstGeom prst="rect">
            <a:avLst/>
          </a:prstGeom>
          <a:noFill/>
        </p:spPr>
        <p:txBody>
          <a:bodyPr wrap="square" rtlCol="0">
            <a:spAutoFit/>
          </a:bodyPr>
          <a:lstStyle/>
          <a:p>
            <a:r>
              <a:rPr lang="es-ES" dirty="0">
                <a:latin typeface="DIN" panose="020B0604020202020204" charset="0"/>
              </a:rPr>
              <a:t>2D SA</a:t>
            </a:r>
          </a:p>
        </p:txBody>
      </p:sp>
      <p:sp>
        <p:nvSpPr>
          <p:cNvPr id="74" name="CuadroTexto 73">
            <a:extLst>
              <a:ext uri="{FF2B5EF4-FFF2-40B4-BE49-F238E27FC236}">
                <a16:creationId xmlns:a16="http://schemas.microsoft.com/office/drawing/2014/main" id="{1C7B33F6-53DA-796D-1300-082EC7CEF778}"/>
              </a:ext>
            </a:extLst>
          </p:cNvPr>
          <p:cNvSpPr txBox="1"/>
          <p:nvPr/>
        </p:nvSpPr>
        <p:spPr>
          <a:xfrm>
            <a:off x="11705866" y="2806196"/>
            <a:ext cx="2227007" cy="507831"/>
          </a:xfrm>
          <a:prstGeom prst="rect">
            <a:avLst/>
          </a:prstGeom>
          <a:noFill/>
        </p:spPr>
        <p:txBody>
          <a:bodyPr wrap="square" rtlCol="0">
            <a:spAutoFit/>
          </a:bodyPr>
          <a:lstStyle/>
          <a:p>
            <a:r>
              <a:rPr lang="es-ES" dirty="0">
                <a:latin typeface="DIN" panose="020B0604020202020204" charset="0"/>
              </a:rPr>
              <a:t>5D SA</a:t>
            </a:r>
          </a:p>
        </p:txBody>
      </p:sp>
      <p:sp>
        <p:nvSpPr>
          <p:cNvPr id="75" name="Elipse 74">
            <a:extLst>
              <a:ext uri="{FF2B5EF4-FFF2-40B4-BE49-F238E27FC236}">
                <a16:creationId xmlns:a16="http://schemas.microsoft.com/office/drawing/2014/main" id="{311D20D2-9C28-5C3D-B66F-936F0FFDA991}"/>
              </a:ext>
            </a:extLst>
          </p:cNvPr>
          <p:cNvSpPr/>
          <p:nvPr/>
        </p:nvSpPr>
        <p:spPr>
          <a:xfrm>
            <a:off x="1250717" y="6249333"/>
            <a:ext cx="5252424" cy="1688050"/>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6" name="Elipse 75">
            <a:extLst>
              <a:ext uri="{FF2B5EF4-FFF2-40B4-BE49-F238E27FC236}">
                <a16:creationId xmlns:a16="http://schemas.microsoft.com/office/drawing/2014/main" id="{D46B83F9-3777-7344-4017-819C02C90B02}"/>
              </a:ext>
            </a:extLst>
          </p:cNvPr>
          <p:cNvSpPr/>
          <p:nvPr/>
        </p:nvSpPr>
        <p:spPr>
          <a:xfrm>
            <a:off x="10514368" y="4324792"/>
            <a:ext cx="6800059" cy="3684504"/>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7" name="Elipse 76">
            <a:extLst>
              <a:ext uri="{FF2B5EF4-FFF2-40B4-BE49-F238E27FC236}">
                <a16:creationId xmlns:a16="http://schemas.microsoft.com/office/drawing/2014/main" id="{37CAACCE-E158-6335-B81D-0B047A8F97AB}"/>
              </a:ext>
            </a:extLst>
          </p:cNvPr>
          <p:cNvSpPr/>
          <p:nvPr/>
        </p:nvSpPr>
        <p:spPr>
          <a:xfrm rot="16200000">
            <a:off x="1337992" y="6687553"/>
            <a:ext cx="1806017" cy="826297"/>
          </a:xfrm>
          <a:prstGeom prst="ellipse">
            <a:avLst/>
          </a:prstGeom>
          <a:no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8" name="Elipse 77">
            <a:extLst>
              <a:ext uri="{FF2B5EF4-FFF2-40B4-BE49-F238E27FC236}">
                <a16:creationId xmlns:a16="http://schemas.microsoft.com/office/drawing/2014/main" id="{8D1394DC-B0AB-DAFF-20E4-A4AB4F0783F2}"/>
              </a:ext>
            </a:extLst>
          </p:cNvPr>
          <p:cNvSpPr/>
          <p:nvPr/>
        </p:nvSpPr>
        <p:spPr>
          <a:xfrm rot="16200000">
            <a:off x="4600099" y="6613128"/>
            <a:ext cx="1806017" cy="826297"/>
          </a:xfrm>
          <a:prstGeom prst="ellipse">
            <a:avLst/>
          </a:prstGeom>
          <a:no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9" name="Elipse 78">
            <a:extLst>
              <a:ext uri="{FF2B5EF4-FFF2-40B4-BE49-F238E27FC236}">
                <a16:creationId xmlns:a16="http://schemas.microsoft.com/office/drawing/2014/main" id="{6B644C17-2748-4C76-DF79-3A237F5BB719}"/>
              </a:ext>
            </a:extLst>
          </p:cNvPr>
          <p:cNvSpPr/>
          <p:nvPr/>
        </p:nvSpPr>
        <p:spPr>
          <a:xfrm rot="16200000">
            <a:off x="3038392" y="6663825"/>
            <a:ext cx="1806017" cy="826297"/>
          </a:xfrm>
          <a:prstGeom prst="ellipse">
            <a:avLst/>
          </a:prstGeom>
          <a:no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0" name="Elipse 79">
            <a:extLst>
              <a:ext uri="{FF2B5EF4-FFF2-40B4-BE49-F238E27FC236}">
                <a16:creationId xmlns:a16="http://schemas.microsoft.com/office/drawing/2014/main" id="{22126207-29F1-FC29-D712-DB80A2D46824}"/>
              </a:ext>
            </a:extLst>
          </p:cNvPr>
          <p:cNvSpPr/>
          <p:nvPr/>
        </p:nvSpPr>
        <p:spPr>
          <a:xfrm rot="16200000">
            <a:off x="10297847" y="5836184"/>
            <a:ext cx="3805256" cy="826297"/>
          </a:xfrm>
          <a:prstGeom prst="ellipse">
            <a:avLst/>
          </a:prstGeom>
          <a:no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1" name="Elipse 80">
            <a:extLst>
              <a:ext uri="{FF2B5EF4-FFF2-40B4-BE49-F238E27FC236}">
                <a16:creationId xmlns:a16="http://schemas.microsoft.com/office/drawing/2014/main" id="{EAB70847-9614-D3B1-133B-560EC2D933B3}"/>
              </a:ext>
            </a:extLst>
          </p:cNvPr>
          <p:cNvSpPr/>
          <p:nvPr/>
        </p:nvSpPr>
        <p:spPr>
          <a:xfrm rot="16200000">
            <a:off x="12011770" y="5778335"/>
            <a:ext cx="3805256" cy="826297"/>
          </a:xfrm>
          <a:prstGeom prst="ellipse">
            <a:avLst/>
          </a:prstGeom>
          <a:no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2" name="Elipse 81">
            <a:extLst>
              <a:ext uri="{FF2B5EF4-FFF2-40B4-BE49-F238E27FC236}">
                <a16:creationId xmlns:a16="http://schemas.microsoft.com/office/drawing/2014/main" id="{D543B4F4-3D8E-5923-3604-DB63408CF4CD}"/>
              </a:ext>
            </a:extLst>
          </p:cNvPr>
          <p:cNvSpPr/>
          <p:nvPr/>
        </p:nvSpPr>
        <p:spPr>
          <a:xfrm rot="16200000">
            <a:off x="13599708" y="5725428"/>
            <a:ext cx="3805256" cy="826297"/>
          </a:xfrm>
          <a:prstGeom prst="ellipse">
            <a:avLst/>
          </a:prstGeom>
          <a:no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mc:AlternateContent xmlns:mc="http://schemas.openxmlformats.org/markup-compatibility/2006" xmlns:a14="http://schemas.microsoft.com/office/drawing/2010/main">
        <mc:Choice Requires="a14">
          <p:sp>
            <p:nvSpPr>
              <p:cNvPr id="6" name="CuadroTexto 5">
                <a:extLst>
                  <a:ext uri="{FF2B5EF4-FFF2-40B4-BE49-F238E27FC236}">
                    <a16:creationId xmlns:a16="http://schemas.microsoft.com/office/drawing/2014/main" id="{CA271BB0-837C-5846-AC78-329C7DE02BDC}"/>
                  </a:ext>
                </a:extLst>
              </p:cNvPr>
              <p:cNvSpPr txBox="1"/>
              <p:nvPr/>
            </p:nvSpPr>
            <p:spPr>
              <a:xfrm>
                <a:off x="4124070" y="8593583"/>
                <a:ext cx="9169400" cy="50783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ea typeface="Cambria Math" panose="02040503050406030204" pitchFamily="18" charset="0"/>
                        </a:rPr>
                        <m:t>𝑗</m:t>
                      </m:r>
                      <m:r>
                        <a:rPr lang="es-ES" b="0" i="1" smtClean="0">
                          <a:latin typeface="Cambria Math" panose="02040503050406030204" pitchFamily="18" charset="0"/>
                          <a:ea typeface="Cambria Math" panose="02040503050406030204" pitchFamily="18" charset="0"/>
                        </a:rPr>
                        <m:t>,</m:t>
                      </m:r>
                      <m:r>
                        <a:rPr lang="es-ES" b="0" i="1" smtClean="0">
                          <a:latin typeface="Cambria Math" panose="02040503050406030204" pitchFamily="18" charset="0"/>
                          <a:ea typeface="Cambria Math" panose="02040503050406030204" pitchFamily="18" charset="0"/>
                        </a:rPr>
                        <m:t>𝑖</m:t>
                      </m:r>
                      <m:r>
                        <a:rPr lang="es-ES" b="0" i="1" smtClean="0">
                          <a:latin typeface="Cambria Math" panose="02040503050406030204" pitchFamily="18" charset="0"/>
                          <a:ea typeface="Cambria Math" panose="02040503050406030204" pitchFamily="18" charset="0"/>
                        </a:rPr>
                        <m:t>,</m:t>
                      </m:r>
                      <m:r>
                        <a:rPr lang="es-ES" b="0" i="1" smtClean="0">
                          <a:latin typeface="Cambria Math" panose="02040503050406030204" pitchFamily="18" charset="0"/>
                          <a:ea typeface="Cambria Math" panose="02040503050406030204" pitchFamily="18" charset="0"/>
                        </a:rPr>
                        <m:t>𝑘</m:t>
                      </m:r>
                      <m:r>
                        <a:rPr lang="es-ES" b="0" i="1" smtClean="0">
                          <a:latin typeface="Cambria Math" panose="02040503050406030204" pitchFamily="18" charset="0"/>
                          <a:ea typeface="Cambria Math" panose="02040503050406030204" pitchFamily="18" charset="0"/>
                        </a:rPr>
                        <m:t>,</m:t>
                      </m:r>
                      <m:r>
                        <a:rPr lang="es-ES" b="0" i="1" smtClean="0">
                          <a:latin typeface="Cambria Math" panose="02040503050406030204" pitchFamily="18" charset="0"/>
                          <a:ea typeface="Cambria Math" panose="02040503050406030204" pitchFamily="18" charset="0"/>
                        </a:rPr>
                        <m:t>𝑙</m:t>
                      </m:r>
                      <m:r>
                        <a:rPr lang="es-ES" b="0" i="1" smtClean="0">
                          <a:latin typeface="Cambria Math" panose="02040503050406030204" pitchFamily="18" charset="0"/>
                          <a:ea typeface="Cambria Math" panose="02040503050406030204" pitchFamily="18" charset="0"/>
                        </a:rPr>
                        <m:t>∈</m:t>
                      </m:r>
                      <m:d>
                        <m:dPr>
                          <m:begChr m:val="{"/>
                          <m:endChr m:val=""/>
                          <m:ctrlPr>
                            <a:rPr lang="es-ES" b="0" i="1" smtClean="0">
                              <a:latin typeface="Cambria Math" panose="02040503050406030204" pitchFamily="18" charset="0"/>
                              <a:ea typeface="Cambria Math" panose="02040503050406030204" pitchFamily="18" charset="0"/>
                            </a:rPr>
                          </m:ctrlPr>
                        </m:dPr>
                        <m:e>
                          <m:d>
                            <m:dPr>
                              <m:begChr m:val=""/>
                              <m:endChr m:val="}"/>
                              <m:ctrlPr>
                                <a:rPr lang="es-ES" b="0" i="1" smtClean="0">
                                  <a:latin typeface="Cambria Math" panose="02040503050406030204" pitchFamily="18" charset="0"/>
                                  <a:ea typeface="Cambria Math" panose="02040503050406030204" pitchFamily="18" charset="0"/>
                                </a:rPr>
                              </m:ctrlPr>
                            </m:dPr>
                            <m:e>
                              <m:r>
                                <a:rPr lang="es-ES" b="0" i="1" smtClean="0">
                                  <a:latin typeface="Cambria Math" panose="02040503050406030204" pitchFamily="18" charset="0"/>
                                  <a:ea typeface="Cambria Math" panose="02040503050406030204" pitchFamily="18" charset="0"/>
                                </a:rPr>
                                <m:t>1, 2, 3, 4, 5</m:t>
                              </m:r>
                            </m:e>
                          </m:d>
                        </m:e>
                      </m:d>
                    </m:oMath>
                  </m:oMathPara>
                </a14:m>
                <a:endParaRPr lang="es-ES" dirty="0"/>
              </a:p>
            </p:txBody>
          </p:sp>
        </mc:Choice>
        <mc:Fallback xmlns="">
          <p:sp>
            <p:nvSpPr>
              <p:cNvPr id="6" name="CuadroTexto 5">
                <a:extLst>
                  <a:ext uri="{FF2B5EF4-FFF2-40B4-BE49-F238E27FC236}">
                    <a16:creationId xmlns:a16="http://schemas.microsoft.com/office/drawing/2014/main" id="{CA271BB0-837C-5846-AC78-329C7DE02BDC}"/>
                  </a:ext>
                </a:extLst>
              </p:cNvPr>
              <p:cNvSpPr txBox="1">
                <a:spLocks noRot="1" noChangeAspect="1" noMove="1" noResize="1" noEditPoints="1" noAdjustHandles="1" noChangeArrowheads="1" noChangeShapeType="1" noTextEdit="1"/>
              </p:cNvSpPr>
              <p:nvPr/>
            </p:nvSpPr>
            <p:spPr>
              <a:xfrm>
                <a:off x="4124070" y="8593583"/>
                <a:ext cx="9169400" cy="507831"/>
              </a:xfrm>
              <a:prstGeom prst="rect">
                <a:avLst/>
              </a:prstGeom>
              <a:blipFill>
                <a:blip r:embed="rId28"/>
                <a:stretch>
                  <a:fillRect/>
                </a:stretch>
              </a:blipFill>
            </p:spPr>
            <p:txBody>
              <a:bodyPr/>
              <a:lstStyle/>
              <a:p>
                <a:r>
                  <a:rPr lang="es-ES">
                    <a:noFill/>
                  </a:rPr>
                  <a:t> </a:t>
                </a:r>
              </a:p>
            </p:txBody>
          </p:sp>
        </mc:Fallback>
      </mc:AlternateContent>
    </p:spTree>
    <p:extLst>
      <p:ext uri="{BB962C8B-B14F-4D97-AF65-F5344CB8AC3E}">
        <p14:creationId xmlns:p14="http://schemas.microsoft.com/office/powerpoint/2010/main" val="17146127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FA3559C-B19D-7748-9F2B-B49DF3937433}"/>
              </a:ext>
            </a:extLst>
          </p:cNvPr>
          <p:cNvSpPr>
            <a:spLocks noGrp="1"/>
          </p:cNvSpPr>
          <p:nvPr>
            <p:ph type="title"/>
          </p:nvPr>
        </p:nvSpPr>
        <p:spPr/>
        <p:txBody>
          <a:bodyPr/>
          <a:lstStyle/>
          <a:p>
            <a:r>
              <a:rPr lang="es-ES" dirty="0"/>
              <a:t>Global SA (GSA)</a:t>
            </a:r>
          </a:p>
        </p:txBody>
      </p:sp>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F89BA901-1B4F-C4CC-10E3-603EDC15B188}"/>
                  </a:ext>
                </a:extLst>
              </p:cNvPr>
              <p:cNvSpPr>
                <a:spLocks noGrp="1"/>
              </p:cNvSpPr>
              <p:nvPr>
                <p:ph idx="1"/>
              </p:nvPr>
            </p:nvSpPr>
            <p:spPr/>
            <p:txBody>
              <a:bodyPr>
                <a:normAutofit lnSpcReduction="10000"/>
              </a:bodyPr>
              <a:lstStyle/>
              <a:p>
                <a:r>
                  <a:rPr lang="es-ES" dirty="0"/>
                  <a:t>In </a:t>
                </a:r>
                <a:r>
                  <a:rPr lang="es-ES" dirty="0" err="1"/>
                  <a:t>our</a:t>
                </a:r>
                <a:r>
                  <a:rPr lang="es-ES" dirty="0"/>
                  <a:t> </a:t>
                </a:r>
                <a:r>
                  <a:rPr lang="es-ES" dirty="0" err="1"/>
                  <a:t>dataset</a:t>
                </a:r>
                <a:r>
                  <a:rPr lang="es-ES" dirty="0"/>
                  <a:t> </a:t>
                </a:r>
                <a:r>
                  <a:rPr lang="es-ES" dirty="0" err="1"/>
                  <a:t>example</a:t>
                </a:r>
                <a:r>
                  <a:rPr lang="es-ES" dirty="0"/>
                  <a:t> </a:t>
                </a:r>
                <a:r>
                  <a:rPr lang="es-ES" dirty="0" err="1"/>
                  <a:t>with</a:t>
                </a:r>
                <a:r>
                  <a:rPr lang="es-ES" dirty="0"/>
                  <a:t> variables </a:t>
                </a:r>
                <a14:m>
                  <m:oMath xmlns:m="http://schemas.openxmlformats.org/officeDocument/2006/math">
                    <m:r>
                      <a:rPr lang="es-ES" b="0" i="1" smtClean="0">
                        <a:latin typeface="Cambria Math" panose="02040503050406030204" pitchFamily="18" charset="0"/>
                      </a:rPr>
                      <m:t>𝑥</m:t>
                    </m:r>
                    <m:r>
                      <a:rPr lang="es-ES" b="0" i="1" smtClean="0">
                        <a:latin typeface="Cambria Math" panose="02040503050406030204" pitchFamily="18" charset="0"/>
                      </a:rPr>
                      <m:t>1</m:t>
                    </m:r>
                  </m:oMath>
                </a14:m>
                <a:r>
                  <a:rPr lang="es-ES" dirty="0"/>
                  <a:t> and </a:t>
                </a:r>
                <a14:m>
                  <m:oMath xmlns:m="http://schemas.openxmlformats.org/officeDocument/2006/math">
                    <m:r>
                      <a:rPr lang="es-ES" b="0" i="1" smtClean="0">
                        <a:latin typeface="Cambria Math" panose="02040503050406030204" pitchFamily="18" charset="0"/>
                      </a:rPr>
                      <m:t>𝑦</m:t>
                    </m:r>
                  </m:oMath>
                </a14:m>
                <a:r>
                  <a:rPr lang="es-ES" dirty="0"/>
                  <a:t>, </a:t>
                </a:r>
                <a:r>
                  <a:rPr lang="es-ES" dirty="0" err="1"/>
                  <a:t>using</a:t>
                </a:r>
                <a:r>
                  <a:rPr lang="es-ES" dirty="0"/>
                  <a:t> 5 </a:t>
                </a:r>
                <a:r>
                  <a:rPr lang="es-ES" dirty="0" err="1"/>
                  <a:t>levels</a:t>
                </a:r>
                <a:r>
                  <a:rPr lang="es-ES" dirty="0"/>
                  <a:t>, </a:t>
                </a:r>
                <a:r>
                  <a:rPr lang="es-ES" dirty="0" err="1"/>
                  <a:t>we</a:t>
                </a:r>
                <a:r>
                  <a:rPr lang="es-ES" dirty="0"/>
                  <a:t> </a:t>
                </a:r>
                <a:r>
                  <a:rPr lang="es-ES" dirty="0" err="1"/>
                  <a:t>obtain</a:t>
                </a:r>
                <a:r>
                  <a:rPr lang="es-ES" dirty="0"/>
                  <a:t> 25 </a:t>
                </a:r>
                <a:r>
                  <a:rPr lang="es-ES" dirty="0" err="1"/>
                  <a:t>combinatios</a:t>
                </a:r>
                <a:r>
                  <a:rPr lang="es-ES" dirty="0"/>
                  <a:t>. </a:t>
                </a:r>
                <a:r>
                  <a:rPr lang="es-ES" dirty="0" err="1"/>
                  <a:t>This</a:t>
                </a:r>
                <a:r>
                  <a:rPr lang="es-ES" dirty="0"/>
                  <a:t> </a:t>
                </a:r>
                <a:r>
                  <a:rPr lang="es-ES" dirty="0" err="1"/>
                  <a:t>contrasts</a:t>
                </a:r>
                <a:r>
                  <a:rPr lang="es-ES" dirty="0"/>
                  <a:t> </a:t>
                </a:r>
                <a:r>
                  <a:rPr lang="es-ES" dirty="0" err="1"/>
                  <a:t>with</a:t>
                </a:r>
                <a:r>
                  <a:rPr lang="es-ES" dirty="0"/>
                  <a:t> 1D-SA, </a:t>
                </a:r>
                <a:r>
                  <a:rPr lang="es-ES" dirty="0" err="1"/>
                  <a:t>wich</a:t>
                </a:r>
                <a:r>
                  <a:rPr lang="es-ES" dirty="0"/>
                  <a:t> </a:t>
                </a:r>
                <a:r>
                  <a:rPr lang="es-ES" dirty="0" err="1"/>
                  <a:t>only</a:t>
                </a:r>
                <a:r>
                  <a:rPr lang="es-ES" dirty="0"/>
                  <a:t> compute 10 </a:t>
                </a:r>
                <a:r>
                  <a:rPr lang="es-ES" dirty="0" err="1"/>
                  <a:t>scenarios</a:t>
                </a:r>
                <a:r>
                  <a:rPr lang="es-ES" dirty="0"/>
                  <a:t>. </a:t>
                </a:r>
              </a:p>
              <a:p>
                <a:endParaRPr lang="es-ES" dirty="0"/>
              </a:p>
              <a:p>
                <a:endParaRPr lang="en-US" dirty="0"/>
              </a:p>
              <a:p>
                <a:endParaRPr lang="en-US" dirty="0"/>
              </a:p>
              <a:p>
                <a:r>
                  <a:rPr lang="en-US" dirty="0"/>
                  <a:t>The aggregated information does not allow us to observe changes at the individual DMU level.</a:t>
                </a:r>
              </a:p>
              <a:p>
                <a:r>
                  <a:rPr lang="en-US" dirty="0"/>
                  <a:t>This method should be avoided due to the significant computational effort required.</a:t>
                </a:r>
                <a:endParaRPr lang="es-ES" dirty="0"/>
              </a:p>
            </p:txBody>
          </p:sp>
        </mc:Choice>
        <mc:Fallback xmlns="">
          <p:sp>
            <p:nvSpPr>
              <p:cNvPr id="3" name="Marcador de contenido 2">
                <a:extLst>
                  <a:ext uri="{FF2B5EF4-FFF2-40B4-BE49-F238E27FC236}">
                    <a16:creationId xmlns:a16="http://schemas.microsoft.com/office/drawing/2014/main" id="{F89BA901-1B4F-C4CC-10E3-603EDC15B188}"/>
                  </a:ext>
                </a:extLst>
              </p:cNvPr>
              <p:cNvSpPr>
                <a:spLocks noGrp="1" noRot="1" noChangeAspect="1" noMove="1" noResize="1" noEditPoints="1" noAdjustHandles="1" noChangeArrowheads="1" noChangeShapeType="1" noTextEdit="1"/>
              </p:cNvSpPr>
              <p:nvPr>
                <p:ph idx="1"/>
              </p:nvPr>
            </p:nvSpPr>
            <p:spPr>
              <a:blipFill>
                <a:blip r:embed="rId2"/>
                <a:stretch>
                  <a:fillRect l="-1352" t="-3828"/>
                </a:stretch>
              </a:blipFill>
            </p:spPr>
            <p:txBody>
              <a:bodyPr/>
              <a:lstStyle/>
              <a:p>
                <a:r>
                  <a:rPr lang="es-ES">
                    <a:noFill/>
                  </a:rPr>
                  <a:t> </a:t>
                </a:r>
              </a:p>
            </p:txBody>
          </p:sp>
        </mc:Fallback>
      </mc:AlternateContent>
      <p:sp>
        <p:nvSpPr>
          <p:cNvPr id="4" name="Marcador de pie de página 3">
            <a:extLst>
              <a:ext uri="{FF2B5EF4-FFF2-40B4-BE49-F238E27FC236}">
                <a16:creationId xmlns:a16="http://schemas.microsoft.com/office/drawing/2014/main" id="{38B0C3F3-DF84-ABE6-7262-11AC687E7802}"/>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Using sensitivity analysis and visualization techniques to open black box data mining models: a </a:t>
            </a:r>
            <a:r>
              <a:rPr lang="en-US" sz="1800" b="1" kern="100" dirty="0" err="1">
                <a:effectLst/>
                <a:latin typeface="Times New Roman" panose="02020603050405020304" pitchFamily="18" charset="0"/>
                <a:ea typeface="Aptos" panose="020B0004020202020204" pitchFamily="34" charset="0"/>
                <a:cs typeface="Times New Roman" panose="02020603050405020304" pitchFamily="18" charset="0"/>
              </a:rPr>
              <a:t>rminer</a:t>
            </a: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 example</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F811842D-C9BE-93E8-1152-B7297C5CF176}"/>
              </a:ext>
            </a:extLst>
          </p:cNvPr>
          <p:cNvSpPr>
            <a:spLocks noGrp="1"/>
          </p:cNvSpPr>
          <p:nvPr>
            <p:ph type="sldNum" sz="quarter" idx="12"/>
          </p:nvPr>
        </p:nvSpPr>
        <p:spPr/>
        <p:txBody>
          <a:bodyPr/>
          <a:lstStyle/>
          <a:p>
            <a:fld id="{DBFF9636-A71C-488A-89F8-02E08556F10C}" type="slidenum">
              <a:rPr lang="es-ES" smtClean="0"/>
              <a:pPr/>
              <a:t>26</a:t>
            </a:fld>
            <a:endParaRPr lang="es-ES" dirty="0"/>
          </a:p>
        </p:txBody>
      </p:sp>
      <mc:AlternateContent xmlns:mc="http://schemas.openxmlformats.org/markup-compatibility/2006" xmlns:a14="http://schemas.microsoft.com/office/drawing/2010/main">
        <mc:Choice Requires="a14">
          <p:graphicFrame>
            <p:nvGraphicFramePr>
              <p:cNvPr id="6" name="Tabla 5">
                <a:extLst>
                  <a:ext uri="{FF2B5EF4-FFF2-40B4-BE49-F238E27FC236}">
                    <a16:creationId xmlns:a16="http://schemas.microsoft.com/office/drawing/2014/main" id="{A84E4F4F-5B5D-384B-F76B-BC69EC2FC0C0}"/>
                  </a:ext>
                </a:extLst>
              </p:cNvPr>
              <p:cNvGraphicFramePr>
                <a:graphicFrameLocks noGrp="1"/>
              </p:cNvGraphicFramePr>
              <p:nvPr>
                <p:extLst>
                  <p:ext uri="{D42A27DB-BD31-4B8C-83A1-F6EECF244321}">
                    <p14:modId xmlns:p14="http://schemas.microsoft.com/office/powerpoint/2010/main" val="1355863280"/>
                  </p:ext>
                </p:extLst>
              </p:nvPr>
            </p:nvGraphicFramePr>
            <p:xfrm>
              <a:off x="3048000" y="4613203"/>
              <a:ext cx="12192000" cy="1541272"/>
            </p:xfrm>
            <a:graphic>
              <a:graphicData uri="http://schemas.openxmlformats.org/drawingml/2006/table">
                <a:tbl>
                  <a:tblPr firstRow="1" bandRow="1">
                    <a:tableStyleId>{9D7B26C5-4107-4FEC-AEDC-1716B250A1EF}</a:tableStyleId>
                  </a:tblPr>
                  <a:tblGrid>
                    <a:gridCol w="4064000">
                      <a:extLst>
                        <a:ext uri="{9D8B030D-6E8A-4147-A177-3AD203B41FA5}">
                          <a16:colId xmlns:a16="http://schemas.microsoft.com/office/drawing/2014/main" val="565072992"/>
                        </a:ext>
                      </a:extLst>
                    </a:gridCol>
                    <a:gridCol w="4064000">
                      <a:extLst>
                        <a:ext uri="{9D8B030D-6E8A-4147-A177-3AD203B41FA5}">
                          <a16:colId xmlns:a16="http://schemas.microsoft.com/office/drawing/2014/main" val="3714311927"/>
                        </a:ext>
                      </a:extLst>
                    </a:gridCol>
                    <a:gridCol w="4064000">
                      <a:extLst>
                        <a:ext uri="{9D8B030D-6E8A-4147-A177-3AD203B41FA5}">
                          <a16:colId xmlns:a16="http://schemas.microsoft.com/office/drawing/2014/main" val="3600416966"/>
                        </a:ext>
                      </a:extLst>
                    </a:gridCol>
                  </a:tblGrid>
                  <a:tr h="370840">
                    <a:tc>
                      <a:txBody>
                        <a:bodyPr/>
                        <a:lstStyle/>
                        <a:p>
                          <a:r>
                            <a:rPr lang="es-ES" dirty="0"/>
                            <a:t>Method</a:t>
                          </a:r>
                        </a:p>
                      </a:txBody>
                      <a:tcPr/>
                    </a:tc>
                    <a:tc>
                      <a:txBody>
                        <a:bodyPr/>
                        <a:lstStyle/>
                        <a:p>
                          <a:pPr/>
                          <a14:m>
                            <m:oMathPara xmlns:m="http://schemas.openxmlformats.org/officeDocument/2006/math">
                              <m:oMathParaPr>
                                <m:jc m:val="centerGroup"/>
                              </m:oMathParaPr>
                              <m:oMath xmlns:m="http://schemas.openxmlformats.org/officeDocument/2006/math">
                                <m:sSub>
                                  <m:sSubPr>
                                    <m:ctrlPr>
                                      <a:rPr lang="es-ES" b="0" i="1" smtClean="0">
                                        <a:latin typeface="Cambria Math" panose="02040503050406030204" pitchFamily="18" charset="0"/>
                                      </a:rPr>
                                    </m:ctrlPr>
                                  </m:sSubPr>
                                  <m:e>
                                    <m:r>
                                      <a:rPr lang="es-ES" b="1" smtClean="0">
                                        <a:latin typeface="Cambria Math" panose="02040503050406030204" pitchFamily="18" charset="0"/>
                                      </a:rPr>
                                      <m:t>𝒙</m:t>
                                    </m:r>
                                  </m:e>
                                  <m:sub>
                                    <m:r>
                                      <a:rPr lang="es-ES" b="0" smtClean="0">
                                        <a:latin typeface="Cambria Math" panose="02040503050406030204" pitchFamily="18" charset="0"/>
                                      </a:rPr>
                                      <m:t>𝑥</m:t>
                                    </m:r>
                                    <m:r>
                                      <a:rPr lang="es-ES" b="0" smtClean="0">
                                        <a:latin typeface="Cambria Math" panose="02040503050406030204" pitchFamily="18" charset="0"/>
                                      </a:rPr>
                                      <m:t>1</m:t>
                                    </m:r>
                                  </m:sub>
                                </m:sSub>
                              </m:oMath>
                            </m:oMathPara>
                          </a14:m>
                          <a:endParaRPr lang="es-E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s-ES" b="0" i="1" smtClean="0">
                                        <a:latin typeface="Cambria Math" panose="02040503050406030204" pitchFamily="18" charset="0"/>
                                      </a:rPr>
                                    </m:ctrlPr>
                                  </m:sSubPr>
                                  <m:e>
                                    <m:r>
                                      <a:rPr lang="es-ES" b="1" smtClean="0">
                                        <a:latin typeface="Cambria Math" panose="02040503050406030204" pitchFamily="18" charset="0"/>
                                      </a:rPr>
                                      <m:t>𝒙</m:t>
                                    </m:r>
                                  </m:e>
                                  <m:sub>
                                    <m:r>
                                      <a:rPr lang="es-ES" b="0" smtClean="0">
                                        <a:latin typeface="Cambria Math" panose="02040503050406030204" pitchFamily="18" charset="0"/>
                                      </a:rPr>
                                      <m:t>𝑦</m:t>
                                    </m:r>
                                  </m:sub>
                                </m:sSub>
                              </m:oMath>
                            </m:oMathPara>
                          </a14:m>
                          <a:endParaRPr lang="es-ES" dirty="0"/>
                        </a:p>
                      </a:txBody>
                      <a:tcPr/>
                    </a:tc>
                    <a:extLst>
                      <a:ext uri="{0D108BD9-81ED-4DB2-BD59-A6C34878D82A}">
                        <a16:rowId xmlns:a16="http://schemas.microsoft.com/office/drawing/2014/main" val="3081208129"/>
                      </a:ext>
                    </a:extLst>
                  </a:tr>
                  <a:tr h="370840">
                    <a:tc>
                      <a:txBody>
                        <a:bodyPr/>
                        <a:lstStyle/>
                        <a:p>
                          <a:r>
                            <a:rPr lang="es-ES" dirty="0"/>
                            <a:t>1D-SA</a:t>
                          </a:r>
                        </a:p>
                      </a:txBody>
                      <a:tcPr/>
                    </a:tc>
                    <a:tc>
                      <a:txBody>
                        <a:bodyPr/>
                        <a:lstStyle/>
                        <a:p>
                          <a:pPr algn="ctr"/>
                          <a:r>
                            <a:rPr lang="es-ES" dirty="0"/>
                            <a:t>0.46</a:t>
                          </a:r>
                        </a:p>
                      </a:txBody>
                      <a:tcPr/>
                    </a:tc>
                    <a:tc>
                      <a:txBody>
                        <a:bodyPr/>
                        <a:lstStyle/>
                        <a:p>
                          <a:pPr algn="ctr"/>
                          <a:r>
                            <a:rPr lang="es-ES" dirty="0"/>
                            <a:t>0.54</a:t>
                          </a:r>
                        </a:p>
                      </a:txBody>
                      <a:tcPr/>
                    </a:tc>
                    <a:extLst>
                      <a:ext uri="{0D108BD9-81ED-4DB2-BD59-A6C34878D82A}">
                        <a16:rowId xmlns:a16="http://schemas.microsoft.com/office/drawing/2014/main" val="3493144764"/>
                      </a:ext>
                    </a:extLst>
                  </a:tr>
                  <a:tr h="370840">
                    <a:tc>
                      <a:txBody>
                        <a:bodyPr/>
                        <a:lstStyle/>
                        <a:p>
                          <a:r>
                            <a:rPr lang="es-ES" dirty="0"/>
                            <a:t>GSA (#F=2)</a:t>
                          </a:r>
                        </a:p>
                      </a:txBody>
                      <a:tcPr/>
                    </a:tc>
                    <a:tc>
                      <a:txBody>
                        <a:bodyPr/>
                        <a:lstStyle/>
                        <a:p>
                          <a:pPr algn="ctr"/>
                          <a:r>
                            <a:rPr lang="es-ES" dirty="0"/>
                            <a:t>0.47</a:t>
                          </a:r>
                        </a:p>
                      </a:txBody>
                      <a:tcPr/>
                    </a:tc>
                    <a:tc>
                      <a:txBody>
                        <a:bodyPr/>
                        <a:lstStyle/>
                        <a:p>
                          <a:pPr algn="ctr"/>
                          <a:r>
                            <a:rPr lang="es-ES" dirty="0"/>
                            <a:t>0.53</a:t>
                          </a:r>
                        </a:p>
                      </a:txBody>
                      <a:tcPr/>
                    </a:tc>
                    <a:extLst>
                      <a:ext uri="{0D108BD9-81ED-4DB2-BD59-A6C34878D82A}">
                        <a16:rowId xmlns:a16="http://schemas.microsoft.com/office/drawing/2014/main" val="3341117997"/>
                      </a:ext>
                    </a:extLst>
                  </a:tr>
                </a:tbl>
              </a:graphicData>
            </a:graphic>
          </p:graphicFrame>
        </mc:Choice>
        <mc:Fallback xmlns="">
          <p:graphicFrame>
            <p:nvGraphicFramePr>
              <p:cNvPr id="6" name="Tabla 5">
                <a:extLst>
                  <a:ext uri="{FF2B5EF4-FFF2-40B4-BE49-F238E27FC236}">
                    <a16:creationId xmlns:a16="http://schemas.microsoft.com/office/drawing/2014/main" id="{A84E4F4F-5B5D-384B-F76B-BC69EC2FC0C0}"/>
                  </a:ext>
                </a:extLst>
              </p:cNvPr>
              <p:cNvGraphicFramePr>
                <a:graphicFrameLocks noGrp="1"/>
              </p:cNvGraphicFramePr>
              <p:nvPr>
                <p:extLst>
                  <p:ext uri="{D42A27DB-BD31-4B8C-83A1-F6EECF244321}">
                    <p14:modId xmlns:p14="http://schemas.microsoft.com/office/powerpoint/2010/main" val="1355863280"/>
                  </p:ext>
                </p:extLst>
              </p:nvPr>
            </p:nvGraphicFramePr>
            <p:xfrm>
              <a:off x="3048000" y="4613203"/>
              <a:ext cx="12192000" cy="1541272"/>
            </p:xfrm>
            <a:graphic>
              <a:graphicData uri="http://schemas.openxmlformats.org/drawingml/2006/table">
                <a:tbl>
                  <a:tblPr firstRow="1" bandRow="1">
                    <a:tableStyleId>{9D7B26C5-4107-4FEC-AEDC-1716B250A1EF}</a:tableStyleId>
                  </a:tblPr>
                  <a:tblGrid>
                    <a:gridCol w="4064000">
                      <a:extLst>
                        <a:ext uri="{9D8B030D-6E8A-4147-A177-3AD203B41FA5}">
                          <a16:colId xmlns:a16="http://schemas.microsoft.com/office/drawing/2014/main" val="565072992"/>
                        </a:ext>
                      </a:extLst>
                    </a:gridCol>
                    <a:gridCol w="4064000">
                      <a:extLst>
                        <a:ext uri="{9D8B030D-6E8A-4147-A177-3AD203B41FA5}">
                          <a16:colId xmlns:a16="http://schemas.microsoft.com/office/drawing/2014/main" val="3714311927"/>
                        </a:ext>
                      </a:extLst>
                    </a:gridCol>
                    <a:gridCol w="4064000">
                      <a:extLst>
                        <a:ext uri="{9D8B030D-6E8A-4147-A177-3AD203B41FA5}">
                          <a16:colId xmlns:a16="http://schemas.microsoft.com/office/drawing/2014/main" val="3600416966"/>
                        </a:ext>
                      </a:extLst>
                    </a:gridCol>
                  </a:tblGrid>
                  <a:tr h="535432">
                    <a:tc>
                      <a:txBody>
                        <a:bodyPr/>
                        <a:lstStyle/>
                        <a:p>
                          <a:r>
                            <a:rPr lang="es-ES" dirty="0"/>
                            <a:t>Method</a:t>
                          </a:r>
                        </a:p>
                      </a:txBody>
                      <a:tcPr/>
                    </a:tc>
                    <a:tc>
                      <a:txBody>
                        <a:bodyPr/>
                        <a:lstStyle/>
                        <a:p>
                          <a:endParaRPr lang="es-ES"/>
                        </a:p>
                      </a:txBody>
                      <a:tcPr>
                        <a:blipFill>
                          <a:blip r:embed="rId3"/>
                          <a:stretch>
                            <a:fillRect l="-100150" t="-9091" r="-100450" b="-219318"/>
                          </a:stretch>
                        </a:blipFill>
                      </a:tcPr>
                    </a:tc>
                    <a:tc>
                      <a:txBody>
                        <a:bodyPr/>
                        <a:lstStyle/>
                        <a:p>
                          <a:endParaRPr lang="es-ES"/>
                        </a:p>
                      </a:txBody>
                      <a:tcPr>
                        <a:blipFill>
                          <a:blip r:embed="rId3"/>
                          <a:stretch>
                            <a:fillRect l="-199850" t="-9091" r="-300" b="-219318"/>
                          </a:stretch>
                        </a:blipFill>
                      </a:tcPr>
                    </a:tc>
                    <a:extLst>
                      <a:ext uri="{0D108BD9-81ED-4DB2-BD59-A6C34878D82A}">
                        <a16:rowId xmlns:a16="http://schemas.microsoft.com/office/drawing/2014/main" val="3081208129"/>
                      </a:ext>
                    </a:extLst>
                  </a:tr>
                  <a:tr h="502920">
                    <a:tc>
                      <a:txBody>
                        <a:bodyPr/>
                        <a:lstStyle/>
                        <a:p>
                          <a:r>
                            <a:rPr lang="es-ES" dirty="0"/>
                            <a:t>1D-SA</a:t>
                          </a:r>
                        </a:p>
                      </a:txBody>
                      <a:tcPr/>
                    </a:tc>
                    <a:tc>
                      <a:txBody>
                        <a:bodyPr/>
                        <a:lstStyle/>
                        <a:p>
                          <a:pPr algn="ctr"/>
                          <a:r>
                            <a:rPr lang="es-ES" dirty="0"/>
                            <a:t>0.46</a:t>
                          </a:r>
                        </a:p>
                      </a:txBody>
                      <a:tcPr/>
                    </a:tc>
                    <a:tc>
                      <a:txBody>
                        <a:bodyPr/>
                        <a:lstStyle/>
                        <a:p>
                          <a:pPr algn="ctr"/>
                          <a:r>
                            <a:rPr lang="es-ES" dirty="0"/>
                            <a:t>0.54</a:t>
                          </a:r>
                        </a:p>
                      </a:txBody>
                      <a:tcPr/>
                    </a:tc>
                    <a:extLst>
                      <a:ext uri="{0D108BD9-81ED-4DB2-BD59-A6C34878D82A}">
                        <a16:rowId xmlns:a16="http://schemas.microsoft.com/office/drawing/2014/main" val="3493144764"/>
                      </a:ext>
                    </a:extLst>
                  </a:tr>
                  <a:tr h="502920">
                    <a:tc>
                      <a:txBody>
                        <a:bodyPr/>
                        <a:lstStyle/>
                        <a:p>
                          <a:r>
                            <a:rPr lang="es-ES" dirty="0"/>
                            <a:t>GSA (#F=2)</a:t>
                          </a:r>
                        </a:p>
                      </a:txBody>
                      <a:tcPr/>
                    </a:tc>
                    <a:tc>
                      <a:txBody>
                        <a:bodyPr/>
                        <a:lstStyle/>
                        <a:p>
                          <a:pPr algn="ctr"/>
                          <a:r>
                            <a:rPr lang="es-ES" dirty="0"/>
                            <a:t>0.47</a:t>
                          </a:r>
                        </a:p>
                      </a:txBody>
                      <a:tcPr/>
                    </a:tc>
                    <a:tc>
                      <a:txBody>
                        <a:bodyPr/>
                        <a:lstStyle/>
                        <a:p>
                          <a:pPr algn="ctr"/>
                          <a:r>
                            <a:rPr lang="es-ES" dirty="0"/>
                            <a:t>0.53</a:t>
                          </a:r>
                        </a:p>
                      </a:txBody>
                      <a:tcPr/>
                    </a:tc>
                    <a:extLst>
                      <a:ext uri="{0D108BD9-81ED-4DB2-BD59-A6C34878D82A}">
                        <a16:rowId xmlns:a16="http://schemas.microsoft.com/office/drawing/2014/main" val="3341117997"/>
                      </a:ext>
                    </a:extLst>
                  </a:tr>
                </a:tbl>
              </a:graphicData>
            </a:graphic>
          </p:graphicFrame>
        </mc:Fallback>
      </mc:AlternateContent>
    </p:spTree>
    <p:extLst>
      <p:ext uri="{BB962C8B-B14F-4D97-AF65-F5344CB8AC3E}">
        <p14:creationId xmlns:p14="http://schemas.microsoft.com/office/powerpoint/2010/main" val="6029260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FA3559C-B19D-7748-9F2B-B49DF3937433}"/>
              </a:ext>
            </a:extLst>
          </p:cNvPr>
          <p:cNvSpPr>
            <a:spLocks noGrp="1"/>
          </p:cNvSpPr>
          <p:nvPr>
            <p:ph type="title"/>
          </p:nvPr>
        </p:nvSpPr>
        <p:spPr/>
        <p:txBody>
          <a:bodyPr/>
          <a:lstStyle/>
          <a:p>
            <a:r>
              <a:rPr lang="es-ES" dirty="0"/>
              <a:t>Data-</a:t>
            </a:r>
            <a:r>
              <a:rPr lang="es-ES" dirty="0" err="1"/>
              <a:t>based</a:t>
            </a:r>
            <a:r>
              <a:rPr lang="es-ES"/>
              <a:t> SA (DSA)</a:t>
            </a:r>
            <a:endParaRPr lang="es-ES" dirty="0"/>
          </a:p>
        </p:txBody>
      </p:sp>
      <mc:AlternateContent xmlns:mc="http://schemas.openxmlformats.org/markup-compatibility/2006">
        <mc:Choice xmlns:a14="http://schemas.microsoft.com/office/drawing/2010/main" Requires="a14">
          <p:sp>
            <p:nvSpPr>
              <p:cNvPr id="3" name="Marcador de contenido 2">
                <a:extLst>
                  <a:ext uri="{FF2B5EF4-FFF2-40B4-BE49-F238E27FC236}">
                    <a16:creationId xmlns:a16="http://schemas.microsoft.com/office/drawing/2014/main" id="{F89BA901-1B4F-C4CC-10E3-603EDC15B188}"/>
                  </a:ext>
                </a:extLst>
              </p:cNvPr>
              <p:cNvSpPr>
                <a:spLocks noGrp="1"/>
              </p:cNvSpPr>
              <p:nvPr>
                <p:ph idx="1"/>
              </p:nvPr>
            </p:nvSpPr>
            <p:spPr/>
            <p:txBody>
              <a:bodyPr>
                <a:normAutofit/>
              </a:bodyPr>
              <a:lstStyle/>
              <a:p>
                <a:r>
                  <a:rPr lang="es-ES" dirty="0"/>
                  <a:t>Similar </a:t>
                </a:r>
                <a:r>
                  <a:rPr lang="es-ES" dirty="0" err="1"/>
                  <a:t>to</a:t>
                </a:r>
                <a:r>
                  <a:rPr lang="es-ES" dirty="0"/>
                  <a:t> 1D-SA, </a:t>
                </a:r>
                <a:r>
                  <a:rPr lang="es-ES" dirty="0" err="1"/>
                  <a:t>but</a:t>
                </a:r>
                <a:r>
                  <a:rPr lang="es-ES" dirty="0"/>
                  <a:t> </a:t>
                </a:r>
                <a:r>
                  <a:rPr lang="es-ES" dirty="0" err="1"/>
                  <a:t>this</a:t>
                </a:r>
                <a:r>
                  <a:rPr lang="es-ES" dirty="0"/>
                  <a:t> </a:t>
                </a:r>
                <a:r>
                  <a:rPr lang="es-ES" dirty="0" err="1"/>
                  <a:t>method</a:t>
                </a:r>
                <a:r>
                  <a:rPr lang="es-ES" dirty="0"/>
                  <a:t> uses </a:t>
                </a:r>
                <a:r>
                  <a:rPr lang="es-ES" dirty="0" err="1"/>
                  <a:t>several</a:t>
                </a:r>
                <a:r>
                  <a:rPr lang="es-ES" dirty="0"/>
                  <a:t> training simples </a:t>
                </a:r>
                <a:r>
                  <a:rPr lang="es-ES" dirty="0" err="1"/>
                  <a:t>instead</a:t>
                </a:r>
                <a:r>
                  <a:rPr lang="es-ES" dirty="0"/>
                  <a:t> </a:t>
                </a:r>
                <a:r>
                  <a:rPr lang="es-ES" dirty="0" err="1"/>
                  <a:t>of</a:t>
                </a:r>
                <a:r>
                  <a:rPr lang="es-ES" dirty="0"/>
                  <a:t> </a:t>
                </a:r>
                <a:r>
                  <a:rPr lang="es-ES" dirty="0" err="1"/>
                  <a:t>the</a:t>
                </a:r>
                <a:r>
                  <a:rPr lang="es-ES" dirty="0"/>
                  <a:t> </a:t>
                </a:r>
                <a:r>
                  <a:rPr lang="es-ES" dirty="0" err="1"/>
                  <a:t>baseline</a:t>
                </a:r>
                <a:r>
                  <a:rPr lang="es-ES" dirty="0"/>
                  <a:t> vector.</a:t>
                </a:r>
              </a:p>
              <a:p>
                <a:r>
                  <a:rPr lang="es-ES" dirty="0" err="1"/>
                  <a:t>The</a:t>
                </a:r>
                <a:r>
                  <a:rPr lang="es-ES" dirty="0"/>
                  <a:t> </a:t>
                </a:r>
                <a:r>
                  <a:rPr lang="es-ES" dirty="0" err="1"/>
                  <a:t>objective</a:t>
                </a:r>
                <a:r>
                  <a:rPr lang="es-ES" dirty="0"/>
                  <a:t> </a:t>
                </a:r>
                <a:r>
                  <a:rPr lang="es-ES" dirty="0" err="1"/>
                  <a:t>is</a:t>
                </a:r>
                <a:r>
                  <a:rPr lang="es-ES" dirty="0"/>
                  <a:t> </a:t>
                </a:r>
                <a:r>
                  <a:rPr lang="es-ES" dirty="0" err="1"/>
                  <a:t>to</a:t>
                </a:r>
                <a:r>
                  <a:rPr lang="es-ES" dirty="0"/>
                  <a:t> capture input </a:t>
                </a:r>
                <a:r>
                  <a:rPr lang="es-ES" dirty="0" err="1"/>
                  <a:t>interactions</a:t>
                </a:r>
                <a:r>
                  <a:rPr lang="es-ES" dirty="0"/>
                  <a:t> (as GSA) </a:t>
                </a:r>
                <a:r>
                  <a:rPr lang="es-ES" dirty="0" err="1"/>
                  <a:t>but</a:t>
                </a:r>
                <a:r>
                  <a:rPr lang="es-ES" dirty="0"/>
                  <a:t> </a:t>
                </a:r>
                <a:r>
                  <a:rPr lang="es-ES" dirty="0" err="1"/>
                  <a:t>with</a:t>
                </a:r>
                <a:r>
                  <a:rPr lang="es-ES" dirty="0"/>
                  <a:t> </a:t>
                </a:r>
                <a:r>
                  <a:rPr lang="es-ES" dirty="0" err="1"/>
                  <a:t>less</a:t>
                </a:r>
                <a:r>
                  <a:rPr lang="es-ES" dirty="0"/>
                  <a:t> </a:t>
                </a:r>
                <a:r>
                  <a:rPr lang="es-ES" dirty="0" err="1"/>
                  <a:t>computational</a:t>
                </a:r>
                <a:r>
                  <a:rPr lang="es-ES" dirty="0"/>
                  <a:t> </a:t>
                </a:r>
                <a:r>
                  <a:rPr lang="es-ES" dirty="0" err="1"/>
                  <a:t>effort</a:t>
                </a:r>
                <a:r>
                  <a:rPr lang="es-ES" dirty="0"/>
                  <a:t>. </a:t>
                </a:r>
              </a:p>
              <a:p>
                <a:r>
                  <a:rPr lang="es-ES" dirty="0" err="1"/>
                  <a:t>Procedure</a:t>
                </a:r>
                <a:r>
                  <a:rPr lang="es-ES" dirty="0"/>
                  <a:t>:</a:t>
                </a:r>
              </a:p>
              <a:p>
                <a:pPr lvl="1"/>
                <a:r>
                  <a:rPr lang="es-ES" dirty="0"/>
                  <a:t>SA </a:t>
                </a:r>
                <a:r>
                  <a:rPr lang="es-ES" dirty="0" err="1"/>
                  <a:t>dataset</a:t>
                </a:r>
                <a:r>
                  <a:rPr lang="es-ES" dirty="0"/>
                  <a:t> </a:t>
                </a:r>
                <a:r>
                  <a:rPr lang="es-ES" dirty="0" err="1"/>
                  <a:t>is</a:t>
                </a:r>
                <a:r>
                  <a:rPr lang="es-ES" dirty="0"/>
                  <a:t> </a:t>
                </a:r>
                <a:r>
                  <a:rPr lang="es-ES" dirty="0" err="1"/>
                  <a:t>composed</a:t>
                </a:r>
                <a:r>
                  <a:rPr lang="es-ES" dirty="0"/>
                  <a:t> </a:t>
                </a:r>
                <a:r>
                  <a:rPr lang="es-ES" dirty="0" err="1"/>
                  <a:t>of</a:t>
                </a:r>
                <a:r>
                  <a:rPr lang="es-ES" dirty="0"/>
                  <a:t> </a:t>
                </a:r>
                <a14:m>
                  <m:oMath xmlns:m="http://schemas.openxmlformats.org/officeDocument/2006/math">
                    <m:sSub>
                      <m:sSubPr>
                        <m:ctrlPr>
                          <a:rPr lang="es-ES" i="1" smtClean="0">
                            <a:latin typeface="Cambria Math" panose="02040503050406030204" pitchFamily="18" charset="0"/>
                          </a:rPr>
                        </m:ctrlPr>
                      </m:sSubPr>
                      <m:e>
                        <m:r>
                          <a:rPr lang="es-ES" b="0" i="1" smtClean="0">
                            <a:latin typeface="Cambria Math" panose="02040503050406030204" pitchFamily="18" charset="0"/>
                          </a:rPr>
                          <m:t>𝑁</m:t>
                        </m:r>
                      </m:e>
                      <m:sub>
                        <m:r>
                          <a:rPr lang="es-ES" b="0" i="1" smtClean="0">
                            <a:latin typeface="Cambria Math" panose="02040503050406030204" pitchFamily="18" charset="0"/>
                          </a:rPr>
                          <m:t>𝑠</m:t>
                        </m:r>
                      </m:sub>
                    </m:sSub>
                  </m:oMath>
                </a14:m>
                <a:r>
                  <a:rPr lang="es-ES" dirty="0"/>
                  <a:t> </a:t>
                </a:r>
                <a:r>
                  <a:rPr lang="es-ES" dirty="0" err="1"/>
                  <a:t>random</a:t>
                </a:r>
                <a:r>
                  <a:rPr lang="es-ES" dirty="0"/>
                  <a:t> simples </a:t>
                </a:r>
                <a:r>
                  <a:rPr lang="es-ES" dirty="0" err="1"/>
                  <a:t>taken</a:t>
                </a:r>
                <a:r>
                  <a:rPr lang="es-ES" dirty="0"/>
                  <a:t> </a:t>
                </a:r>
                <a:r>
                  <a:rPr lang="es-ES" dirty="0" err="1"/>
                  <a:t>from</a:t>
                </a:r>
                <a:r>
                  <a:rPr lang="es-ES" dirty="0"/>
                  <a:t> </a:t>
                </a:r>
                <a:r>
                  <a:rPr lang="es-ES" dirty="0" err="1"/>
                  <a:t>the</a:t>
                </a:r>
                <a:r>
                  <a:rPr lang="es-ES" dirty="0"/>
                  <a:t> original </a:t>
                </a:r>
                <a:r>
                  <a:rPr lang="es-ES" dirty="0" err="1"/>
                  <a:t>dataset</a:t>
                </a:r>
                <a:r>
                  <a:rPr lang="es-ES" dirty="0"/>
                  <a:t>.</a:t>
                </a:r>
              </a:p>
              <a:p>
                <a:pPr lvl="1"/>
                <a14:m>
                  <m:oMath xmlns:m="http://schemas.openxmlformats.org/officeDocument/2006/math">
                    <m:sSub>
                      <m:sSubPr>
                        <m:ctrlPr>
                          <a:rPr lang="es-ES" i="1" smtClean="0">
                            <a:latin typeface="Cambria Math" panose="02040503050406030204" pitchFamily="18" charset="0"/>
                          </a:rPr>
                        </m:ctrlPr>
                      </m:sSubPr>
                      <m:e>
                        <m:r>
                          <a:rPr lang="es-ES" b="1" i="1" smtClean="0">
                            <a:latin typeface="Cambria Math" panose="02040503050406030204" pitchFamily="18" charset="0"/>
                          </a:rPr>
                          <m:t>𝒙</m:t>
                        </m:r>
                      </m:e>
                      <m:sub>
                        <m:r>
                          <a:rPr lang="es-ES" b="0" i="1" smtClean="0">
                            <a:latin typeface="Cambria Math" panose="02040503050406030204" pitchFamily="18" charset="0"/>
                          </a:rPr>
                          <m:t>𝑎</m:t>
                        </m:r>
                      </m:sub>
                    </m:sSub>
                  </m:oMath>
                </a14:m>
                <a:r>
                  <a:rPr lang="es-ES" dirty="0"/>
                  <a:t> </a:t>
                </a:r>
                <a:r>
                  <a:rPr lang="es-ES" dirty="0" err="1"/>
                  <a:t>values</a:t>
                </a:r>
                <a:r>
                  <a:rPr lang="es-ES" dirty="0"/>
                  <a:t> are </a:t>
                </a:r>
                <a:r>
                  <a:rPr lang="es-ES" dirty="0" err="1"/>
                  <a:t>replaced</a:t>
                </a:r>
                <a:r>
                  <a:rPr lang="es-ES" dirty="0"/>
                  <a:t> </a:t>
                </a:r>
                <a:r>
                  <a:rPr lang="es-ES" dirty="0" err="1"/>
                  <a:t>by</a:t>
                </a:r>
                <a:r>
                  <a:rPr lang="es-ES" dirty="0"/>
                  <a:t> </a:t>
                </a:r>
                <a14:m>
                  <m:oMath xmlns:m="http://schemas.openxmlformats.org/officeDocument/2006/math">
                    <m:sSub>
                      <m:sSubPr>
                        <m:ctrlPr>
                          <a:rPr lang="es-ES" i="1" smtClean="0">
                            <a:latin typeface="Cambria Math" panose="02040503050406030204" pitchFamily="18" charset="0"/>
                          </a:rPr>
                        </m:ctrlPr>
                      </m:sSubPr>
                      <m:e>
                        <m:r>
                          <a:rPr lang="es-ES" b="0" i="1">
                            <a:latin typeface="Cambria Math" panose="02040503050406030204" pitchFamily="18" charset="0"/>
                          </a:rPr>
                          <m:t>𝑥</m:t>
                        </m:r>
                      </m:e>
                      <m:sub>
                        <m:sSub>
                          <m:sSubPr>
                            <m:ctrlPr>
                              <a:rPr lang="es-ES" i="1" smtClean="0">
                                <a:latin typeface="Cambria Math" panose="02040503050406030204" pitchFamily="18" charset="0"/>
                              </a:rPr>
                            </m:ctrlPr>
                          </m:sSubPr>
                          <m:e>
                            <m:r>
                              <a:rPr lang="es-ES" b="0" i="1" smtClean="0">
                                <a:latin typeface="Cambria Math" panose="02040503050406030204" pitchFamily="18" charset="0"/>
                              </a:rPr>
                              <m:t>𝑎</m:t>
                            </m:r>
                          </m:e>
                          <m:sub>
                            <m:r>
                              <a:rPr lang="es-ES" b="0" i="1" smtClean="0">
                                <a:latin typeface="Cambria Math" panose="02040503050406030204" pitchFamily="18" charset="0"/>
                              </a:rPr>
                              <m:t>𝑗</m:t>
                            </m:r>
                          </m:sub>
                        </m:sSub>
                      </m:sub>
                    </m:sSub>
                  </m:oMath>
                </a14:m>
                <a:r>
                  <a:rPr lang="es-ES" dirty="0"/>
                  <a:t> and </a:t>
                </a:r>
                <a:r>
                  <a:rPr lang="es-ES" dirty="0" err="1"/>
                  <a:t>the</a:t>
                </a:r>
                <a:r>
                  <a:rPr lang="es-ES" dirty="0"/>
                  <a:t> respective response are </a:t>
                </a:r>
                <a:r>
                  <a:rPr lang="es-ES" dirty="0" err="1"/>
                  <a:t>stored</a:t>
                </a:r>
                <a:r>
                  <a:rPr lang="es-ES" dirty="0"/>
                  <a:t>.</a:t>
                </a:r>
              </a:p>
              <a:p>
                <a:pPr lvl="1"/>
                <a:r>
                  <a:rPr lang="es-ES" dirty="0" err="1"/>
                  <a:t>This</a:t>
                </a:r>
                <a:r>
                  <a:rPr lang="es-ES" dirty="0"/>
                  <a:t> </a:t>
                </a:r>
                <a:r>
                  <a:rPr lang="es-ES" dirty="0" err="1"/>
                  <a:t>procedure</a:t>
                </a:r>
                <a:r>
                  <a:rPr lang="es-ES" dirty="0"/>
                  <a:t> </a:t>
                </a:r>
                <a:r>
                  <a:rPr lang="es-ES" dirty="0" err="1"/>
                  <a:t>is</a:t>
                </a:r>
                <a:r>
                  <a:rPr lang="es-ES" dirty="0"/>
                  <a:t> </a:t>
                </a:r>
                <a:r>
                  <a:rPr lang="es-ES" dirty="0" err="1"/>
                  <a:t>repeated</a:t>
                </a:r>
                <a:r>
                  <a:rPr lang="es-ES" dirty="0"/>
                  <a:t> </a:t>
                </a:r>
                <a:r>
                  <a:rPr lang="es-ES" dirty="0" err="1"/>
                  <a:t>for</a:t>
                </a:r>
                <a:r>
                  <a:rPr lang="es-ES" dirty="0"/>
                  <a:t> </a:t>
                </a:r>
                <a:r>
                  <a:rPr lang="es-ES" dirty="0" err="1"/>
                  <a:t>all</a:t>
                </a:r>
                <a:r>
                  <a:rPr lang="es-ES" dirty="0"/>
                  <a:t> variables.</a:t>
                </a:r>
              </a:p>
              <a:p>
                <a:r>
                  <a:rPr lang="es-ES" dirty="0" err="1"/>
                  <a:t>The</a:t>
                </a:r>
                <a:r>
                  <a:rPr lang="es-ES" dirty="0"/>
                  <a:t> complexity </a:t>
                </a:r>
                <a:r>
                  <a:rPr lang="es-ES" dirty="0" err="1"/>
                  <a:t>is</a:t>
                </a:r>
                <a:r>
                  <a:rPr lang="es-ES" dirty="0"/>
                  <a:t> </a:t>
                </a:r>
                <a14:m>
                  <m:oMath xmlns:m="http://schemas.openxmlformats.org/officeDocument/2006/math">
                    <m:r>
                      <a:rPr lang="es-ES" i="1" smtClean="0">
                        <a:latin typeface="Cambria Math" panose="02040503050406030204" pitchFamily="18" charset="0"/>
                        <a:ea typeface="Cambria Math" panose="02040503050406030204" pitchFamily="18" charset="0"/>
                      </a:rPr>
                      <m:t>𝒪</m:t>
                    </m:r>
                    <m:d>
                      <m:dPr>
                        <m:ctrlPr>
                          <a:rPr lang="es-ES" i="1" smtClean="0">
                            <a:latin typeface="Cambria Math" panose="02040503050406030204" pitchFamily="18" charset="0"/>
                            <a:ea typeface="Cambria Math" panose="02040503050406030204" pitchFamily="18" charset="0"/>
                          </a:rPr>
                        </m:ctrlPr>
                      </m:dPr>
                      <m:e>
                        <m:r>
                          <a:rPr lang="es-ES" i="1">
                            <a:latin typeface="Cambria Math" panose="02040503050406030204" pitchFamily="18" charset="0"/>
                            <a:ea typeface="Cambria Math" panose="02040503050406030204" pitchFamily="18" charset="0"/>
                          </a:rPr>
                          <m:t>𝑀</m:t>
                        </m:r>
                        <m:r>
                          <a:rPr lang="es-ES" i="1">
                            <a:latin typeface="Cambria Math" panose="02040503050406030204" pitchFamily="18" charset="0"/>
                            <a:ea typeface="Cambria Math" panose="02040503050406030204" pitchFamily="18" charset="0"/>
                          </a:rPr>
                          <m:t> </m:t>
                        </m:r>
                        <m:r>
                          <a:rPr lang="es-ES" i="1">
                            <a:latin typeface="Cambria Math" panose="02040503050406030204" pitchFamily="18" charset="0"/>
                            <a:ea typeface="Cambria Math" panose="02040503050406030204" pitchFamily="18" charset="0"/>
                          </a:rPr>
                          <m:t>𝑥</m:t>
                        </m:r>
                        <m:r>
                          <a:rPr lang="es-ES" i="1">
                            <a:latin typeface="Cambria Math" panose="02040503050406030204" pitchFamily="18" charset="0"/>
                            <a:ea typeface="Cambria Math" panose="02040503050406030204" pitchFamily="18" charset="0"/>
                          </a:rPr>
                          <m:t> </m:t>
                        </m:r>
                        <m:r>
                          <a:rPr lang="es-ES" i="1">
                            <a:latin typeface="Cambria Math" panose="02040503050406030204" pitchFamily="18" charset="0"/>
                            <a:ea typeface="Cambria Math" panose="02040503050406030204" pitchFamily="18" charset="0"/>
                          </a:rPr>
                          <m:t>𝐿</m:t>
                        </m:r>
                        <m:r>
                          <a:rPr lang="es-ES" b="0" i="1" smtClean="0">
                            <a:latin typeface="Cambria Math" panose="02040503050406030204" pitchFamily="18" charset="0"/>
                            <a:ea typeface="Cambria Math" panose="02040503050406030204" pitchFamily="18" charset="0"/>
                          </a:rPr>
                          <m:t> </m:t>
                        </m:r>
                        <m:r>
                          <a:rPr lang="es-ES" b="0" i="1" smtClean="0">
                            <a:latin typeface="Cambria Math" panose="02040503050406030204" pitchFamily="18" charset="0"/>
                            <a:ea typeface="Cambria Math" panose="02040503050406030204" pitchFamily="18" charset="0"/>
                          </a:rPr>
                          <m:t>𝑥</m:t>
                        </m:r>
                        <m:r>
                          <a:rPr lang="es-ES" b="0" i="1" smtClean="0">
                            <a:latin typeface="Cambria Math" panose="02040503050406030204" pitchFamily="18" charset="0"/>
                            <a:ea typeface="Cambria Math" panose="02040503050406030204" pitchFamily="18" charset="0"/>
                          </a:rPr>
                          <m:t> </m:t>
                        </m:r>
                        <m:sSub>
                          <m:sSubPr>
                            <m:ctrlPr>
                              <a:rPr lang="es-ES" i="1">
                                <a:latin typeface="Cambria Math" panose="02040503050406030204" pitchFamily="18" charset="0"/>
                              </a:rPr>
                            </m:ctrlPr>
                          </m:sSubPr>
                          <m:e>
                            <m:r>
                              <a:rPr lang="es-ES" i="1">
                                <a:latin typeface="Cambria Math" panose="02040503050406030204" pitchFamily="18" charset="0"/>
                              </a:rPr>
                              <m:t>𝑁</m:t>
                            </m:r>
                          </m:e>
                          <m:sub>
                            <m:r>
                              <a:rPr lang="es-ES" i="1">
                                <a:latin typeface="Cambria Math" panose="02040503050406030204" pitchFamily="18" charset="0"/>
                              </a:rPr>
                              <m:t>𝑠</m:t>
                            </m:r>
                          </m:sub>
                        </m:sSub>
                        <m:r>
                          <a:rPr lang="es-ES" b="0" i="0" smtClean="0">
                            <a:latin typeface="Cambria Math" panose="02040503050406030204" pitchFamily="18" charset="0"/>
                          </a:rPr>
                          <m:t> </m:t>
                        </m:r>
                        <m:r>
                          <m:rPr>
                            <m:sty m:val="p"/>
                          </m:rPr>
                          <a:rPr lang="es-ES" b="0" i="0" smtClean="0">
                            <a:latin typeface="Cambria Math" panose="02040503050406030204" pitchFamily="18" charset="0"/>
                            <a:ea typeface="Cambria Math" panose="02040503050406030204" pitchFamily="18" charset="0"/>
                          </a:rPr>
                          <m:t>x</m:t>
                        </m:r>
                        <m:r>
                          <a:rPr lang="es-ES" b="0" i="0" smtClean="0">
                            <a:latin typeface="Cambria Math" panose="02040503050406030204" pitchFamily="18" charset="0"/>
                            <a:ea typeface="Cambria Math" panose="02040503050406030204" pitchFamily="18" charset="0"/>
                          </a:rPr>
                          <m:t> </m:t>
                        </m:r>
                        <m:r>
                          <a:rPr lang="es-ES" b="0" i="1" smtClean="0">
                            <a:latin typeface="Cambria Math" panose="02040503050406030204" pitchFamily="18" charset="0"/>
                            <a:ea typeface="Cambria Math" panose="02040503050406030204" pitchFamily="18" charset="0"/>
                          </a:rPr>
                          <m:t>𝑃</m:t>
                        </m:r>
                      </m:e>
                    </m:d>
                  </m:oMath>
                </a14:m>
                <a:r>
                  <a:rPr lang="es-ES" dirty="0"/>
                  <a:t>.</a:t>
                </a:r>
              </a:p>
            </p:txBody>
          </p:sp>
        </mc:Choice>
        <mc:Fallback>
          <p:sp>
            <p:nvSpPr>
              <p:cNvPr id="3" name="Marcador de contenido 2">
                <a:extLst>
                  <a:ext uri="{FF2B5EF4-FFF2-40B4-BE49-F238E27FC236}">
                    <a16:creationId xmlns:a16="http://schemas.microsoft.com/office/drawing/2014/main" id="{F89BA901-1B4F-C4CC-10E3-603EDC15B188}"/>
                  </a:ext>
                </a:extLst>
              </p:cNvPr>
              <p:cNvSpPr>
                <a:spLocks noGrp="1" noRot="1" noChangeAspect="1" noMove="1" noResize="1" noEditPoints="1" noAdjustHandles="1" noChangeArrowheads="1" noChangeShapeType="1" noTextEdit="1"/>
              </p:cNvSpPr>
              <p:nvPr>
                <p:ph idx="1"/>
              </p:nvPr>
            </p:nvSpPr>
            <p:spPr>
              <a:blipFill>
                <a:blip r:embed="rId2"/>
                <a:stretch>
                  <a:fillRect l="-1352" t="-2801" r="-1739" b="-3828"/>
                </a:stretch>
              </a:blipFill>
            </p:spPr>
            <p:txBody>
              <a:bodyPr/>
              <a:lstStyle/>
              <a:p>
                <a:r>
                  <a:rPr lang="es-ES">
                    <a:noFill/>
                  </a:rPr>
                  <a:t> </a:t>
                </a:r>
              </a:p>
            </p:txBody>
          </p:sp>
        </mc:Fallback>
      </mc:AlternateContent>
      <p:sp>
        <p:nvSpPr>
          <p:cNvPr id="4" name="Marcador de pie de página 3">
            <a:extLst>
              <a:ext uri="{FF2B5EF4-FFF2-40B4-BE49-F238E27FC236}">
                <a16:creationId xmlns:a16="http://schemas.microsoft.com/office/drawing/2014/main" id="{38B0C3F3-DF84-ABE6-7262-11AC687E7802}"/>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Using sensitivity analysis and visualization techniques to open black box data mining models: a </a:t>
            </a:r>
            <a:r>
              <a:rPr lang="en-US" sz="1800" b="1" kern="100" dirty="0" err="1">
                <a:effectLst/>
                <a:latin typeface="Times New Roman" panose="02020603050405020304" pitchFamily="18" charset="0"/>
                <a:ea typeface="Aptos" panose="020B0004020202020204" pitchFamily="34" charset="0"/>
                <a:cs typeface="Times New Roman" panose="02020603050405020304" pitchFamily="18" charset="0"/>
              </a:rPr>
              <a:t>rminer</a:t>
            </a: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 example</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F811842D-C9BE-93E8-1152-B7297C5CF176}"/>
              </a:ext>
            </a:extLst>
          </p:cNvPr>
          <p:cNvSpPr>
            <a:spLocks noGrp="1"/>
          </p:cNvSpPr>
          <p:nvPr>
            <p:ph type="sldNum" sz="quarter" idx="12"/>
          </p:nvPr>
        </p:nvSpPr>
        <p:spPr/>
        <p:txBody>
          <a:bodyPr/>
          <a:lstStyle/>
          <a:p>
            <a:fld id="{DBFF9636-A71C-488A-89F8-02E08556F10C}" type="slidenum">
              <a:rPr lang="es-ES" smtClean="0"/>
              <a:pPr/>
              <a:t>27</a:t>
            </a:fld>
            <a:endParaRPr lang="es-ES" dirty="0"/>
          </a:p>
        </p:txBody>
      </p:sp>
    </p:spTree>
    <p:extLst>
      <p:ext uri="{BB962C8B-B14F-4D97-AF65-F5344CB8AC3E}">
        <p14:creationId xmlns:p14="http://schemas.microsoft.com/office/powerpoint/2010/main" val="39687856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FA3559C-B19D-7748-9F2B-B49DF3937433}"/>
              </a:ext>
            </a:extLst>
          </p:cNvPr>
          <p:cNvSpPr>
            <a:spLocks noGrp="1"/>
          </p:cNvSpPr>
          <p:nvPr>
            <p:ph type="title"/>
          </p:nvPr>
        </p:nvSpPr>
        <p:spPr/>
        <p:txBody>
          <a:bodyPr/>
          <a:lstStyle/>
          <a:p>
            <a:r>
              <a:rPr lang="es-ES" dirty="0"/>
              <a:t>Monte-Carlo SA (MSA)</a:t>
            </a:r>
          </a:p>
        </p:txBody>
      </p:sp>
      <mc:AlternateContent xmlns:mc="http://schemas.openxmlformats.org/markup-compatibility/2006">
        <mc:Choice xmlns:a14="http://schemas.microsoft.com/office/drawing/2010/main" Requires="a14">
          <p:sp>
            <p:nvSpPr>
              <p:cNvPr id="3" name="Marcador de contenido 2">
                <a:extLst>
                  <a:ext uri="{FF2B5EF4-FFF2-40B4-BE49-F238E27FC236}">
                    <a16:creationId xmlns:a16="http://schemas.microsoft.com/office/drawing/2014/main" id="{F89BA901-1B4F-C4CC-10E3-603EDC15B188}"/>
                  </a:ext>
                </a:extLst>
              </p:cNvPr>
              <p:cNvSpPr>
                <a:spLocks noGrp="1"/>
              </p:cNvSpPr>
              <p:nvPr>
                <p:ph idx="1"/>
              </p:nvPr>
            </p:nvSpPr>
            <p:spPr>
              <a:xfrm>
                <a:off x="1257300" y="2738860"/>
                <a:ext cx="7886700" cy="6528015"/>
              </a:xfrm>
            </p:spPr>
            <p:txBody>
              <a:bodyPr>
                <a:normAutofit/>
              </a:bodyPr>
              <a:lstStyle/>
              <a:p>
                <a:r>
                  <a:rPr lang="es-ES" dirty="0"/>
                  <a:t>Similar </a:t>
                </a:r>
                <a:r>
                  <a:rPr lang="es-ES" dirty="0" err="1"/>
                  <a:t>to</a:t>
                </a:r>
                <a:r>
                  <a:rPr lang="es-ES" dirty="0"/>
                  <a:t> DSA </a:t>
                </a:r>
                <a:r>
                  <a:rPr lang="es-ES" dirty="0" err="1"/>
                  <a:t>but</a:t>
                </a:r>
                <a:r>
                  <a:rPr lang="es-ES" dirty="0"/>
                  <a:t> </a:t>
                </a:r>
                <a14:m>
                  <m:oMath xmlns:m="http://schemas.openxmlformats.org/officeDocument/2006/math">
                    <m:sSub>
                      <m:sSubPr>
                        <m:ctrlPr>
                          <a:rPr lang="es-ES" i="1" smtClean="0">
                            <a:latin typeface="Cambria Math" panose="02040503050406030204" pitchFamily="18" charset="0"/>
                          </a:rPr>
                        </m:ctrlPr>
                      </m:sSubPr>
                      <m:e>
                        <m:r>
                          <a:rPr lang="es-ES" b="0" i="1" smtClean="0">
                            <a:latin typeface="Cambria Math" panose="02040503050406030204" pitchFamily="18" charset="0"/>
                          </a:rPr>
                          <m:t>𝑁</m:t>
                        </m:r>
                      </m:e>
                      <m:sub>
                        <m:r>
                          <a:rPr lang="es-ES" b="0" i="1" smtClean="0">
                            <a:latin typeface="Cambria Math" panose="02040503050406030204" pitchFamily="18" charset="0"/>
                          </a:rPr>
                          <m:t>𝑠</m:t>
                        </m:r>
                      </m:sub>
                    </m:sSub>
                  </m:oMath>
                </a14:m>
                <a:r>
                  <a:rPr lang="es-ES" dirty="0"/>
                  <a:t> </a:t>
                </a:r>
                <a:r>
                  <a:rPr lang="es-ES" dirty="0" err="1"/>
                  <a:t>random</a:t>
                </a:r>
                <a:r>
                  <a:rPr lang="es-ES" dirty="0"/>
                  <a:t> simples are </a:t>
                </a:r>
                <a:r>
                  <a:rPr lang="es-ES" dirty="0" err="1"/>
                  <a:t>not</a:t>
                </a:r>
                <a:r>
                  <a:rPr lang="es-ES" dirty="0"/>
                  <a:t> </a:t>
                </a:r>
                <a:r>
                  <a:rPr lang="es-ES" dirty="0" err="1"/>
                  <a:t>taken</a:t>
                </a:r>
                <a:r>
                  <a:rPr lang="es-ES" dirty="0"/>
                  <a:t> </a:t>
                </a:r>
                <a:r>
                  <a:rPr lang="es-ES" dirty="0" err="1"/>
                  <a:t>from</a:t>
                </a:r>
                <a:r>
                  <a:rPr lang="es-ES" dirty="0"/>
                  <a:t> </a:t>
                </a:r>
                <a:r>
                  <a:rPr lang="es-ES" dirty="0" err="1"/>
                  <a:t>the</a:t>
                </a:r>
                <a:r>
                  <a:rPr lang="es-ES" dirty="0"/>
                  <a:t> </a:t>
                </a:r>
                <a:r>
                  <a:rPr lang="es-ES" dirty="0" err="1"/>
                  <a:t>dataset</a:t>
                </a:r>
                <a:r>
                  <a:rPr lang="es-ES" dirty="0"/>
                  <a:t>. </a:t>
                </a:r>
                <a:r>
                  <a:rPr lang="es-ES" dirty="0" err="1"/>
                  <a:t>Instead</a:t>
                </a:r>
                <a:r>
                  <a:rPr lang="es-ES" dirty="0"/>
                  <a:t>, </a:t>
                </a:r>
                <a:r>
                  <a:rPr lang="es-ES" dirty="0" err="1"/>
                  <a:t>the</a:t>
                </a:r>
                <a:r>
                  <a:rPr lang="es-ES" dirty="0"/>
                  <a:t> are </a:t>
                </a:r>
                <a:r>
                  <a:rPr lang="es-ES" dirty="0" err="1"/>
                  <a:t>built</a:t>
                </a:r>
                <a:r>
                  <a:rPr lang="es-ES" dirty="0"/>
                  <a:t> </a:t>
                </a:r>
                <a:r>
                  <a:rPr lang="es-ES" dirty="0" err="1"/>
                  <a:t>from</a:t>
                </a:r>
                <a:r>
                  <a:rPr lang="es-ES" dirty="0"/>
                  <a:t> a </a:t>
                </a:r>
                <a:r>
                  <a:rPr lang="es-ES" dirty="0" err="1"/>
                  <a:t>uniform</a:t>
                </a:r>
                <a:r>
                  <a:rPr lang="es-ES" dirty="0"/>
                  <a:t> </a:t>
                </a:r>
                <a:r>
                  <a:rPr lang="es-ES" dirty="0" err="1"/>
                  <a:t>distibution</a:t>
                </a:r>
                <a:r>
                  <a:rPr lang="es-ES" dirty="0"/>
                  <a:t>:</a:t>
                </a:r>
              </a:p>
              <a:p>
                <a:pPr lvl="1"/>
                <a:r>
                  <a:rPr lang="es-ES" dirty="0" err="1"/>
                  <a:t>Continuous</a:t>
                </a:r>
                <a:r>
                  <a:rPr lang="es-ES" dirty="0"/>
                  <a:t> </a:t>
                </a:r>
                <a:r>
                  <a:rPr lang="es-ES" dirty="0" err="1"/>
                  <a:t>space</a:t>
                </a:r>
                <a:r>
                  <a:rPr lang="es-ES" dirty="0"/>
                  <a:t> </a:t>
                </a:r>
                <a14:m>
                  <m:oMath xmlns:m="http://schemas.openxmlformats.org/officeDocument/2006/math">
                    <m:sSub>
                      <m:sSubPr>
                        <m:ctrlPr>
                          <a:rPr lang="es-ES" i="1" smtClean="0">
                            <a:latin typeface="Cambria Math" panose="02040503050406030204" pitchFamily="18" charset="0"/>
                          </a:rPr>
                        </m:ctrlPr>
                      </m:sSubPr>
                      <m:e>
                        <m:r>
                          <a:rPr lang="es-ES" b="0" i="1" smtClean="0">
                            <a:latin typeface="Cambria Math" panose="02040503050406030204" pitchFamily="18" charset="0"/>
                          </a:rPr>
                          <m:t>𝑀𝑆𝐴</m:t>
                        </m:r>
                      </m:e>
                      <m:sub>
                        <m:r>
                          <a:rPr lang="es-ES" b="0" i="1" smtClean="0">
                            <a:latin typeface="Cambria Math" panose="02040503050406030204" pitchFamily="18" charset="0"/>
                          </a:rPr>
                          <m:t>𝑐</m:t>
                        </m:r>
                      </m:sub>
                    </m:sSub>
                  </m:oMath>
                </a14:m>
                <a:r>
                  <a:rPr lang="es-ES" dirty="0"/>
                  <a:t>.</a:t>
                </a:r>
              </a:p>
              <a:p>
                <a:pPr lvl="1"/>
                <a:r>
                  <a:rPr lang="es-ES" dirty="0"/>
                  <a:t>Discrete </a:t>
                </a:r>
                <a:r>
                  <a:rPr lang="es-ES" dirty="0" err="1"/>
                  <a:t>space</a:t>
                </a:r>
                <a:r>
                  <a:rPr lang="es-ES" dirty="0"/>
                  <a:t> </a:t>
                </a:r>
                <a14:m>
                  <m:oMath xmlns:m="http://schemas.openxmlformats.org/officeDocument/2006/math">
                    <m:sSub>
                      <m:sSubPr>
                        <m:ctrlPr>
                          <a:rPr lang="es-ES" i="1" smtClean="0">
                            <a:latin typeface="Cambria Math" panose="02040503050406030204" pitchFamily="18" charset="0"/>
                          </a:rPr>
                        </m:ctrlPr>
                      </m:sSubPr>
                      <m:e>
                        <m:r>
                          <a:rPr lang="es-ES" b="0" i="1" smtClean="0">
                            <a:latin typeface="Cambria Math" panose="02040503050406030204" pitchFamily="18" charset="0"/>
                          </a:rPr>
                          <m:t>𝑀𝑆𝐴</m:t>
                        </m:r>
                      </m:e>
                      <m:sub>
                        <m:r>
                          <a:rPr lang="es-ES" b="0" i="1" smtClean="0">
                            <a:latin typeface="Cambria Math" panose="02040503050406030204" pitchFamily="18" charset="0"/>
                          </a:rPr>
                          <m:t>𝑑</m:t>
                        </m:r>
                      </m:sub>
                    </m:sSub>
                  </m:oMath>
                </a14:m>
                <a:r>
                  <a:rPr lang="es-ES" dirty="0"/>
                  <a:t> (</a:t>
                </a:r>
                <a14:m>
                  <m:oMath xmlns:m="http://schemas.openxmlformats.org/officeDocument/2006/math">
                    <m:r>
                      <a:rPr lang="es-ES" b="0" i="1" dirty="0" smtClean="0">
                        <a:latin typeface="Cambria Math" panose="02040503050406030204" pitchFamily="18" charset="0"/>
                      </a:rPr>
                      <m:t>𝐿</m:t>
                    </m:r>
                  </m:oMath>
                </a14:m>
                <a:r>
                  <a:rPr lang="es-ES" dirty="0"/>
                  <a:t> </a:t>
                </a:r>
                <a:r>
                  <a:rPr lang="es-ES" dirty="0" err="1"/>
                  <a:t>different</a:t>
                </a:r>
                <a:r>
                  <a:rPr lang="es-ES" dirty="0"/>
                  <a:t> </a:t>
                </a:r>
                <a:r>
                  <a:rPr lang="es-ES" dirty="0" err="1"/>
                  <a:t>levels</a:t>
                </a:r>
                <a:r>
                  <a:rPr lang="es-ES" dirty="0"/>
                  <a:t> are </a:t>
                </a:r>
                <a:r>
                  <a:rPr lang="es-ES" dirty="0" err="1"/>
                  <a:t>considered</a:t>
                </a:r>
                <a:r>
                  <a:rPr lang="es-ES" dirty="0"/>
                  <a:t> </a:t>
                </a:r>
                <a:r>
                  <a:rPr lang="es-ES" dirty="0" err="1"/>
                  <a:t>for</a:t>
                </a:r>
                <a:r>
                  <a:rPr lang="es-ES" dirty="0"/>
                  <a:t> </a:t>
                </a:r>
                <a:r>
                  <a:rPr lang="es-ES" dirty="0" err="1"/>
                  <a:t>all</a:t>
                </a:r>
                <a:r>
                  <a:rPr lang="es-ES" dirty="0"/>
                  <a:t> </a:t>
                </a:r>
                <a:r>
                  <a:rPr lang="es-ES" dirty="0" err="1"/>
                  <a:t>iputs</a:t>
                </a:r>
                <a:r>
                  <a:rPr lang="es-ES" dirty="0"/>
                  <a:t>).</a:t>
                </a:r>
              </a:p>
              <a:p>
                <a:r>
                  <a:rPr lang="es-ES" dirty="0"/>
                  <a:t>The complexity </a:t>
                </a:r>
                <a:r>
                  <a:rPr lang="es-ES" dirty="0" err="1"/>
                  <a:t>is</a:t>
                </a:r>
                <a:r>
                  <a:rPr lang="es-ES" dirty="0"/>
                  <a:t> the same as DSA: </a:t>
                </a:r>
                <a14:m>
                  <m:oMath xmlns:m="http://schemas.openxmlformats.org/officeDocument/2006/math">
                    <m:r>
                      <a:rPr lang="es-ES" i="1" smtClean="0">
                        <a:latin typeface="Cambria Math" panose="02040503050406030204" pitchFamily="18" charset="0"/>
                        <a:ea typeface="Cambria Math" panose="02040503050406030204" pitchFamily="18" charset="0"/>
                      </a:rPr>
                      <m:t>𝒪</m:t>
                    </m:r>
                    <m:d>
                      <m:dPr>
                        <m:ctrlPr>
                          <a:rPr lang="es-ES" i="1" smtClean="0">
                            <a:latin typeface="Cambria Math" panose="02040503050406030204" pitchFamily="18" charset="0"/>
                            <a:ea typeface="Cambria Math" panose="02040503050406030204" pitchFamily="18" charset="0"/>
                          </a:rPr>
                        </m:ctrlPr>
                      </m:dPr>
                      <m:e>
                        <m:r>
                          <a:rPr lang="es-ES" i="1">
                            <a:latin typeface="Cambria Math" panose="02040503050406030204" pitchFamily="18" charset="0"/>
                            <a:ea typeface="Cambria Math" panose="02040503050406030204" pitchFamily="18" charset="0"/>
                          </a:rPr>
                          <m:t>𝑀</m:t>
                        </m:r>
                        <m:r>
                          <a:rPr lang="es-ES" i="1">
                            <a:latin typeface="Cambria Math" panose="02040503050406030204" pitchFamily="18" charset="0"/>
                            <a:ea typeface="Cambria Math" panose="02040503050406030204" pitchFamily="18" charset="0"/>
                          </a:rPr>
                          <m:t> </m:t>
                        </m:r>
                        <m:r>
                          <a:rPr lang="es-ES" i="1">
                            <a:latin typeface="Cambria Math" panose="02040503050406030204" pitchFamily="18" charset="0"/>
                            <a:ea typeface="Cambria Math" panose="02040503050406030204" pitchFamily="18" charset="0"/>
                          </a:rPr>
                          <m:t>𝑥</m:t>
                        </m:r>
                        <m:r>
                          <a:rPr lang="es-ES" i="1">
                            <a:latin typeface="Cambria Math" panose="02040503050406030204" pitchFamily="18" charset="0"/>
                            <a:ea typeface="Cambria Math" panose="02040503050406030204" pitchFamily="18" charset="0"/>
                          </a:rPr>
                          <m:t> </m:t>
                        </m:r>
                        <m:r>
                          <a:rPr lang="es-ES" i="1">
                            <a:latin typeface="Cambria Math" panose="02040503050406030204" pitchFamily="18" charset="0"/>
                            <a:ea typeface="Cambria Math" panose="02040503050406030204" pitchFamily="18" charset="0"/>
                          </a:rPr>
                          <m:t>𝐿</m:t>
                        </m:r>
                        <m:r>
                          <a:rPr lang="es-ES" b="0" i="1" smtClean="0">
                            <a:latin typeface="Cambria Math" panose="02040503050406030204" pitchFamily="18" charset="0"/>
                            <a:ea typeface="Cambria Math" panose="02040503050406030204" pitchFamily="18" charset="0"/>
                          </a:rPr>
                          <m:t> </m:t>
                        </m:r>
                        <m:r>
                          <a:rPr lang="es-ES" b="0" i="1" smtClean="0">
                            <a:latin typeface="Cambria Math" panose="02040503050406030204" pitchFamily="18" charset="0"/>
                            <a:ea typeface="Cambria Math" panose="02040503050406030204" pitchFamily="18" charset="0"/>
                          </a:rPr>
                          <m:t>𝑥</m:t>
                        </m:r>
                        <m:r>
                          <a:rPr lang="es-ES" b="0" i="1" smtClean="0">
                            <a:latin typeface="Cambria Math" panose="02040503050406030204" pitchFamily="18" charset="0"/>
                            <a:ea typeface="Cambria Math" panose="02040503050406030204" pitchFamily="18" charset="0"/>
                          </a:rPr>
                          <m:t> </m:t>
                        </m:r>
                        <m:sSub>
                          <m:sSubPr>
                            <m:ctrlPr>
                              <a:rPr lang="es-ES" i="1">
                                <a:latin typeface="Cambria Math" panose="02040503050406030204" pitchFamily="18" charset="0"/>
                              </a:rPr>
                            </m:ctrlPr>
                          </m:sSubPr>
                          <m:e>
                            <m:r>
                              <a:rPr lang="es-ES" i="1">
                                <a:latin typeface="Cambria Math" panose="02040503050406030204" pitchFamily="18" charset="0"/>
                              </a:rPr>
                              <m:t>𝑁</m:t>
                            </m:r>
                          </m:e>
                          <m:sub>
                            <m:r>
                              <a:rPr lang="es-ES" i="1">
                                <a:latin typeface="Cambria Math" panose="02040503050406030204" pitchFamily="18" charset="0"/>
                              </a:rPr>
                              <m:t>𝑠</m:t>
                            </m:r>
                          </m:sub>
                        </m:sSub>
                        <m:r>
                          <a:rPr lang="es-ES" b="0" i="0" smtClean="0">
                            <a:latin typeface="Cambria Math" panose="02040503050406030204" pitchFamily="18" charset="0"/>
                          </a:rPr>
                          <m:t> </m:t>
                        </m:r>
                        <m:r>
                          <m:rPr>
                            <m:sty m:val="p"/>
                          </m:rPr>
                          <a:rPr lang="es-ES" b="0" i="0" smtClean="0">
                            <a:latin typeface="Cambria Math" panose="02040503050406030204" pitchFamily="18" charset="0"/>
                            <a:ea typeface="Cambria Math" panose="02040503050406030204" pitchFamily="18" charset="0"/>
                          </a:rPr>
                          <m:t>x</m:t>
                        </m:r>
                        <m:r>
                          <a:rPr lang="es-ES" b="0" i="0" smtClean="0">
                            <a:latin typeface="Cambria Math" panose="02040503050406030204" pitchFamily="18" charset="0"/>
                            <a:ea typeface="Cambria Math" panose="02040503050406030204" pitchFamily="18" charset="0"/>
                          </a:rPr>
                          <m:t> </m:t>
                        </m:r>
                        <m:r>
                          <a:rPr lang="es-ES" b="0" i="1" smtClean="0">
                            <a:latin typeface="Cambria Math" panose="02040503050406030204" pitchFamily="18" charset="0"/>
                            <a:ea typeface="Cambria Math" panose="02040503050406030204" pitchFamily="18" charset="0"/>
                          </a:rPr>
                          <m:t>𝑃</m:t>
                        </m:r>
                      </m:e>
                    </m:d>
                  </m:oMath>
                </a14:m>
                <a:r>
                  <a:rPr lang="es-ES" dirty="0"/>
                  <a:t>.</a:t>
                </a:r>
              </a:p>
              <a:p>
                <a:endParaRPr lang="es-ES" dirty="0"/>
              </a:p>
              <a:p>
                <a:pPr lvl="1"/>
                <a:endParaRPr lang="es-ES" dirty="0"/>
              </a:p>
            </p:txBody>
          </p:sp>
        </mc:Choice>
        <mc:Fallback>
          <p:sp>
            <p:nvSpPr>
              <p:cNvPr id="3" name="Marcador de contenido 2">
                <a:extLst>
                  <a:ext uri="{FF2B5EF4-FFF2-40B4-BE49-F238E27FC236}">
                    <a16:creationId xmlns:a16="http://schemas.microsoft.com/office/drawing/2014/main" id="{F89BA901-1B4F-C4CC-10E3-603EDC15B188}"/>
                  </a:ext>
                </a:extLst>
              </p:cNvPr>
              <p:cNvSpPr>
                <a:spLocks noGrp="1" noRot="1" noChangeAspect="1" noMove="1" noResize="1" noEditPoints="1" noAdjustHandles="1" noChangeArrowheads="1" noChangeShapeType="1" noTextEdit="1"/>
              </p:cNvSpPr>
              <p:nvPr>
                <p:ph idx="1"/>
              </p:nvPr>
            </p:nvSpPr>
            <p:spPr>
              <a:xfrm>
                <a:off x="1257300" y="2738860"/>
                <a:ext cx="7886700" cy="6528015"/>
              </a:xfrm>
              <a:blipFill>
                <a:blip r:embed="rId2"/>
                <a:stretch>
                  <a:fillRect l="-2705" t="-2894" r="-2705"/>
                </a:stretch>
              </a:blipFill>
            </p:spPr>
            <p:txBody>
              <a:bodyPr/>
              <a:lstStyle/>
              <a:p>
                <a:r>
                  <a:rPr lang="es-ES">
                    <a:noFill/>
                  </a:rPr>
                  <a:t> </a:t>
                </a:r>
              </a:p>
            </p:txBody>
          </p:sp>
        </mc:Fallback>
      </mc:AlternateContent>
      <p:sp>
        <p:nvSpPr>
          <p:cNvPr id="4" name="Marcador de pie de página 3">
            <a:extLst>
              <a:ext uri="{FF2B5EF4-FFF2-40B4-BE49-F238E27FC236}">
                <a16:creationId xmlns:a16="http://schemas.microsoft.com/office/drawing/2014/main" id="{38B0C3F3-DF84-ABE6-7262-11AC687E7802}"/>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Using sensitivity analysis and visualization techniques to open black box data mining models: a </a:t>
            </a:r>
            <a:r>
              <a:rPr lang="en-US" sz="1800" b="1" kern="100" dirty="0" err="1">
                <a:effectLst/>
                <a:latin typeface="Times New Roman" panose="02020603050405020304" pitchFamily="18" charset="0"/>
                <a:ea typeface="Aptos" panose="020B0004020202020204" pitchFamily="34" charset="0"/>
                <a:cs typeface="Times New Roman" panose="02020603050405020304" pitchFamily="18" charset="0"/>
              </a:rPr>
              <a:t>rminer</a:t>
            </a: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 example</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F811842D-C9BE-93E8-1152-B7297C5CF176}"/>
              </a:ext>
            </a:extLst>
          </p:cNvPr>
          <p:cNvSpPr>
            <a:spLocks noGrp="1"/>
          </p:cNvSpPr>
          <p:nvPr>
            <p:ph type="sldNum" sz="quarter" idx="12"/>
          </p:nvPr>
        </p:nvSpPr>
        <p:spPr/>
        <p:txBody>
          <a:bodyPr/>
          <a:lstStyle/>
          <a:p>
            <a:fld id="{DBFF9636-A71C-488A-89F8-02E08556F10C}" type="slidenum">
              <a:rPr lang="es-ES" smtClean="0"/>
              <a:pPr/>
              <a:t>28</a:t>
            </a:fld>
            <a:endParaRPr lang="es-ES" dirty="0"/>
          </a:p>
        </p:txBody>
      </p:sp>
      <p:grpSp>
        <p:nvGrpSpPr>
          <p:cNvPr id="12" name="Grupo 11">
            <a:extLst>
              <a:ext uri="{FF2B5EF4-FFF2-40B4-BE49-F238E27FC236}">
                <a16:creationId xmlns:a16="http://schemas.microsoft.com/office/drawing/2014/main" id="{FC3D87DF-BA2F-A69E-06F7-D0A8F184C891}"/>
              </a:ext>
            </a:extLst>
          </p:cNvPr>
          <p:cNvGrpSpPr/>
          <p:nvPr/>
        </p:nvGrpSpPr>
        <p:grpSpPr>
          <a:xfrm>
            <a:off x="9495909" y="3391677"/>
            <a:ext cx="8182490" cy="4198118"/>
            <a:chOff x="9495909" y="3391677"/>
            <a:chExt cx="8182490" cy="4198118"/>
          </a:xfrm>
        </p:grpSpPr>
        <p:pic>
          <p:nvPicPr>
            <p:cNvPr id="9" name="Imagen 8" descr="Gráfico, Gráfico de dispersión&#10;&#10;Descripción generada automáticamente">
              <a:extLst>
                <a:ext uri="{FF2B5EF4-FFF2-40B4-BE49-F238E27FC236}">
                  <a16:creationId xmlns:a16="http://schemas.microsoft.com/office/drawing/2014/main" id="{C76DC538-4371-796A-05C6-13145263014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587154" y="3391677"/>
              <a:ext cx="4091245" cy="4198118"/>
            </a:xfrm>
            <a:prstGeom prst="rect">
              <a:avLst/>
            </a:prstGeom>
          </p:spPr>
        </p:pic>
        <p:pic>
          <p:nvPicPr>
            <p:cNvPr id="11" name="Imagen 10" descr="Gráfico, Gráfico de dispersión&#10;&#10;Descripción generada automáticamente">
              <a:extLst>
                <a:ext uri="{FF2B5EF4-FFF2-40B4-BE49-F238E27FC236}">
                  <a16:creationId xmlns:a16="http://schemas.microsoft.com/office/drawing/2014/main" id="{04083C25-244C-8B8B-068F-AA02817CD5B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495909" y="3391678"/>
              <a:ext cx="4091245" cy="4198117"/>
            </a:xfrm>
            <a:prstGeom prst="rect">
              <a:avLst/>
            </a:prstGeom>
          </p:spPr>
        </p:pic>
      </p:grpSp>
      <mc:AlternateContent xmlns:mc="http://schemas.openxmlformats.org/markup-compatibility/2006">
        <mc:Choice xmlns:a14="http://schemas.microsoft.com/office/drawing/2010/main" Requires="a14">
          <p:sp>
            <p:nvSpPr>
              <p:cNvPr id="13" name="CuadroTexto 12">
                <a:extLst>
                  <a:ext uri="{FF2B5EF4-FFF2-40B4-BE49-F238E27FC236}">
                    <a16:creationId xmlns:a16="http://schemas.microsoft.com/office/drawing/2014/main" id="{8FFE4629-B19D-A4B7-BE73-1595DA7D64C3}"/>
                  </a:ext>
                </a:extLst>
              </p:cNvPr>
              <p:cNvSpPr txBox="1"/>
              <p:nvPr/>
            </p:nvSpPr>
            <p:spPr>
              <a:xfrm>
                <a:off x="9495909" y="7612599"/>
                <a:ext cx="8182489" cy="1246495"/>
              </a:xfrm>
              <a:prstGeom prst="rect">
                <a:avLst/>
              </a:prstGeom>
              <a:noFill/>
            </p:spPr>
            <p:txBody>
              <a:bodyPr wrap="square" rtlCol="0">
                <a:spAutoFit/>
              </a:bodyPr>
              <a:lstStyle/>
              <a:p>
                <a:pPr algn="just"/>
                <a:r>
                  <a:rPr lang="es-ES" sz="2500" dirty="0">
                    <a:latin typeface="DIN" panose="020B0604020202020204" charset="0"/>
                  </a:rPr>
                  <a:t>On </a:t>
                </a:r>
                <a:r>
                  <a:rPr lang="es-ES" sz="2500" dirty="0" err="1">
                    <a:latin typeface="DIN" panose="020B0604020202020204" charset="0"/>
                  </a:rPr>
                  <a:t>the</a:t>
                </a:r>
                <a:r>
                  <a:rPr lang="es-ES" sz="2500" dirty="0">
                    <a:latin typeface="DIN" panose="020B0604020202020204" charset="0"/>
                  </a:rPr>
                  <a:t> </a:t>
                </a:r>
                <a:r>
                  <a:rPr lang="es-ES" sz="2500" dirty="0" err="1">
                    <a:latin typeface="DIN" panose="020B0604020202020204" charset="0"/>
                  </a:rPr>
                  <a:t>left</a:t>
                </a:r>
                <a:r>
                  <a:rPr lang="es-ES" sz="2500" dirty="0">
                    <a:latin typeface="DIN" panose="020B0604020202020204" charset="0"/>
                  </a:rPr>
                  <a:t>, </a:t>
                </a:r>
                <a14:m>
                  <m:oMath xmlns:m="http://schemas.openxmlformats.org/officeDocument/2006/math">
                    <m:sSup>
                      <m:sSupPr>
                        <m:ctrlPr>
                          <a:rPr lang="es-ES" sz="2500" i="1" smtClean="0">
                            <a:latin typeface="Cambria Math" panose="02040503050406030204" pitchFamily="18" charset="0"/>
                          </a:rPr>
                        </m:ctrlPr>
                      </m:sSupPr>
                      <m:e>
                        <m:r>
                          <a:rPr lang="es-ES" sz="2500" b="0" i="1" smtClean="0">
                            <a:latin typeface="Cambria Math" panose="02040503050406030204" pitchFamily="18" charset="0"/>
                          </a:rPr>
                          <m:t>𝑙𝑒𝑣𝑒𝑙𝑠</m:t>
                        </m:r>
                      </m:e>
                      <m:sup>
                        <m:r>
                          <a:rPr lang="es-ES" sz="2500" b="0" i="1" smtClean="0">
                            <a:latin typeface="Cambria Math" panose="02040503050406030204" pitchFamily="18" charset="0"/>
                          </a:rPr>
                          <m:t>2</m:t>
                        </m:r>
                      </m:sup>
                    </m:sSup>
                  </m:oMath>
                </a14:m>
                <a:r>
                  <a:rPr lang="es-ES" sz="2500" dirty="0">
                    <a:latin typeface="DIN" panose="020B0604020202020204" charset="0"/>
                  </a:rPr>
                  <a:t> MSA </a:t>
                </a:r>
                <a:r>
                  <a:rPr lang="es-ES" sz="2500" dirty="0" err="1">
                    <a:latin typeface="DIN" panose="020B0604020202020204" charset="0"/>
                  </a:rPr>
                  <a:t>continuous</a:t>
                </a:r>
                <a:r>
                  <a:rPr lang="es-ES" sz="2500" dirty="0">
                    <a:latin typeface="DIN" panose="020B0604020202020204" charset="0"/>
                  </a:rPr>
                  <a:t> </a:t>
                </a:r>
                <a:r>
                  <a:rPr lang="es-ES" sz="2500" dirty="0" err="1">
                    <a:latin typeface="DIN" panose="020B0604020202020204" charset="0"/>
                  </a:rPr>
                  <a:t>observations</a:t>
                </a:r>
                <a:r>
                  <a:rPr lang="es-ES" sz="2500" dirty="0">
                    <a:latin typeface="DIN" panose="020B0604020202020204" charset="0"/>
                  </a:rPr>
                  <a:t> (25) are </a:t>
                </a:r>
                <a:r>
                  <a:rPr lang="es-ES" sz="2500" dirty="0" err="1">
                    <a:latin typeface="DIN" panose="020B0604020202020204" charset="0"/>
                  </a:rPr>
                  <a:t>generated</a:t>
                </a:r>
                <a:r>
                  <a:rPr lang="es-ES" sz="2500" dirty="0">
                    <a:latin typeface="DIN" panose="020B0604020202020204" charset="0"/>
                  </a:rPr>
                  <a:t>. </a:t>
                </a:r>
                <a:r>
                  <a:rPr lang="es-ES" sz="2500" dirty="0" err="1">
                    <a:latin typeface="DIN" panose="020B0604020202020204" charset="0"/>
                  </a:rPr>
                  <a:t>On</a:t>
                </a:r>
                <a:r>
                  <a:rPr lang="es-ES" sz="2500" dirty="0">
                    <a:latin typeface="DIN" panose="020B0604020202020204" charset="0"/>
                  </a:rPr>
                  <a:t> </a:t>
                </a:r>
                <a:r>
                  <a:rPr lang="es-ES" sz="2500" dirty="0" err="1">
                    <a:latin typeface="DIN" panose="020B0604020202020204" charset="0"/>
                  </a:rPr>
                  <a:t>the</a:t>
                </a:r>
                <a:r>
                  <a:rPr lang="es-ES" sz="2500" dirty="0">
                    <a:latin typeface="DIN" panose="020B0604020202020204" charset="0"/>
                  </a:rPr>
                  <a:t> </a:t>
                </a:r>
                <a:r>
                  <a:rPr lang="es-ES" sz="2500" dirty="0" err="1">
                    <a:latin typeface="DIN" panose="020B0604020202020204" charset="0"/>
                  </a:rPr>
                  <a:t>right</a:t>
                </a:r>
                <a:r>
                  <a:rPr lang="es-ES" sz="2500" dirty="0">
                    <a:latin typeface="DIN" panose="020B0604020202020204" charset="0"/>
                  </a:rPr>
                  <a:t>, </a:t>
                </a:r>
                <a14:m>
                  <m:oMath xmlns:m="http://schemas.openxmlformats.org/officeDocument/2006/math">
                    <m:sSup>
                      <m:sSupPr>
                        <m:ctrlPr>
                          <a:rPr lang="es-ES" sz="2500" i="1">
                            <a:latin typeface="Cambria Math" panose="02040503050406030204" pitchFamily="18" charset="0"/>
                          </a:rPr>
                        </m:ctrlPr>
                      </m:sSupPr>
                      <m:e>
                        <m:r>
                          <a:rPr lang="es-ES" sz="2500" i="1">
                            <a:latin typeface="Cambria Math" panose="02040503050406030204" pitchFamily="18" charset="0"/>
                          </a:rPr>
                          <m:t>𝑙𝑒𝑣𝑒𝑙𝑠</m:t>
                        </m:r>
                      </m:e>
                      <m:sup>
                        <m:r>
                          <a:rPr lang="es-ES" sz="2500" i="1">
                            <a:latin typeface="Cambria Math" panose="02040503050406030204" pitchFamily="18" charset="0"/>
                          </a:rPr>
                          <m:t>2</m:t>
                        </m:r>
                      </m:sup>
                    </m:sSup>
                  </m:oMath>
                </a14:m>
                <a:r>
                  <a:rPr lang="es-ES" sz="2500" dirty="0">
                    <a:latin typeface="DIN" panose="020B0604020202020204" charset="0"/>
                  </a:rPr>
                  <a:t> MSA discrete observations are </a:t>
                </a:r>
                <a:r>
                  <a:rPr lang="es-ES" sz="2500" dirty="0" err="1">
                    <a:latin typeface="DIN" panose="020B0604020202020204" charset="0"/>
                  </a:rPr>
                  <a:t>generated</a:t>
                </a:r>
                <a:r>
                  <a:rPr lang="es-ES" sz="2500" dirty="0">
                    <a:latin typeface="DIN" panose="020B0604020202020204" charset="0"/>
                  </a:rPr>
                  <a:t> </a:t>
                </a:r>
                <a:r>
                  <a:rPr lang="es-ES" sz="2500" dirty="0" err="1">
                    <a:latin typeface="DIN" panose="020B0604020202020204" charset="0"/>
                  </a:rPr>
                  <a:t>but</a:t>
                </a:r>
                <a:r>
                  <a:rPr lang="es-ES" sz="2500" dirty="0">
                    <a:latin typeface="DIN" panose="020B0604020202020204" charset="0"/>
                  </a:rPr>
                  <a:t> 11 are </a:t>
                </a:r>
                <a:r>
                  <a:rPr lang="es-ES" sz="2500" dirty="0" err="1">
                    <a:latin typeface="DIN" panose="020B0604020202020204" charset="0"/>
                  </a:rPr>
                  <a:t>duplicated</a:t>
                </a:r>
                <a:r>
                  <a:rPr lang="es-ES" sz="2500" dirty="0">
                    <a:latin typeface="DIN" panose="020B0604020202020204" charset="0"/>
                  </a:rPr>
                  <a:t> (14).</a:t>
                </a:r>
              </a:p>
            </p:txBody>
          </p:sp>
        </mc:Choice>
        <mc:Fallback>
          <p:sp>
            <p:nvSpPr>
              <p:cNvPr id="13" name="CuadroTexto 12">
                <a:extLst>
                  <a:ext uri="{FF2B5EF4-FFF2-40B4-BE49-F238E27FC236}">
                    <a16:creationId xmlns:a16="http://schemas.microsoft.com/office/drawing/2014/main" id="{8FFE4629-B19D-A4B7-BE73-1595DA7D64C3}"/>
                  </a:ext>
                </a:extLst>
              </p:cNvPr>
              <p:cNvSpPr txBox="1">
                <a:spLocks noRot="1" noChangeAspect="1" noMove="1" noResize="1" noEditPoints="1" noAdjustHandles="1" noChangeArrowheads="1" noChangeShapeType="1" noTextEdit="1"/>
              </p:cNvSpPr>
              <p:nvPr/>
            </p:nvSpPr>
            <p:spPr>
              <a:xfrm>
                <a:off x="9495909" y="7612599"/>
                <a:ext cx="8182489" cy="1246495"/>
              </a:xfrm>
              <a:prstGeom prst="rect">
                <a:avLst/>
              </a:prstGeom>
              <a:blipFill>
                <a:blip r:embed="rId5"/>
                <a:stretch>
                  <a:fillRect l="-1267" t="-4412" r="-1192" b="-11275"/>
                </a:stretch>
              </a:blipFill>
            </p:spPr>
            <p:txBody>
              <a:bodyPr/>
              <a:lstStyle/>
              <a:p>
                <a:r>
                  <a:rPr lang="es-ES">
                    <a:noFill/>
                  </a:rPr>
                  <a:t> </a:t>
                </a:r>
              </a:p>
            </p:txBody>
          </p:sp>
        </mc:Fallback>
      </mc:AlternateContent>
    </p:spTree>
    <p:extLst>
      <p:ext uri="{BB962C8B-B14F-4D97-AF65-F5344CB8AC3E}">
        <p14:creationId xmlns:p14="http://schemas.microsoft.com/office/powerpoint/2010/main" val="15790899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FA3559C-B19D-7748-9F2B-B49DF3937433}"/>
              </a:ext>
            </a:extLst>
          </p:cNvPr>
          <p:cNvSpPr>
            <a:spLocks noGrp="1"/>
          </p:cNvSpPr>
          <p:nvPr>
            <p:ph type="title"/>
          </p:nvPr>
        </p:nvSpPr>
        <p:spPr/>
        <p:txBody>
          <a:bodyPr/>
          <a:lstStyle/>
          <a:p>
            <a:r>
              <a:rPr lang="es-ES" dirty="0" err="1"/>
              <a:t>Cluster-based</a:t>
            </a:r>
            <a:r>
              <a:rPr lang="es-ES" dirty="0"/>
              <a:t> SA (CSA)</a:t>
            </a:r>
          </a:p>
        </p:txBody>
      </p:sp>
      <mc:AlternateContent xmlns:mc="http://schemas.openxmlformats.org/markup-compatibility/2006">
        <mc:Choice xmlns:a14="http://schemas.microsoft.com/office/drawing/2010/main" Requires="a14">
          <p:sp>
            <p:nvSpPr>
              <p:cNvPr id="3" name="Marcador de contenido 2">
                <a:extLst>
                  <a:ext uri="{FF2B5EF4-FFF2-40B4-BE49-F238E27FC236}">
                    <a16:creationId xmlns:a16="http://schemas.microsoft.com/office/drawing/2014/main" id="{F89BA901-1B4F-C4CC-10E3-603EDC15B188}"/>
                  </a:ext>
                </a:extLst>
              </p:cNvPr>
              <p:cNvSpPr>
                <a:spLocks noGrp="1"/>
              </p:cNvSpPr>
              <p:nvPr>
                <p:ph idx="1"/>
              </p:nvPr>
            </p:nvSpPr>
            <p:spPr/>
            <p:txBody>
              <a:bodyPr>
                <a:normAutofit/>
              </a:bodyPr>
              <a:lstStyle/>
              <a:p>
                <a:r>
                  <a:rPr lang="es-ES" dirty="0"/>
                  <a:t>This method </a:t>
                </a:r>
                <a:r>
                  <a:rPr lang="es-ES" dirty="0" err="1"/>
                  <a:t>consist</a:t>
                </a:r>
                <a:r>
                  <a:rPr lang="es-ES" dirty="0"/>
                  <a:t> in:</a:t>
                </a:r>
              </a:p>
              <a:p>
                <a:pPr lvl="1"/>
                <a:r>
                  <a:rPr lang="es-ES" dirty="0" err="1"/>
                  <a:t>First</a:t>
                </a:r>
                <a:r>
                  <a:rPr lang="es-ES" dirty="0"/>
                  <a:t>, store </a:t>
                </a:r>
                <a:r>
                  <a:rPr lang="es-ES" dirty="0" err="1"/>
                  <a:t>all</a:t>
                </a:r>
                <a:r>
                  <a:rPr lang="es-ES" dirty="0"/>
                  <a:t> </a:t>
                </a:r>
                <a:r>
                  <a:rPr lang="es-ES" dirty="0" err="1"/>
                  <a:t>predicted</a:t>
                </a:r>
                <a:r>
                  <a:rPr lang="es-ES" dirty="0"/>
                  <a:t> </a:t>
                </a:r>
                <a:r>
                  <a:rPr lang="es-ES" dirty="0" err="1"/>
                  <a:t>values</a:t>
                </a:r>
                <a:r>
                  <a:rPr lang="es-ES" dirty="0"/>
                  <a:t> </a:t>
                </a:r>
                <a:r>
                  <a:rPr lang="es-ES" dirty="0" err="1"/>
                  <a:t>for</a:t>
                </a:r>
                <a:r>
                  <a:rPr lang="es-ES" dirty="0"/>
                  <a:t> </a:t>
                </a:r>
                <a:r>
                  <a:rPr lang="es-ES" dirty="0" err="1"/>
                  <a:t>the</a:t>
                </a:r>
                <a:r>
                  <a:rPr lang="es-ES" dirty="0"/>
                  <a:t> </a:t>
                </a:r>
                <a:r>
                  <a:rPr lang="es-ES" dirty="0" err="1"/>
                  <a:t>whole</a:t>
                </a:r>
                <a:r>
                  <a:rPr lang="es-ES" dirty="0"/>
                  <a:t> </a:t>
                </a:r>
                <a:r>
                  <a:rPr lang="es-ES" dirty="0" err="1"/>
                  <a:t>dataset</a:t>
                </a:r>
                <a:r>
                  <a:rPr lang="es-ES" dirty="0"/>
                  <a:t>.</a:t>
                </a:r>
              </a:p>
              <a:p>
                <a:pPr lvl="1"/>
                <a:r>
                  <a:rPr lang="es-ES" dirty="0" err="1"/>
                  <a:t>Second</a:t>
                </a:r>
                <a:r>
                  <a:rPr lang="es-ES" dirty="0"/>
                  <a:t>, </a:t>
                </a:r>
                <a:r>
                  <a:rPr lang="es-ES" dirty="0" err="1"/>
                  <a:t>for</a:t>
                </a:r>
                <a:r>
                  <a:rPr lang="es-ES" dirty="0"/>
                  <a:t> </a:t>
                </a:r>
                <a:r>
                  <a:rPr lang="es-ES" dirty="0" err="1"/>
                  <a:t>each</a:t>
                </a:r>
                <a:r>
                  <a:rPr lang="es-ES" dirty="0"/>
                  <a:t> variable </a:t>
                </a:r>
                <a14:m>
                  <m:oMath xmlns:m="http://schemas.openxmlformats.org/officeDocument/2006/math">
                    <m:sSub>
                      <m:sSubPr>
                        <m:ctrlPr>
                          <a:rPr lang="es-ES" i="1" smtClean="0">
                            <a:latin typeface="Cambria Math" panose="02040503050406030204" pitchFamily="18" charset="0"/>
                          </a:rPr>
                        </m:ctrlPr>
                      </m:sSubPr>
                      <m:e>
                        <m:r>
                          <a:rPr lang="es-ES" b="1" i="1" smtClean="0">
                            <a:latin typeface="Cambria Math" panose="02040503050406030204" pitchFamily="18" charset="0"/>
                          </a:rPr>
                          <m:t>𝒙</m:t>
                        </m:r>
                      </m:e>
                      <m:sub>
                        <m:r>
                          <a:rPr lang="es-ES" b="0" i="1" smtClean="0">
                            <a:latin typeface="Cambria Math" panose="02040503050406030204" pitchFamily="18" charset="0"/>
                          </a:rPr>
                          <m:t>𝑎</m:t>
                        </m:r>
                      </m:sub>
                    </m:sSub>
                  </m:oMath>
                </a14:m>
                <a:r>
                  <a:rPr lang="es-ES" dirty="0"/>
                  <a:t>:</a:t>
                </a:r>
              </a:p>
              <a:p>
                <a:pPr lvl="2"/>
                <a14:m>
                  <m:oMath xmlns:m="http://schemas.openxmlformats.org/officeDocument/2006/math">
                    <m:r>
                      <a:rPr lang="es-ES" b="0" i="1" smtClean="0">
                        <a:latin typeface="Cambria Math" panose="02040503050406030204" pitchFamily="18" charset="0"/>
                      </a:rPr>
                      <m:t>𝐿</m:t>
                    </m:r>
                  </m:oMath>
                </a14:m>
                <a:r>
                  <a:rPr lang="es-ES" dirty="0"/>
                  <a:t> </a:t>
                </a:r>
                <a:r>
                  <a:rPr lang="es-ES" dirty="0" err="1"/>
                  <a:t>clusters</a:t>
                </a:r>
                <a:r>
                  <a:rPr lang="es-ES" dirty="0"/>
                  <a:t> are </a:t>
                </a:r>
                <a:r>
                  <a:rPr lang="es-ES" dirty="0" err="1"/>
                  <a:t>defined</a:t>
                </a:r>
                <a:r>
                  <a:rPr lang="es-ES" dirty="0"/>
                  <a:t>. Regular </a:t>
                </a:r>
                <a:r>
                  <a:rPr lang="es-ES" dirty="0" err="1"/>
                  <a:t>sequence</a:t>
                </a:r>
                <a:r>
                  <a:rPr lang="es-ES" dirty="0"/>
                  <a:t> </a:t>
                </a:r>
                <a:r>
                  <a:rPr lang="es-ES" dirty="0" err="1"/>
                  <a:t>of</a:t>
                </a:r>
                <a:r>
                  <a:rPr lang="es-ES" dirty="0"/>
                  <a:t> </a:t>
                </a:r>
                <a14:m>
                  <m:oMath xmlns:m="http://schemas.openxmlformats.org/officeDocument/2006/math">
                    <m:r>
                      <a:rPr lang="es-ES" b="0" i="1" smtClean="0">
                        <a:latin typeface="Cambria Math" panose="02040503050406030204" pitchFamily="18" charset="0"/>
                      </a:rPr>
                      <m:t>𝐿</m:t>
                    </m:r>
                    <m:r>
                      <a:rPr lang="es-ES" b="0" i="1" smtClean="0">
                        <a:latin typeface="Cambria Math" panose="02040503050406030204" pitchFamily="18" charset="0"/>
                      </a:rPr>
                      <m:t>+1</m:t>
                    </m:r>
                  </m:oMath>
                </a14:m>
                <a:r>
                  <a:rPr lang="es-ES" dirty="0"/>
                  <a:t> </a:t>
                </a:r>
                <a:r>
                  <a:rPr lang="es-ES" dirty="0" err="1"/>
                  <a:t>levels</a:t>
                </a:r>
                <a:r>
                  <a:rPr lang="es-ES" dirty="0"/>
                  <a:t>.</a:t>
                </a:r>
              </a:p>
              <a:p>
                <a:pPr lvl="2"/>
                <a:r>
                  <a:rPr lang="es-ES" dirty="0" err="1"/>
                  <a:t>Clusters</a:t>
                </a:r>
                <a:r>
                  <a:rPr lang="es-ES" dirty="0"/>
                  <a:t> are </a:t>
                </a:r>
                <a:r>
                  <a:rPr lang="es-ES" dirty="0" err="1"/>
                  <a:t>ordered</a:t>
                </a:r>
                <a:r>
                  <a:rPr lang="es-ES" dirty="0"/>
                  <a:t> and </a:t>
                </a:r>
                <a:r>
                  <a:rPr lang="es-ES" dirty="0" err="1"/>
                  <a:t>each</a:t>
                </a:r>
                <a:r>
                  <a:rPr lang="es-ES" dirty="0"/>
                  <a:t> </a:t>
                </a:r>
                <a:r>
                  <a:rPr lang="es-ES" dirty="0" err="1"/>
                  <a:t>cluster</a:t>
                </a:r>
                <a:r>
                  <a:rPr lang="es-ES" dirty="0"/>
                  <a:t> </a:t>
                </a:r>
                <a:r>
                  <a:rPr lang="es-ES" dirty="0" err="1"/>
                  <a:t>contains</a:t>
                </a:r>
                <a:r>
                  <a:rPr lang="es-ES" dirty="0"/>
                  <a:t> </a:t>
                </a:r>
                <a:r>
                  <a:rPr lang="es-ES" dirty="0" err="1"/>
                  <a:t>all</a:t>
                </a:r>
                <a:r>
                  <a:rPr lang="es-ES" dirty="0"/>
                  <a:t> data simples </a:t>
                </a:r>
                <a:r>
                  <a:rPr lang="es-ES" dirty="0" err="1"/>
                  <a:t>whose</a:t>
                </a:r>
                <a:r>
                  <a:rPr lang="es-ES" dirty="0"/>
                  <a:t> </a:t>
                </a:r>
                <a14:m>
                  <m:oMath xmlns:m="http://schemas.openxmlformats.org/officeDocument/2006/math">
                    <m:sSub>
                      <m:sSubPr>
                        <m:ctrlPr>
                          <a:rPr lang="es-ES" i="1" smtClean="0">
                            <a:latin typeface="Cambria Math" panose="02040503050406030204" pitchFamily="18" charset="0"/>
                          </a:rPr>
                        </m:ctrlPr>
                      </m:sSubPr>
                      <m:e>
                        <m:r>
                          <a:rPr lang="es-ES" b="1" i="1" smtClean="0">
                            <a:latin typeface="Cambria Math" panose="02040503050406030204" pitchFamily="18" charset="0"/>
                          </a:rPr>
                          <m:t>𝒙</m:t>
                        </m:r>
                      </m:e>
                      <m:sub>
                        <m:r>
                          <a:rPr lang="es-ES" b="0" i="1" smtClean="0">
                            <a:latin typeface="Cambria Math" panose="02040503050406030204" pitchFamily="18" charset="0"/>
                          </a:rPr>
                          <m:t>𝑎</m:t>
                        </m:r>
                      </m:sub>
                    </m:sSub>
                  </m:oMath>
                </a14:m>
                <a:r>
                  <a:rPr lang="es-ES" dirty="0"/>
                  <a:t> </a:t>
                </a:r>
                <a:r>
                  <a:rPr lang="es-ES" dirty="0" err="1"/>
                  <a:t>values</a:t>
                </a:r>
                <a:r>
                  <a:rPr lang="es-ES" dirty="0"/>
                  <a:t> are </a:t>
                </a:r>
                <a:r>
                  <a:rPr lang="es-ES" dirty="0" err="1"/>
                  <a:t>within</a:t>
                </a:r>
                <a:r>
                  <a:rPr lang="es-ES" dirty="0"/>
                  <a:t> </a:t>
                </a:r>
                <a:r>
                  <a:rPr lang="es-ES" dirty="0" err="1"/>
                  <a:t>two</a:t>
                </a:r>
                <a:r>
                  <a:rPr lang="es-ES" dirty="0"/>
                  <a:t> </a:t>
                </a:r>
                <a:r>
                  <a:rPr lang="es-ES" dirty="0" err="1"/>
                  <a:t>levels</a:t>
                </a:r>
                <a:r>
                  <a:rPr lang="es-ES" dirty="0"/>
                  <a:t> </a:t>
                </a:r>
                <a:r>
                  <a:rPr lang="es-ES" dirty="0" err="1"/>
                  <a:t>of</a:t>
                </a:r>
                <a:r>
                  <a:rPr lang="es-ES" dirty="0"/>
                  <a:t> </a:t>
                </a:r>
                <a:r>
                  <a:rPr lang="es-ES" dirty="0" err="1"/>
                  <a:t>the</a:t>
                </a:r>
                <a:r>
                  <a:rPr lang="es-ES" dirty="0"/>
                  <a:t> regular </a:t>
                </a:r>
                <a:r>
                  <a:rPr lang="es-ES" dirty="0" err="1"/>
                  <a:t>sequence</a:t>
                </a:r>
                <a:r>
                  <a:rPr lang="es-ES" dirty="0"/>
                  <a:t>.</a:t>
                </a:r>
              </a:p>
              <a:p>
                <a:pPr lvl="2"/>
                <a:r>
                  <a:rPr lang="es-ES" dirty="0" err="1"/>
                  <a:t>The</a:t>
                </a:r>
                <a:r>
                  <a:rPr lang="es-ES" dirty="0"/>
                  <a:t> </a:t>
                </a:r>
                <a:r>
                  <a:rPr lang="es-ES" dirty="0" err="1"/>
                  <a:t>sensitivity</a:t>
                </a:r>
                <a:r>
                  <a:rPr lang="es-ES" dirty="0"/>
                  <a:t> </a:t>
                </a:r>
                <a:r>
                  <a:rPr lang="es-ES" dirty="0" err="1"/>
                  <a:t>values</a:t>
                </a:r>
                <a:r>
                  <a:rPr lang="es-ES" dirty="0"/>
                  <a:t> (</a:t>
                </a:r>
                <a14:m>
                  <m:oMath xmlns:m="http://schemas.openxmlformats.org/officeDocument/2006/math">
                    <m:sSub>
                      <m:sSubPr>
                        <m:ctrlPr>
                          <a:rPr lang="es-ES" i="1" smtClean="0">
                            <a:latin typeface="Cambria Math" panose="02040503050406030204" pitchFamily="18" charset="0"/>
                          </a:rPr>
                        </m:ctrlPr>
                      </m:sSubPr>
                      <m:e>
                        <m:acc>
                          <m:accPr>
                            <m:chr m:val="̂"/>
                            <m:ctrlPr>
                              <a:rPr lang="es-ES" i="1" smtClean="0">
                                <a:latin typeface="Cambria Math" panose="02040503050406030204" pitchFamily="18" charset="0"/>
                              </a:rPr>
                            </m:ctrlPr>
                          </m:accPr>
                          <m:e>
                            <m:r>
                              <a:rPr lang="es-ES" b="0" i="1" smtClean="0">
                                <a:latin typeface="Cambria Math" panose="02040503050406030204" pitchFamily="18" charset="0"/>
                              </a:rPr>
                              <m:t>𝑦</m:t>
                            </m:r>
                          </m:e>
                        </m:acc>
                      </m:e>
                      <m:sub>
                        <m:sSub>
                          <m:sSubPr>
                            <m:ctrlPr>
                              <a:rPr lang="es-ES" i="1" smtClean="0">
                                <a:latin typeface="Cambria Math" panose="02040503050406030204" pitchFamily="18" charset="0"/>
                              </a:rPr>
                            </m:ctrlPr>
                          </m:sSubPr>
                          <m:e>
                            <m:r>
                              <a:rPr lang="es-ES" b="0" i="1" smtClean="0">
                                <a:latin typeface="Cambria Math" panose="02040503050406030204" pitchFamily="18" charset="0"/>
                              </a:rPr>
                              <m:t>𝑎</m:t>
                            </m:r>
                          </m:e>
                          <m:sub>
                            <m:r>
                              <a:rPr lang="es-ES" b="0" i="1" smtClean="0">
                                <a:latin typeface="Cambria Math" panose="02040503050406030204" pitchFamily="18" charset="0"/>
                              </a:rPr>
                              <m:t>𝑗</m:t>
                            </m:r>
                          </m:sub>
                        </m:sSub>
                      </m:sub>
                    </m:sSub>
                  </m:oMath>
                </a14:m>
                <a:r>
                  <a:rPr lang="es-ES" dirty="0"/>
                  <a:t>) are set as </a:t>
                </a:r>
                <a:r>
                  <a:rPr lang="es-ES" dirty="0" err="1"/>
                  <a:t>the</a:t>
                </a:r>
                <a:r>
                  <a:rPr lang="es-ES" dirty="0"/>
                  <a:t> </a:t>
                </a:r>
                <a:r>
                  <a:rPr lang="es-ES" dirty="0" err="1"/>
                  <a:t>predictions</a:t>
                </a:r>
                <a:r>
                  <a:rPr lang="es-ES" dirty="0"/>
                  <a:t> </a:t>
                </a:r>
                <a:r>
                  <a:rPr lang="es-ES" dirty="0" err="1"/>
                  <a:t>related</a:t>
                </a:r>
                <a:r>
                  <a:rPr lang="es-ES" dirty="0"/>
                  <a:t> </a:t>
                </a:r>
                <a:r>
                  <a:rPr lang="es-ES" dirty="0" err="1"/>
                  <a:t>with</a:t>
                </a:r>
                <a:r>
                  <a:rPr lang="es-ES" dirty="0"/>
                  <a:t> </a:t>
                </a:r>
                <a:r>
                  <a:rPr lang="es-ES" dirty="0" err="1"/>
                  <a:t>the</a:t>
                </a:r>
                <a:r>
                  <a:rPr lang="es-ES" dirty="0"/>
                  <a:t> </a:t>
                </a:r>
                <a:r>
                  <a:rPr lang="es-ES" dirty="0" err="1"/>
                  <a:t>examples</a:t>
                </a:r>
                <a:r>
                  <a:rPr lang="es-ES" dirty="0"/>
                  <a:t> </a:t>
                </a:r>
                <a:r>
                  <a:rPr lang="es-ES" dirty="0" err="1"/>
                  <a:t>that</a:t>
                </a:r>
                <a:r>
                  <a:rPr lang="es-ES" dirty="0"/>
                  <a:t> </a:t>
                </a:r>
                <a:r>
                  <a:rPr lang="es-ES" dirty="0" err="1"/>
                  <a:t>belong</a:t>
                </a:r>
                <a:r>
                  <a:rPr lang="es-ES" dirty="0"/>
                  <a:t> </a:t>
                </a:r>
                <a:r>
                  <a:rPr lang="es-ES" dirty="0" err="1"/>
                  <a:t>to</a:t>
                </a:r>
                <a:r>
                  <a:rPr lang="es-ES" dirty="0"/>
                  <a:t> </a:t>
                </a:r>
                <a:r>
                  <a:rPr lang="es-ES" dirty="0" err="1"/>
                  <a:t>cluster</a:t>
                </a:r>
                <a:r>
                  <a:rPr lang="es-ES" dirty="0"/>
                  <a:t> </a:t>
                </a:r>
                <a14:m>
                  <m:oMath xmlns:m="http://schemas.openxmlformats.org/officeDocument/2006/math">
                    <m:r>
                      <a:rPr lang="es-ES" b="0" i="1" smtClean="0">
                        <a:latin typeface="Cambria Math" panose="02040503050406030204" pitchFamily="18" charset="0"/>
                      </a:rPr>
                      <m:t>𝑗</m:t>
                    </m:r>
                  </m:oMath>
                </a14:m>
                <a:r>
                  <a:rPr lang="es-ES" dirty="0"/>
                  <a:t>.</a:t>
                </a:r>
              </a:p>
              <a:p>
                <a:endParaRPr lang="es-ES" dirty="0"/>
              </a:p>
              <a:p>
                <a:r>
                  <a:rPr lang="es-ES" dirty="0"/>
                  <a:t>CSA </a:t>
                </a:r>
                <a:r>
                  <a:rPr lang="es-ES" dirty="0" err="1"/>
                  <a:t>is</a:t>
                </a:r>
                <a:r>
                  <a:rPr lang="es-ES" dirty="0"/>
                  <a:t> </a:t>
                </a:r>
                <a:r>
                  <a:rPr lang="es-ES" dirty="0" err="1"/>
                  <a:t>faster</a:t>
                </a:r>
                <a:r>
                  <a:rPr lang="es-ES" dirty="0"/>
                  <a:t> tan DSA </a:t>
                </a:r>
                <a:r>
                  <a:rPr lang="es-ES" dirty="0" err="1"/>
                  <a:t>because</a:t>
                </a:r>
                <a:r>
                  <a:rPr lang="es-ES" dirty="0"/>
                  <a:t> </a:t>
                </a:r>
                <a:r>
                  <a:rPr lang="es-ES" dirty="0" err="1"/>
                  <a:t>its</a:t>
                </a:r>
                <a:r>
                  <a:rPr lang="es-ES" dirty="0"/>
                  <a:t> </a:t>
                </a:r>
                <a:r>
                  <a:rPr lang="es-ES" dirty="0" err="1"/>
                  <a:t>complexy</a:t>
                </a:r>
                <a:r>
                  <a:rPr lang="es-ES" dirty="0"/>
                  <a:t> </a:t>
                </a:r>
                <a:r>
                  <a:rPr lang="es-ES" dirty="0" err="1"/>
                  <a:t>is</a:t>
                </a:r>
                <a:r>
                  <a:rPr lang="es-ES" dirty="0"/>
                  <a:t> </a:t>
                </a:r>
                <a14:m>
                  <m:oMath xmlns:m="http://schemas.openxmlformats.org/officeDocument/2006/math">
                    <m:r>
                      <a:rPr lang="es-ES" b="0" i="1" smtClean="0">
                        <a:latin typeface="Cambria Math" panose="02040503050406030204" pitchFamily="18" charset="0"/>
                      </a:rPr>
                      <m:t>𝑚𝑎𝑥</m:t>
                    </m:r>
                    <m:d>
                      <m:dPr>
                        <m:ctrlPr>
                          <a:rPr lang="es-ES" b="0" i="1" smtClean="0">
                            <a:latin typeface="Cambria Math" panose="02040503050406030204" pitchFamily="18" charset="0"/>
                          </a:rPr>
                        </m:ctrlPr>
                      </m:dPr>
                      <m:e>
                        <m:r>
                          <a:rPr lang="es-ES" i="1">
                            <a:latin typeface="Cambria Math" panose="02040503050406030204" pitchFamily="18" charset="0"/>
                            <a:ea typeface="Cambria Math" panose="02040503050406030204" pitchFamily="18" charset="0"/>
                          </a:rPr>
                          <m:t>𝒪</m:t>
                        </m:r>
                        <m:d>
                          <m:dPr>
                            <m:ctrlPr>
                              <a:rPr lang="es-ES" i="1" smtClean="0">
                                <a:latin typeface="Cambria Math" panose="02040503050406030204" pitchFamily="18" charset="0"/>
                                <a:ea typeface="Cambria Math" panose="02040503050406030204" pitchFamily="18" charset="0"/>
                              </a:rPr>
                            </m:ctrlPr>
                          </m:dPr>
                          <m:e>
                            <m:r>
                              <a:rPr lang="es-ES" b="0" i="1" smtClean="0">
                                <a:latin typeface="Cambria Math" panose="02040503050406030204" pitchFamily="18" charset="0"/>
                                <a:ea typeface="Cambria Math" panose="02040503050406030204" pitchFamily="18" charset="0"/>
                              </a:rPr>
                              <m:t>𝑁</m:t>
                            </m:r>
                            <m:r>
                              <a:rPr lang="es-ES" b="0" i="1" smtClean="0">
                                <a:latin typeface="Cambria Math" panose="02040503050406030204" pitchFamily="18" charset="0"/>
                                <a:ea typeface="Cambria Math" panose="02040503050406030204" pitchFamily="18" charset="0"/>
                              </a:rPr>
                              <m:t> </m:t>
                            </m:r>
                            <m:r>
                              <m:rPr>
                                <m:sty m:val="p"/>
                              </m:rPr>
                              <a:rPr lang="es-ES" b="0" i="0" smtClean="0">
                                <a:latin typeface="Cambria Math" panose="02040503050406030204" pitchFamily="18" charset="0"/>
                                <a:ea typeface="Cambria Math" panose="02040503050406030204" pitchFamily="18" charset="0"/>
                              </a:rPr>
                              <m:t>x</m:t>
                            </m:r>
                            <m:r>
                              <a:rPr lang="es-ES" b="0" i="1" smtClean="0">
                                <a:latin typeface="Cambria Math" panose="02040503050406030204" pitchFamily="18" charset="0"/>
                                <a:ea typeface="Cambria Math" panose="02040503050406030204" pitchFamily="18" charset="0"/>
                              </a:rPr>
                              <m:t> </m:t>
                            </m:r>
                            <m:r>
                              <a:rPr lang="es-ES" b="0" i="1" smtClean="0">
                                <a:latin typeface="Cambria Math" panose="02040503050406030204" pitchFamily="18" charset="0"/>
                                <a:ea typeface="Cambria Math" panose="02040503050406030204" pitchFamily="18" charset="0"/>
                              </a:rPr>
                              <m:t>𝑃</m:t>
                            </m:r>
                          </m:e>
                        </m:d>
                        <m:r>
                          <a:rPr lang="es-ES" b="0" i="1" smtClean="0">
                            <a:latin typeface="Cambria Math" panose="02040503050406030204" pitchFamily="18" charset="0"/>
                            <a:ea typeface="Cambria Math" panose="02040503050406030204" pitchFamily="18" charset="0"/>
                          </a:rPr>
                          <m:t>,</m:t>
                        </m:r>
                        <m:r>
                          <a:rPr lang="es-ES" i="1">
                            <a:latin typeface="Cambria Math" panose="02040503050406030204" pitchFamily="18" charset="0"/>
                            <a:ea typeface="Cambria Math" panose="02040503050406030204" pitchFamily="18" charset="0"/>
                          </a:rPr>
                          <m:t>𝒪</m:t>
                        </m:r>
                        <m:d>
                          <m:dPr>
                            <m:ctrlPr>
                              <a:rPr lang="es-ES" i="1" smtClean="0">
                                <a:latin typeface="Cambria Math" panose="02040503050406030204" pitchFamily="18" charset="0"/>
                                <a:ea typeface="Cambria Math" panose="02040503050406030204" pitchFamily="18" charset="0"/>
                              </a:rPr>
                            </m:ctrlPr>
                          </m:dPr>
                          <m:e>
                            <m:r>
                              <a:rPr lang="es-ES" b="0" i="1" smtClean="0">
                                <a:latin typeface="Cambria Math" panose="02040503050406030204" pitchFamily="18" charset="0"/>
                                <a:ea typeface="Cambria Math" panose="02040503050406030204" pitchFamily="18" charset="0"/>
                              </a:rPr>
                              <m:t>𝑀</m:t>
                            </m:r>
                            <m:r>
                              <a:rPr lang="es-ES" b="0" i="1" smtClean="0">
                                <a:latin typeface="Cambria Math" panose="02040503050406030204" pitchFamily="18" charset="0"/>
                                <a:ea typeface="Cambria Math" panose="02040503050406030204" pitchFamily="18" charset="0"/>
                              </a:rPr>
                              <m:t> </m:t>
                            </m:r>
                            <m:r>
                              <m:rPr>
                                <m:sty m:val="p"/>
                              </m:rPr>
                              <a:rPr lang="es-ES" b="0" i="0" smtClean="0">
                                <a:latin typeface="Cambria Math" panose="02040503050406030204" pitchFamily="18" charset="0"/>
                                <a:ea typeface="Cambria Math" panose="02040503050406030204" pitchFamily="18" charset="0"/>
                              </a:rPr>
                              <m:t>x</m:t>
                            </m:r>
                            <m:r>
                              <a:rPr lang="es-ES" b="0" i="1" smtClean="0">
                                <a:latin typeface="Cambria Math" panose="02040503050406030204" pitchFamily="18" charset="0"/>
                                <a:ea typeface="Cambria Math" panose="02040503050406030204" pitchFamily="18" charset="0"/>
                              </a:rPr>
                              <m:t> </m:t>
                            </m:r>
                            <m:r>
                              <a:rPr lang="es-ES" b="0" i="1" smtClean="0">
                                <a:latin typeface="Cambria Math" panose="02040503050406030204" pitchFamily="18" charset="0"/>
                                <a:ea typeface="Cambria Math" panose="02040503050406030204" pitchFamily="18" charset="0"/>
                              </a:rPr>
                              <m:t>𝐿</m:t>
                            </m:r>
                          </m:e>
                        </m:d>
                      </m:e>
                    </m:d>
                  </m:oMath>
                </a14:m>
                <a:endParaRPr lang="es-ES" dirty="0"/>
              </a:p>
              <a:p>
                <a:endParaRPr lang="es-ES" dirty="0"/>
              </a:p>
              <a:p>
                <a:pPr lvl="1"/>
                <a:endParaRPr lang="es-ES" dirty="0"/>
              </a:p>
            </p:txBody>
          </p:sp>
        </mc:Choice>
        <mc:Fallback>
          <p:sp>
            <p:nvSpPr>
              <p:cNvPr id="3" name="Marcador de contenido 2">
                <a:extLst>
                  <a:ext uri="{FF2B5EF4-FFF2-40B4-BE49-F238E27FC236}">
                    <a16:creationId xmlns:a16="http://schemas.microsoft.com/office/drawing/2014/main" id="{F89BA901-1B4F-C4CC-10E3-603EDC15B188}"/>
                  </a:ext>
                </a:extLst>
              </p:cNvPr>
              <p:cNvSpPr>
                <a:spLocks noGrp="1" noRot="1" noChangeAspect="1" noMove="1" noResize="1" noEditPoints="1" noAdjustHandles="1" noChangeArrowheads="1" noChangeShapeType="1" noTextEdit="1"/>
              </p:cNvSpPr>
              <p:nvPr>
                <p:ph idx="1"/>
              </p:nvPr>
            </p:nvSpPr>
            <p:spPr>
              <a:blipFill>
                <a:blip r:embed="rId2"/>
                <a:stretch>
                  <a:fillRect l="-1352" t="-2801"/>
                </a:stretch>
              </a:blipFill>
            </p:spPr>
            <p:txBody>
              <a:bodyPr/>
              <a:lstStyle/>
              <a:p>
                <a:r>
                  <a:rPr lang="es-ES">
                    <a:noFill/>
                  </a:rPr>
                  <a:t> </a:t>
                </a:r>
              </a:p>
            </p:txBody>
          </p:sp>
        </mc:Fallback>
      </mc:AlternateContent>
      <p:sp>
        <p:nvSpPr>
          <p:cNvPr id="4" name="Marcador de pie de página 3">
            <a:extLst>
              <a:ext uri="{FF2B5EF4-FFF2-40B4-BE49-F238E27FC236}">
                <a16:creationId xmlns:a16="http://schemas.microsoft.com/office/drawing/2014/main" id="{38B0C3F3-DF84-ABE6-7262-11AC687E7802}"/>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Using sensitivity analysis and visualization techniques to open black box data mining models: a </a:t>
            </a:r>
            <a:r>
              <a:rPr lang="en-US" sz="1800" b="1" kern="100" dirty="0" err="1">
                <a:effectLst/>
                <a:latin typeface="Times New Roman" panose="02020603050405020304" pitchFamily="18" charset="0"/>
                <a:ea typeface="Aptos" panose="020B0004020202020204" pitchFamily="34" charset="0"/>
                <a:cs typeface="Times New Roman" panose="02020603050405020304" pitchFamily="18" charset="0"/>
              </a:rPr>
              <a:t>rminer</a:t>
            </a: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 example</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F811842D-C9BE-93E8-1152-B7297C5CF176}"/>
              </a:ext>
            </a:extLst>
          </p:cNvPr>
          <p:cNvSpPr>
            <a:spLocks noGrp="1"/>
          </p:cNvSpPr>
          <p:nvPr>
            <p:ph type="sldNum" sz="quarter" idx="12"/>
          </p:nvPr>
        </p:nvSpPr>
        <p:spPr/>
        <p:txBody>
          <a:bodyPr/>
          <a:lstStyle/>
          <a:p>
            <a:fld id="{DBFF9636-A71C-488A-89F8-02E08556F10C}" type="slidenum">
              <a:rPr lang="es-ES" smtClean="0"/>
              <a:pPr/>
              <a:t>29</a:t>
            </a:fld>
            <a:endParaRPr lang="es-ES" dirty="0"/>
          </a:p>
        </p:txBody>
      </p:sp>
    </p:spTree>
    <p:extLst>
      <p:ext uri="{BB962C8B-B14F-4D97-AF65-F5344CB8AC3E}">
        <p14:creationId xmlns:p14="http://schemas.microsoft.com/office/powerpoint/2010/main" val="20440078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FE94856-9D9C-4ED9-90BF-F310B65BA2C7}"/>
              </a:ext>
            </a:extLst>
          </p:cNvPr>
          <p:cNvSpPr>
            <a:spLocks noGrp="1"/>
          </p:cNvSpPr>
          <p:nvPr>
            <p:ph type="title"/>
          </p:nvPr>
        </p:nvSpPr>
        <p:spPr/>
        <p:txBody>
          <a:bodyPr/>
          <a:lstStyle/>
          <a:p>
            <a:r>
              <a:rPr lang="en-AU" dirty="0"/>
              <a:t>Bibliography</a:t>
            </a:r>
          </a:p>
        </p:txBody>
      </p:sp>
      <p:sp>
        <p:nvSpPr>
          <p:cNvPr id="3" name="Marcador de contenido 2">
            <a:extLst>
              <a:ext uri="{FF2B5EF4-FFF2-40B4-BE49-F238E27FC236}">
                <a16:creationId xmlns:a16="http://schemas.microsoft.com/office/drawing/2014/main" id="{92AD0A21-745E-4A0B-93F3-9909AF99A29B}"/>
              </a:ext>
            </a:extLst>
          </p:cNvPr>
          <p:cNvSpPr>
            <a:spLocks noGrp="1"/>
          </p:cNvSpPr>
          <p:nvPr>
            <p:ph idx="1"/>
          </p:nvPr>
        </p:nvSpPr>
        <p:spPr/>
        <p:txBody>
          <a:bodyPr anchor="ctr">
            <a:normAutofit/>
          </a:bodyPr>
          <a:lstStyle/>
          <a:p>
            <a:pPr>
              <a:lnSpc>
                <a:spcPct val="150000"/>
              </a:lnSpc>
              <a:spcBef>
                <a:spcPts val="1200"/>
              </a:spcBef>
              <a:spcAft>
                <a:spcPts val="1200"/>
              </a:spcAft>
            </a:pPr>
            <a:r>
              <a:rPr lang="en-US" sz="1800" b="0" i="0" dirty="0">
                <a:solidFill>
                  <a:srgbClr val="222222"/>
                </a:solidFill>
                <a:effectLst/>
                <a:latin typeface="Arial" panose="020B0604020202020204" pitchFamily="34" charset="0"/>
              </a:rPr>
              <a:t>Cortez, P., &amp; </a:t>
            </a:r>
            <a:r>
              <a:rPr lang="en-US" sz="1800" b="0" i="0" dirty="0" err="1">
                <a:solidFill>
                  <a:srgbClr val="222222"/>
                </a:solidFill>
                <a:effectLst/>
                <a:latin typeface="Arial" panose="020B0604020202020204" pitchFamily="34" charset="0"/>
              </a:rPr>
              <a:t>Embrechts</a:t>
            </a:r>
            <a:r>
              <a:rPr lang="en-US" sz="1800" b="0" i="0" dirty="0">
                <a:solidFill>
                  <a:srgbClr val="222222"/>
                </a:solidFill>
                <a:effectLst/>
                <a:latin typeface="Arial" panose="020B0604020202020204" pitchFamily="34" charset="0"/>
              </a:rPr>
              <a:t>, M. J. (2013). Using sensitivity analysis and visualization techniques to open black box data mining models. </a:t>
            </a:r>
            <a:r>
              <a:rPr lang="en-US" sz="1800" b="0" i="1" dirty="0">
                <a:solidFill>
                  <a:srgbClr val="222222"/>
                </a:solidFill>
                <a:effectLst/>
                <a:latin typeface="Arial" panose="020B0604020202020204" pitchFamily="34" charset="0"/>
              </a:rPr>
              <a:t>Information Sciences</a:t>
            </a:r>
            <a:r>
              <a:rPr lang="en-US" sz="1800" b="0" i="0" dirty="0">
                <a:solidFill>
                  <a:srgbClr val="222222"/>
                </a:solidFill>
                <a:effectLst/>
                <a:latin typeface="Arial" panose="020B0604020202020204" pitchFamily="34" charset="0"/>
              </a:rPr>
              <a:t>, </a:t>
            </a:r>
            <a:r>
              <a:rPr lang="en-US" sz="1800" b="0" i="1" dirty="0">
                <a:solidFill>
                  <a:srgbClr val="222222"/>
                </a:solidFill>
                <a:effectLst/>
                <a:latin typeface="Arial" panose="020B0604020202020204" pitchFamily="34" charset="0"/>
              </a:rPr>
              <a:t>225</a:t>
            </a:r>
            <a:r>
              <a:rPr lang="en-US" sz="1800" b="0" i="0" dirty="0">
                <a:solidFill>
                  <a:srgbClr val="222222"/>
                </a:solidFill>
                <a:effectLst/>
                <a:latin typeface="Arial" panose="020B0604020202020204" pitchFamily="34" charset="0"/>
              </a:rPr>
              <a:t>, 1-17. </a:t>
            </a:r>
            <a:r>
              <a:rPr lang="es-ES" sz="1800" b="0" i="0" u="none" strike="noStrike" dirty="0">
                <a:effectLst/>
                <a:latin typeface="ElsevierSans"/>
                <a:hlinkClick r:id="rId2" tooltip="Persistent link using digital object identifier"/>
              </a:rPr>
              <a:t>https://doi.org/10.1016/j.ins.2012.10.039</a:t>
            </a:r>
            <a:endParaRPr lang="es-ES" sz="1800" b="0" i="0" u="none" strike="noStrike" dirty="0">
              <a:effectLst/>
              <a:latin typeface="ElsevierSans"/>
            </a:endParaRPr>
          </a:p>
          <a:p>
            <a:pPr>
              <a:lnSpc>
                <a:spcPct val="150000"/>
              </a:lnSpc>
              <a:spcBef>
                <a:spcPts val="1200"/>
              </a:spcBef>
              <a:spcAft>
                <a:spcPts val="1200"/>
              </a:spcAft>
            </a:pPr>
            <a:r>
              <a:rPr lang="en-US" sz="1800" b="0" i="0" dirty="0" err="1">
                <a:solidFill>
                  <a:srgbClr val="222222"/>
                </a:solidFill>
                <a:effectLst/>
                <a:latin typeface="Arial" panose="020B0604020202020204" pitchFamily="34" charset="0"/>
              </a:rPr>
              <a:t>Kondapaneni</a:t>
            </a:r>
            <a:r>
              <a:rPr lang="en-US" sz="1800" b="0" i="0" dirty="0">
                <a:solidFill>
                  <a:srgbClr val="222222"/>
                </a:solidFill>
                <a:effectLst/>
                <a:latin typeface="Arial" panose="020B0604020202020204" pitchFamily="34" charset="0"/>
              </a:rPr>
              <a:t>, I., </a:t>
            </a:r>
            <a:r>
              <a:rPr lang="en-US" sz="1800" b="0" i="0" dirty="0" err="1">
                <a:solidFill>
                  <a:srgbClr val="222222"/>
                </a:solidFill>
                <a:effectLst/>
                <a:latin typeface="Arial" panose="020B0604020202020204" pitchFamily="34" charset="0"/>
              </a:rPr>
              <a:t>Kordík</a:t>
            </a:r>
            <a:r>
              <a:rPr lang="en-US" sz="1800" b="0" i="0" dirty="0">
                <a:solidFill>
                  <a:srgbClr val="222222"/>
                </a:solidFill>
                <a:effectLst/>
                <a:latin typeface="Arial" panose="020B0604020202020204" pitchFamily="34" charset="0"/>
              </a:rPr>
              <a:t>, P., &amp; </a:t>
            </a:r>
            <a:r>
              <a:rPr lang="en-US" sz="1800" b="0" i="0" dirty="0" err="1">
                <a:solidFill>
                  <a:srgbClr val="222222"/>
                </a:solidFill>
                <a:effectLst/>
                <a:latin typeface="Arial" panose="020B0604020202020204" pitchFamily="34" charset="0"/>
              </a:rPr>
              <a:t>Slavík</a:t>
            </a:r>
            <a:r>
              <a:rPr lang="en-US" sz="1800" b="0" i="0" dirty="0">
                <a:solidFill>
                  <a:srgbClr val="222222"/>
                </a:solidFill>
                <a:effectLst/>
                <a:latin typeface="Arial" panose="020B0604020202020204" pitchFamily="34" charset="0"/>
              </a:rPr>
              <a:t>, P. (2007, December). Visualization techniques utilizing the sensitivity analysis of models. In 2007 Winter Simulation Conference (pp. 730-737). IEEE. </a:t>
            </a:r>
            <a:r>
              <a:rPr lang="en-US" sz="1800" b="0" i="0" dirty="0">
                <a:solidFill>
                  <a:srgbClr val="222222"/>
                </a:solidFill>
                <a:effectLst/>
                <a:latin typeface="Arial" panose="020B0604020202020204" pitchFamily="34" charset="0"/>
                <a:hlinkClick r:id="rId3"/>
              </a:rPr>
              <a:t>https://ieeexplore.ieee.org/abstract/document/4419667</a:t>
            </a:r>
            <a:endParaRPr lang="en-US" sz="1800" b="0" i="0" dirty="0">
              <a:solidFill>
                <a:srgbClr val="222222"/>
              </a:solidFill>
              <a:effectLst/>
              <a:latin typeface="Arial" panose="020B0604020202020204" pitchFamily="34" charset="0"/>
            </a:endParaRPr>
          </a:p>
          <a:p>
            <a:pPr>
              <a:lnSpc>
                <a:spcPct val="150000"/>
              </a:lnSpc>
              <a:spcBef>
                <a:spcPts val="1200"/>
              </a:spcBef>
              <a:spcAft>
                <a:spcPts val="1200"/>
              </a:spcAft>
            </a:pPr>
            <a:r>
              <a:rPr lang="en-US" sz="1800" b="0" i="0" dirty="0">
                <a:solidFill>
                  <a:srgbClr val="222222"/>
                </a:solidFill>
                <a:effectLst/>
                <a:latin typeface="Arial" panose="020B0604020202020204" pitchFamily="34" charset="0"/>
              </a:rPr>
              <a:t>Tzeng, F. Y., &amp; Ma, K. L. (2005). Opening the black box-data driven visualization of neural networks (pp. 383-390). IEEE. </a:t>
            </a:r>
            <a:r>
              <a:rPr lang="en-US" sz="1800" b="0" i="0" dirty="0">
                <a:solidFill>
                  <a:srgbClr val="222222"/>
                </a:solidFill>
                <a:effectLst/>
                <a:latin typeface="Arial" panose="020B0604020202020204" pitchFamily="34" charset="0"/>
                <a:hlinkClick r:id="rId4"/>
              </a:rPr>
              <a:t>https://ieeexplore.ieee.org/abstract/document/1532820</a:t>
            </a:r>
            <a:endParaRPr lang="en-US" sz="1800" b="0" i="0" dirty="0">
              <a:solidFill>
                <a:srgbClr val="222222"/>
              </a:solidFill>
              <a:effectLst/>
              <a:latin typeface="Arial" panose="020B0604020202020204" pitchFamily="34" charset="0"/>
            </a:endParaRPr>
          </a:p>
          <a:p>
            <a:pPr>
              <a:lnSpc>
                <a:spcPct val="150000"/>
              </a:lnSpc>
              <a:spcBef>
                <a:spcPts val="1200"/>
              </a:spcBef>
              <a:spcAft>
                <a:spcPts val="1200"/>
              </a:spcAft>
            </a:pPr>
            <a:endParaRPr lang="en-US" sz="1800" b="0" i="0" dirty="0">
              <a:solidFill>
                <a:srgbClr val="222222"/>
              </a:solidFill>
              <a:effectLst/>
              <a:latin typeface="Arial" panose="020B0604020202020204" pitchFamily="34" charset="0"/>
            </a:endParaRPr>
          </a:p>
        </p:txBody>
      </p:sp>
      <p:sp>
        <p:nvSpPr>
          <p:cNvPr id="4" name="Marcador de pie de página 3">
            <a:extLst>
              <a:ext uri="{FF2B5EF4-FFF2-40B4-BE49-F238E27FC236}">
                <a16:creationId xmlns:a16="http://schemas.microsoft.com/office/drawing/2014/main" id="{5F27C00A-ACDC-4E4A-984A-BDB61556F009}"/>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Using sensitivity analysis and visualization techniques to open black box data mining models: a </a:t>
            </a:r>
            <a:r>
              <a:rPr lang="en-US" sz="1800" b="1" kern="100" dirty="0" err="1">
                <a:effectLst/>
                <a:latin typeface="Times New Roman" panose="02020603050405020304" pitchFamily="18" charset="0"/>
                <a:ea typeface="Aptos" panose="020B0004020202020204" pitchFamily="34" charset="0"/>
                <a:cs typeface="Times New Roman" panose="02020603050405020304" pitchFamily="18" charset="0"/>
              </a:rPr>
              <a:t>rminer</a:t>
            </a: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 example</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C9FC0917-D875-4A91-9E78-00B68053351E}"/>
              </a:ext>
            </a:extLst>
          </p:cNvPr>
          <p:cNvSpPr>
            <a:spLocks noGrp="1"/>
          </p:cNvSpPr>
          <p:nvPr>
            <p:ph type="sldNum" sz="quarter" idx="12"/>
          </p:nvPr>
        </p:nvSpPr>
        <p:spPr/>
        <p:txBody>
          <a:bodyPr/>
          <a:lstStyle/>
          <a:p>
            <a:fld id="{DBFF9636-A71C-488A-89F8-02E08556F10C}" type="slidenum">
              <a:rPr lang="es-ES" smtClean="0"/>
              <a:pPr/>
              <a:t>3</a:t>
            </a:fld>
            <a:endParaRPr lang="es-ES" dirty="0"/>
          </a:p>
        </p:txBody>
      </p:sp>
    </p:spTree>
    <p:extLst>
      <p:ext uri="{BB962C8B-B14F-4D97-AF65-F5344CB8AC3E}">
        <p14:creationId xmlns:p14="http://schemas.microsoft.com/office/powerpoint/2010/main" val="6138300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FA3559C-B19D-7748-9F2B-B49DF3937433}"/>
              </a:ext>
            </a:extLst>
          </p:cNvPr>
          <p:cNvSpPr>
            <a:spLocks noGrp="1"/>
          </p:cNvSpPr>
          <p:nvPr>
            <p:ph type="title"/>
          </p:nvPr>
        </p:nvSpPr>
        <p:spPr/>
        <p:txBody>
          <a:bodyPr/>
          <a:lstStyle/>
          <a:p>
            <a:r>
              <a:rPr lang="es-ES" dirty="0"/>
              <a:t>DSA vs MSA vs CSA</a:t>
            </a:r>
          </a:p>
        </p:txBody>
      </p:sp>
      <p:sp>
        <p:nvSpPr>
          <p:cNvPr id="4" name="Marcador de pie de página 3">
            <a:extLst>
              <a:ext uri="{FF2B5EF4-FFF2-40B4-BE49-F238E27FC236}">
                <a16:creationId xmlns:a16="http://schemas.microsoft.com/office/drawing/2014/main" id="{38B0C3F3-DF84-ABE6-7262-11AC687E7802}"/>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Using sensitivity analysis and visualization techniques to open black box data mining models: a </a:t>
            </a:r>
            <a:r>
              <a:rPr lang="en-US" sz="1800" b="1" kern="100" dirty="0" err="1">
                <a:effectLst/>
                <a:latin typeface="Times New Roman" panose="02020603050405020304" pitchFamily="18" charset="0"/>
                <a:ea typeface="Aptos" panose="020B0004020202020204" pitchFamily="34" charset="0"/>
                <a:cs typeface="Times New Roman" panose="02020603050405020304" pitchFamily="18" charset="0"/>
              </a:rPr>
              <a:t>rminer</a:t>
            </a: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 example</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F811842D-C9BE-93E8-1152-B7297C5CF176}"/>
              </a:ext>
            </a:extLst>
          </p:cNvPr>
          <p:cNvSpPr>
            <a:spLocks noGrp="1"/>
          </p:cNvSpPr>
          <p:nvPr>
            <p:ph type="sldNum" sz="quarter" idx="12"/>
          </p:nvPr>
        </p:nvSpPr>
        <p:spPr/>
        <p:txBody>
          <a:bodyPr/>
          <a:lstStyle/>
          <a:p>
            <a:fld id="{DBFF9636-A71C-488A-89F8-02E08556F10C}" type="slidenum">
              <a:rPr lang="es-ES" smtClean="0"/>
              <a:pPr/>
              <a:t>30</a:t>
            </a:fld>
            <a:endParaRPr lang="es-ES" dirty="0"/>
          </a:p>
        </p:txBody>
      </p:sp>
      <mc:AlternateContent xmlns:mc="http://schemas.openxmlformats.org/markup-compatibility/2006">
        <mc:Choice xmlns:a14="http://schemas.microsoft.com/office/drawing/2010/main" Requires="a14">
          <p:graphicFrame>
            <p:nvGraphicFramePr>
              <p:cNvPr id="6" name="Tabla 5">
                <a:extLst>
                  <a:ext uri="{FF2B5EF4-FFF2-40B4-BE49-F238E27FC236}">
                    <a16:creationId xmlns:a16="http://schemas.microsoft.com/office/drawing/2014/main" id="{0BDC86BE-3830-CA78-346E-82C5AA6ECFC5}"/>
                  </a:ext>
                </a:extLst>
              </p:cNvPr>
              <p:cNvGraphicFramePr>
                <a:graphicFrameLocks noGrp="1"/>
              </p:cNvGraphicFramePr>
              <p:nvPr>
                <p:extLst>
                  <p:ext uri="{D42A27DB-BD31-4B8C-83A1-F6EECF244321}">
                    <p14:modId xmlns:p14="http://schemas.microsoft.com/office/powerpoint/2010/main" val="3079016582"/>
                  </p:ext>
                </p:extLst>
              </p:nvPr>
            </p:nvGraphicFramePr>
            <p:xfrm>
              <a:off x="1822174" y="4169672"/>
              <a:ext cx="14643651" cy="3552952"/>
            </p:xfrm>
            <a:graphic>
              <a:graphicData uri="http://schemas.openxmlformats.org/drawingml/2006/table">
                <a:tbl>
                  <a:tblPr firstRow="1" bandRow="1">
                    <a:tableStyleId>{9D7B26C5-4107-4FEC-AEDC-1716B250A1EF}</a:tableStyleId>
                  </a:tblPr>
                  <a:tblGrid>
                    <a:gridCol w="5473148">
                      <a:extLst>
                        <a:ext uri="{9D8B030D-6E8A-4147-A177-3AD203B41FA5}">
                          <a16:colId xmlns:a16="http://schemas.microsoft.com/office/drawing/2014/main" val="4093996961"/>
                        </a:ext>
                      </a:extLst>
                    </a:gridCol>
                    <a:gridCol w="4757530">
                      <a:extLst>
                        <a:ext uri="{9D8B030D-6E8A-4147-A177-3AD203B41FA5}">
                          <a16:colId xmlns:a16="http://schemas.microsoft.com/office/drawing/2014/main" val="4192638498"/>
                        </a:ext>
                      </a:extLst>
                    </a:gridCol>
                    <a:gridCol w="4412973">
                      <a:extLst>
                        <a:ext uri="{9D8B030D-6E8A-4147-A177-3AD203B41FA5}">
                          <a16:colId xmlns:a16="http://schemas.microsoft.com/office/drawing/2014/main" val="2575670895"/>
                        </a:ext>
                      </a:extLst>
                    </a:gridCol>
                  </a:tblGrid>
                  <a:tr h="370840">
                    <a:tc>
                      <a:txBody>
                        <a:bodyPr/>
                        <a:lstStyle/>
                        <a:p>
                          <a:r>
                            <a:rPr lang="es-ES" dirty="0"/>
                            <a:t>Method</a:t>
                          </a:r>
                        </a:p>
                      </a:txBody>
                      <a:tcPr/>
                    </a:tc>
                    <a:tc>
                      <a:txBody>
                        <a:bodyPr/>
                        <a:lstStyle/>
                        <a:p>
                          <a:pPr/>
                          <a14:m>
                            <m:oMathPara xmlns:m="http://schemas.openxmlformats.org/officeDocument/2006/math">
                              <m:oMathParaPr>
                                <m:jc m:val="centerGroup"/>
                              </m:oMathParaPr>
                              <m:oMath xmlns:m="http://schemas.openxmlformats.org/officeDocument/2006/math">
                                <m:sSub>
                                  <m:sSubPr>
                                    <m:ctrlPr>
                                      <a:rPr lang="es-ES" b="0" i="1" smtClean="0">
                                        <a:latin typeface="Cambria Math" panose="02040503050406030204" pitchFamily="18" charset="0"/>
                                      </a:rPr>
                                    </m:ctrlPr>
                                  </m:sSubPr>
                                  <m:e>
                                    <m:r>
                                      <a:rPr lang="es-ES" b="1" smtClean="0">
                                        <a:latin typeface="Cambria Math" panose="02040503050406030204" pitchFamily="18" charset="0"/>
                                      </a:rPr>
                                      <m:t>𝒙</m:t>
                                    </m:r>
                                  </m:e>
                                  <m:sub>
                                    <m:r>
                                      <a:rPr lang="es-ES" b="0" smtClean="0">
                                        <a:latin typeface="Cambria Math" panose="02040503050406030204" pitchFamily="18" charset="0"/>
                                      </a:rPr>
                                      <m:t>𝑥</m:t>
                                    </m:r>
                                    <m:r>
                                      <a:rPr lang="es-ES" b="0" smtClean="0">
                                        <a:latin typeface="Cambria Math" panose="02040503050406030204" pitchFamily="18" charset="0"/>
                                      </a:rPr>
                                      <m:t>1</m:t>
                                    </m:r>
                                  </m:sub>
                                </m:sSub>
                              </m:oMath>
                            </m:oMathPara>
                          </a14:m>
                          <a:endParaRPr lang="es-E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s-ES" b="0" i="1" smtClean="0">
                                        <a:latin typeface="Cambria Math" panose="02040503050406030204" pitchFamily="18" charset="0"/>
                                      </a:rPr>
                                    </m:ctrlPr>
                                  </m:sSubPr>
                                  <m:e>
                                    <m:r>
                                      <a:rPr lang="es-ES" b="1" smtClean="0">
                                        <a:latin typeface="Cambria Math" panose="02040503050406030204" pitchFamily="18" charset="0"/>
                                      </a:rPr>
                                      <m:t>𝒙</m:t>
                                    </m:r>
                                  </m:e>
                                  <m:sub>
                                    <m:r>
                                      <a:rPr lang="es-ES" b="0" smtClean="0">
                                        <a:latin typeface="Cambria Math" panose="02040503050406030204" pitchFamily="18" charset="0"/>
                                      </a:rPr>
                                      <m:t>𝑦</m:t>
                                    </m:r>
                                  </m:sub>
                                </m:sSub>
                              </m:oMath>
                            </m:oMathPara>
                          </a14:m>
                          <a:endParaRPr lang="es-ES" dirty="0"/>
                        </a:p>
                      </a:txBody>
                      <a:tcPr/>
                    </a:tc>
                    <a:extLst>
                      <a:ext uri="{0D108BD9-81ED-4DB2-BD59-A6C34878D82A}">
                        <a16:rowId xmlns:a16="http://schemas.microsoft.com/office/drawing/2014/main" val="1097391274"/>
                      </a:ext>
                    </a:extLst>
                  </a:tr>
                  <a:tr h="370840">
                    <a:tc>
                      <a:txBody>
                        <a:bodyPr/>
                        <a:lstStyle/>
                        <a:p>
                          <a:r>
                            <a:rPr lang="es-ES" dirty="0"/>
                            <a:t>1D-SA</a:t>
                          </a:r>
                        </a:p>
                      </a:txBody>
                      <a:tcPr/>
                    </a:tc>
                    <a:tc>
                      <a:txBody>
                        <a:bodyPr/>
                        <a:lstStyle/>
                        <a:p>
                          <a:pPr algn="ctr"/>
                          <a:r>
                            <a:rPr lang="es-ES" dirty="0"/>
                            <a:t>0.46</a:t>
                          </a:r>
                        </a:p>
                      </a:txBody>
                      <a:tcPr/>
                    </a:tc>
                    <a:tc>
                      <a:txBody>
                        <a:bodyPr/>
                        <a:lstStyle/>
                        <a:p>
                          <a:pPr algn="ctr"/>
                          <a:r>
                            <a:rPr lang="es-ES" dirty="0"/>
                            <a:t>0.54</a:t>
                          </a:r>
                        </a:p>
                      </a:txBody>
                      <a:tcPr/>
                    </a:tc>
                    <a:extLst>
                      <a:ext uri="{0D108BD9-81ED-4DB2-BD59-A6C34878D82A}">
                        <a16:rowId xmlns:a16="http://schemas.microsoft.com/office/drawing/2014/main" val="3914747990"/>
                      </a:ext>
                    </a:extLst>
                  </a:tr>
                  <a:tr h="370840">
                    <a:tc>
                      <a:txBody>
                        <a:bodyPr/>
                        <a:lstStyle/>
                        <a:p>
                          <a:r>
                            <a:rPr lang="es-ES" dirty="0"/>
                            <a:t>GSA (#F=2)</a:t>
                          </a:r>
                        </a:p>
                      </a:txBody>
                      <a:tcPr/>
                    </a:tc>
                    <a:tc>
                      <a:txBody>
                        <a:bodyPr/>
                        <a:lstStyle/>
                        <a:p>
                          <a:pPr algn="ctr"/>
                          <a:r>
                            <a:rPr lang="es-ES" dirty="0"/>
                            <a:t>0.47</a:t>
                          </a:r>
                        </a:p>
                      </a:txBody>
                      <a:tcPr/>
                    </a:tc>
                    <a:tc>
                      <a:txBody>
                        <a:bodyPr/>
                        <a:lstStyle/>
                        <a:p>
                          <a:pPr algn="ctr"/>
                          <a:r>
                            <a:rPr lang="es-ES" dirty="0"/>
                            <a:t>0.53</a:t>
                          </a:r>
                        </a:p>
                      </a:txBody>
                      <a:tcPr/>
                    </a:tc>
                    <a:extLst>
                      <a:ext uri="{0D108BD9-81ED-4DB2-BD59-A6C34878D82A}">
                        <a16:rowId xmlns:a16="http://schemas.microsoft.com/office/drawing/2014/main" val="3400763092"/>
                      </a:ext>
                    </a:extLst>
                  </a:tr>
                  <a:tr h="370840">
                    <a:tc>
                      <a:txBody>
                        <a:bodyPr/>
                        <a:lstStyle/>
                        <a:p>
                          <a:r>
                            <a:rPr lang="es-ES" dirty="0"/>
                            <a:t>DSA (</a:t>
                          </a:r>
                          <a:r>
                            <a:rPr lang="es-ES" dirty="0" err="1"/>
                            <a:t>Lrandom</a:t>
                          </a:r>
                          <a:r>
                            <a:rPr lang="es-ES" dirty="0"/>
                            <a:t> = </a:t>
                          </a:r>
                          <a14:m>
                            <m:oMath xmlns:m="http://schemas.openxmlformats.org/officeDocument/2006/math">
                              <m:sSup>
                                <m:sSupPr>
                                  <m:ctrlPr>
                                    <a:rPr lang="es-ES" i="1" smtClean="0">
                                      <a:latin typeface="Cambria Math" panose="02040503050406030204" pitchFamily="18" charset="0"/>
                                    </a:rPr>
                                  </m:ctrlPr>
                                </m:sSupPr>
                                <m:e>
                                  <m:r>
                                    <a:rPr lang="es-ES" b="0" i="1" smtClean="0">
                                      <a:latin typeface="Cambria Math" panose="02040503050406030204" pitchFamily="18" charset="0"/>
                                    </a:rPr>
                                    <m:t>𝑙𝑒𝑣𝑒𝑙𝑠</m:t>
                                  </m:r>
                                </m:e>
                                <m:sup>
                                  <m:r>
                                    <a:rPr lang="es-ES" b="0" i="1" smtClean="0">
                                      <a:latin typeface="Cambria Math" panose="02040503050406030204" pitchFamily="18" charset="0"/>
                                    </a:rPr>
                                    <m:t>2</m:t>
                                  </m:r>
                                </m:sup>
                              </m:sSup>
                            </m:oMath>
                          </a14:m>
                          <a:r>
                            <a:rPr lang="es-ES" dirty="0"/>
                            <a:t>)</a:t>
                          </a:r>
                        </a:p>
                      </a:txBody>
                      <a:tcPr/>
                    </a:tc>
                    <a:tc>
                      <a:txBody>
                        <a:bodyPr/>
                        <a:lstStyle/>
                        <a:p>
                          <a:pPr algn="ctr"/>
                          <a:r>
                            <a:rPr lang="es-ES" dirty="0"/>
                            <a:t>0.50</a:t>
                          </a:r>
                        </a:p>
                      </a:txBody>
                      <a:tcPr/>
                    </a:tc>
                    <a:tc>
                      <a:txBody>
                        <a:bodyPr/>
                        <a:lstStyle/>
                        <a:p>
                          <a:pPr algn="ctr"/>
                          <a:r>
                            <a:rPr lang="es-ES" dirty="0"/>
                            <a:t>0.50</a:t>
                          </a:r>
                        </a:p>
                      </a:txBody>
                      <a:tcPr/>
                    </a:tc>
                    <a:extLst>
                      <a:ext uri="{0D108BD9-81ED-4DB2-BD59-A6C34878D82A}">
                        <a16:rowId xmlns:a16="http://schemas.microsoft.com/office/drawing/2014/main" val="240236332"/>
                      </a:ext>
                    </a:extLst>
                  </a:tr>
                  <a:tr h="370840">
                    <a:tc>
                      <a:txBody>
                        <a:bodyPr/>
                        <a:lstStyle/>
                        <a:p>
                          <a:r>
                            <a:rPr lang="es-ES" dirty="0"/>
                            <a:t>MSA (discrete, Lrandom = </a:t>
                          </a:r>
                          <a14:m>
                            <m:oMath xmlns:m="http://schemas.openxmlformats.org/officeDocument/2006/math">
                              <m:sSup>
                                <m:sSupPr>
                                  <m:ctrlPr>
                                    <a:rPr lang="es-ES" i="1" smtClean="0">
                                      <a:latin typeface="Cambria Math" panose="02040503050406030204" pitchFamily="18" charset="0"/>
                                    </a:rPr>
                                  </m:ctrlPr>
                                </m:sSupPr>
                                <m:e>
                                  <m:r>
                                    <a:rPr lang="es-ES" b="0" i="1" smtClean="0">
                                      <a:latin typeface="Cambria Math" panose="02040503050406030204" pitchFamily="18" charset="0"/>
                                    </a:rPr>
                                    <m:t>𝑙𝑒𝑣𝑒𝑙𝑠</m:t>
                                  </m:r>
                                </m:e>
                                <m:sup>
                                  <m:r>
                                    <a:rPr lang="es-ES" b="0" i="1" smtClean="0">
                                      <a:latin typeface="Cambria Math" panose="02040503050406030204" pitchFamily="18" charset="0"/>
                                    </a:rPr>
                                    <m:t>2</m:t>
                                  </m:r>
                                </m:sup>
                              </m:sSup>
                            </m:oMath>
                          </a14:m>
                          <a:r>
                            <a:rPr lang="es-ES" dirty="0"/>
                            <a:t>)</a:t>
                          </a:r>
                        </a:p>
                      </a:txBody>
                      <a:tcPr/>
                    </a:tc>
                    <a:tc>
                      <a:txBody>
                        <a:bodyPr/>
                        <a:lstStyle/>
                        <a:p>
                          <a:pPr algn="ctr"/>
                          <a:r>
                            <a:rPr lang="es-ES" dirty="0"/>
                            <a:t>0.45</a:t>
                          </a:r>
                        </a:p>
                      </a:txBody>
                      <a:tcPr/>
                    </a:tc>
                    <a:tc>
                      <a:txBody>
                        <a:bodyPr/>
                        <a:lstStyle/>
                        <a:p>
                          <a:pPr algn="ctr"/>
                          <a:r>
                            <a:rPr lang="es-ES" dirty="0"/>
                            <a:t>0.55</a:t>
                          </a:r>
                        </a:p>
                      </a:txBody>
                      <a:tcPr/>
                    </a:tc>
                    <a:extLst>
                      <a:ext uri="{0D108BD9-81ED-4DB2-BD59-A6C34878D82A}">
                        <a16:rowId xmlns:a16="http://schemas.microsoft.com/office/drawing/2014/main" val="3273276818"/>
                      </a:ext>
                    </a:extLst>
                  </a:tr>
                  <a:tr h="370840">
                    <a:tc>
                      <a:txBody>
                        <a:bodyPr/>
                        <a:lstStyle/>
                        <a:p>
                          <a:r>
                            <a:rPr lang="es-ES" dirty="0"/>
                            <a:t>MSA (</a:t>
                          </a:r>
                          <a:r>
                            <a:rPr lang="es-ES" dirty="0" err="1"/>
                            <a:t>continuous</a:t>
                          </a:r>
                          <a:r>
                            <a:rPr lang="es-ES" dirty="0"/>
                            <a:t>, Lrandom = </a:t>
                          </a:r>
                          <a14:m>
                            <m:oMath xmlns:m="http://schemas.openxmlformats.org/officeDocument/2006/math">
                              <m:sSup>
                                <m:sSupPr>
                                  <m:ctrlPr>
                                    <a:rPr lang="es-ES" i="1" smtClean="0">
                                      <a:latin typeface="Cambria Math" panose="02040503050406030204" pitchFamily="18" charset="0"/>
                                    </a:rPr>
                                  </m:ctrlPr>
                                </m:sSupPr>
                                <m:e>
                                  <m:r>
                                    <a:rPr lang="es-ES" b="0" i="1" smtClean="0">
                                      <a:latin typeface="Cambria Math" panose="02040503050406030204" pitchFamily="18" charset="0"/>
                                    </a:rPr>
                                    <m:t>𝑙𝑒𝑣𝑒𝑙𝑠</m:t>
                                  </m:r>
                                </m:e>
                                <m:sup>
                                  <m:r>
                                    <a:rPr lang="es-ES" b="0" i="1" smtClean="0">
                                      <a:latin typeface="Cambria Math" panose="02040503050406030204" pitchFamily="18" charset="0"/>
                                    </a:rPr>
                                    <m:t>2</m:t>
                                  </m:r>
                                </m:sup>
                              </m:sSup>
                            </m:oMath>
                          </a14:m>
                          <a:r>
                            <a:rPr lang="es-ES" dirty="0"/>
                            <a:t>)</a:t>
                          </a:r>
                        </a:p>
                      </a:txBody>
                      <a:tcPr/>
                    </a:tc>
                    <a:tc>
                      <a:txBody>
                        <a:bodyPr/>
                        <a:lstStyle/>
                        <a:p>
                          <a:pPr algn="ctr"/>
                          <a:r>
                            <a:rPr lang="es-ES" dirty="0"/>
                            <a:t>0.46</a:t>
                          </a:r>
                        </a:p>
                      </a:txBody>
                      <a:tcPr/>
                    </a:tc>
                    <a:tc>
                      <a:txBody>
                        <a:bodyPr/>
                        <a:lstStyle/>
                        <a:p>
                          <a:pPr algn="ctr"/>
                          <a:r>
                            <a:rPr lang="es-ES" dirty="0"/>
                            <a:t>0.54</a:t>
                          </a:r>
                        </a:p>
                      </a:txBody>
                      <a:tcPr/>
                    </a:tc>
                    <a:extLst>
                      <a:ext uri="{0D108BD9-81ED-4DB2-BD59-A6C34878D82A}">
                        <a16:rowId xmlns:a16="http://schemas.microsoft.com/office/drawing/2014/main" val="1468724702"/>
                      </a:ext>
                    </a:extLst>
                  </a:tr>
                  <a:tr h="370840">
                    <a:tc>
                      <a:txBody>
                        <a:bodyPr/>
                        <a:lstStyle/>
                        <a:p>
                          <a:r>
                            <a:rPr lang="es-ES" dirty="0"/>
                            <a:t>CSA</a:t>
                          </a:r>
                        </a:p>
                      </a:txBody>
                      <a:tcPr/>
                    </a:tc>
                    <a:tc>
                      <a:txBody>
                        <a:bodyPr/>
                        <a:lstStyle/>
                        <a:p>
                          <a:pPr algn="ctr"/>
                          <a:r>
                            <a:rPr lang="es-ES" dirty="0"/>
                            <a:t>0.40</a:t>
                          </a:r>
                        </a:p>
                      </a:txBody>
                      <a:tcPr/>
                    </a:tc>
                    <a:tc>
                      <a:txBody>
                        <a:bodyPr/>
                        <a:lstStyle/>
                        <a:p>
                          <a:pPr algn="ctr"/>
                          <a:r>
                            <a:rPr lang="es-ES" dirty="0"/>
                            <a:t>0.60</a:t>
                          </a:r>
                        </a:p>
                      </a:txBody>
                      <a:tcPr/>
                    </a:tc>
                    <a:extLst>
                      <a:ext uri="{0D108BD9-81ED-4DB2-BD59-A6C34878D82A}">
                        <a16:rowId xmlns:a16="http://schemas.microsoft.com/office/drawing/2014/main" val="1311882438"/>
                      </a:ext>
                    </a:extLst>
                  </a:tr>
                </a:tbl>
              </a:graphicData>
            </a:graphic>
          </p:graphicFrame>
        </mc:Choice>
        <mc:Fallback>
          <p:graphicFrame>
            <p:nvGraphicFramePr>
              <p:cNvPr id="6" name="Tabla 5">
                <a:extLst>
                  <a:ext uri="{FF2B5EF4-FFF2-40B4-BE49-F238E27FC236}">
                    <a16:creationId xmlns:a16="http://schemas.microsoft.com/office/drawing/2014/main" id="{0BDC86BE-3830-CA78-346E-82C5AA6ECFC5}"/>
                  </a:ext>
                </a:extLst>
              </p:cNvPr>
              <p:cNvGraphicFramePr>
                <a:graphicFrameLocks noGrp="1"/>
              </p:cNvGraphicFramePr>
              <p:nvPr>
                <p:extLst>
                  <p:ext uri="{D42A27DB-BD31-4B8C-83A1-F6EECF244321}">
                    <p14:modId xmlns:p14="http://schemas.microsoft.com/office/powerpoint/2010/main" val="3079016582"/>
                  </p:ext>
                </p:extLst>
              </p:nvPr>
            </p:nvGraphicFramePr>
            <p:xfrm>
              <a:off x="1822174" y="4169672"/>
              <a:ext cx="14643651" cy="3552952"/>
            </p:xfrm>
            <a:graphic>
              <a:graphicData uri="http://schemas.openxmlformats.org/drawingml/2006/table">
                <a:tbl>
                  <a:tblPr firstRow="1" bandRow="1">
                    <a:tableStyleId>{9D7B26C5-4107-4FEC-AEDC-1716B250A1EF}</a:tableStyleId>
                  </a:tblPr>
                  <a:tblGrid>
                    <a:gridCol w="5473148">
                      <a:extLst>
                        <a:ext uri="{9D8B030D-6E8A-4147-A177-3AD203B41FA5}">
                          <a16:colId xmlns:a16="http://schemas.microsoft.com/office/drawing/2014/main" val="4093996961"/>
                        </a:ext>
                      </a:extLst>
                    </a:gridCol>
                    <a:gridCol w="4757530">
                      <a:extLst>
                        <a:ext uri="{9D8B030D-6E8A-4147-A177-3AD203B41FA5}">
                          <a16:colId xmlns:a16="http://schemas.microsoft.com/office/drawing/2014/main" val="4192638498"/>
                        </a:ext>
                      </a:extLst>
                    </a:gridCol>
                    <a:gridCol w="4412973">
                      <a:extLst>
                        <a:ext uri="{9D8B030D-6E8A-4147-A177-3AD203B41FA5}">
                          <a16:colId xmlns:a16="http://schemas.microsoft.com/office/drawing/2014/main" val="2575670895"/>
                        </a:ext>
                      </a:extLst>
                    </a:gridCol>
                  </a:tblGrid>
                  <a:tr h="535432">
                    <a:tc>
                      <a:txBody>
                        <a:bodyPr/>
                        <a:lstStyle/>
                        <a:p>
                          <a:r>
                            <a:rPr lang="es-ES" dirty="0"/>
                            <a:t>Method</a:t>
                          </a:r>
                        </a:p>
                      </a:txBody>
                      <a:tcPr/>
                    </a:tc>
                    <a:tc>
                      <a:txBody>
                        <a:bodyPr/>
                        <a:lstStyle/>
                        <a:p>
                          <a:endParaRPr lang="es-ES"/>
                        </a:p>
                      </a:txBody>
                      <a:tcPr>
                        <a:blipFill>
                          <a:blip r:embed="rId2"/>
                          <a:stretch>
                            <a:fillRect l="-115109" t="-10227" r="-92830" b="-593182"/>
                          </a:stretch>
                        </a:blipFill>
                      </a:tcPr>
                    </a:tc>
                    <a:tc>
                      <a:txBody>
                        <a:bodyPr/>
                        <a:lstStyle/>
                        <a:p>
                          <a:endParaRPr lang="es-ES"/>
                        </a:p>
                      </a:txBody>
                      <a:tcPr>
                        <a:blipFill>
                          <a:blip r:embed="rId2"/>
                          <a:stretch>
                            <a:fillRect l="-232044" t="-10227" r="-138" b="-593182"/>
                          </a:stretch>
                        </a:blipFill>
                      </a:tcPr>
                    </a:tc>
                    <a:extLst>
                      <a:ext uri="{0D108BD9-81ED-4DB2-BD59-A6C34878D82A}">
                        <a16:rowId xmlns:a16="http://schemas.microsoft.com/office/drawing/2014/main" val="1097391274"/>
                      </a:ext>
                    </a:extLst>
                  </a:tr>
                  <a:tr h="502920">
                    <a:tc>
                      <a:txBody>
                        <a:bodyPr/>
                        <a:lstStyle/>
                        <a:p>
                          <a:r>
                            <a:rPr lang="es-ES" dirty="0"/>
                            <a:t>1D-SA</a:t>
                          </a:r>
                        </a:p>
                      </a:txBody>
                      <a:tcPr/>
                    </a:tc>
                    <a:tc>
                      <a:txBody>
                        <a:bodyPr/>
                        <a:lstStyle/>
                        <a:p>
                          <a:pPr algn="ctr"/>
                          <a:r>
                            <a:rPr lang="es-ES" dirty="0"/>
                            <a:t>0.46</a:t>
                          </a:r>
                        </a:p>
                      </a:txBody>
                      <a:tcPr/>
                    </a:tc>
                    <a:tc>
                      <a:txBody>
                        <a:bodyPr/>
                        <a:lstStyle/>
                        <a:p>
                          <a:pPr algn="ctr"/>
                          <a:r>
                            <a:rPr lang="es-ES" dirty="0"/>
                            <a:t>0.54</a:t>
                          </a:r>
                        </a:p>
                      </a:txBody>
                      <a:tcPr/>
                    </a:tc>
                    <a:extLst>
                      <a:ext uri="{0D108BD9-81ED-4DB2-BD59-A6C34878D82A}">
                        <a16:rowId xmlns:a16="http://schemas.microsoft.com/office/drawing/2014/main" val="3914747990"/>
                      </a:ext>
                    </a:extLst>
                  </a:tr>
                  <a:tr h="502920">
                    <a:tc>
                      <a:txBody>
                        <a:bodyPr/>
                        <a:lstStyle/>
                        <a:p>
                          <a:r>
                            <a:rPr lang="es-ES" dirty="0"/>
                            <a:t>GSA (#F=2)</a:t>
                          </a:r>
                        </a:p>
                      </a:txBody>
                      <a:tcPr/>
                    </a:tc>
                    <a:tc>
                      <a:txBody>
                        <a:bodyPr/>
                        <a:lstStyle/>
                        <a:p>
                          <a:pPr algn="ctr"/>
                          <a:r>
                            <a:rPr lang="es-ES" dirty="0"/>
                            <a:t>0.47</a:t>
                          </a:r>
                        </a:p>
                      </a:txBody>
                      <a:tcPr/>
                    </a:tc>
                    <a:tc>
                      <a:txBody>
                        <a:bodyPr/>
                        <a:lstStyle/>
                        <a:p>
                          <a:pPr algn="ctr"/>
                          <a:r>
                            <a:rPr lang="es-ES" dirty="0"/>
                            <a:t>0.53</a:t>
                          </a:r>
                        </a:p>
                      </a:txBody>
                      <a:tcPr/>
                    </a:tc>
                    <a:extLst>
                      <a:ext uri="{0D108BD9-81ED-4DB2-BD59-A6C34878D82A}">
                        <a16:rowId xmlns:a16="http://schemas.microsoft.com/office/drawing/2014/main" val="3400763092"/>
                      </a:ext>
                    </a:extLst>
                  </a:tr>
                  <a:tr h="502920">
                    <a:tc>
                      <a:txBody>
                        <a:bodyPr/>
                        <a:lstStyle/>
                        <a:p>
                          <a:endParaRPr lang="es-ES"/>
                        </a:p>
                      </a:txBody>
                      <a:tcPr>
                        <a:blipFill>
                          <a:blip r:embed="rId2"/>
                          <a:stretch>
                            <a:fillRect t="-319512" r="-167519" b="-335366"/>
                          </a:stretch>
                        </a:blipFill>
                      </a:tcPr>
                    </a:tc>
                    <a:tc>
                      <a:txBody>
                        <a:bodyPr/>
                        <a:lstStyle/>
                        <a:p>
                          <a:pPr algn="ctr"/>
                          <a:r>
                            <a:rPr lang="es-ES" dirty="0"/>
                            <a:t>0.50</a:t>
                          </a:r>
                        </a:p>
                      </a:txBody>
                      <a:tcPr/>
                    </a:tc>
                    <a:tc>
                      <a:txBody>
                        <a:bodyPr/>
                        <a:lstStyle/>
                        <a:p>
                          <a:pPr algn="ctr"/>
                          <a:r>
                            <a:rPr lang="es-ES" dirty="0"/>
                            <a:t>0.50</a:t>
                          </a:r>
                        </a:p>
                      </a:txBody>
                      <a:tcPr/>
                    </a:tc>
                    <a:extLst>
                      <a:ext uri="{0D108BD9-81ED-4DB2-BD59-A6C34878D82A}">
                        <a16:rowId xmlns:a16="http://schemas.microsoft.com/office/drawing/2014/main" val="240236332"/>
                      </a:ext>
                    </a:extLst>
                  </a:tr>
                  <a:tr h="502920">
                    <a:tc>
                      <a:txBody>
                        <a:bodyPr/>
                        <a:lstStyle/>
                        <a:p>
                          <a:endParaRPr lang="es-ES"/>
                        </a:p>
                      </a:txBody>
                      <a:tcPr>
                        <a:blipFill>
                          <a:blip r:embed="rId2"/>
                          <a:stretch>
                            <a:fillRect t="-414458" r="-167519" b="-231325"/>
                          </a:stretch>
                        </a:blipFill>
                      </a:tcPr>
                    </a:tc>
                    <a:tc>
                      <a:txBody>
                        <a:bodyPr/>
                        <a:lstStyle/>
                        <a:p>
                          <a:pPr algn="ctr"/>
                          <a:r>
                            <a:rPr lang="es-ES" dirty="0"/>
                            <a:t>0.45</a:t>
                          </a:r>
                        </a:p>
                      </a:txBody>
                      <a:tcPr/>
                    </a:tc>
                    <a:tc>
                      <a:txBody>
                        <a:bodyPr/>
                        <a:lstStyle/>
                        <a:p>
                          <a:pPr algn="ctr"/>
                          <a:r>
                            <a:rPr lang="es-ES" dirty="0"/>
                            <a:t>0.55</a:t>
                          </a:r>
                        </a:p>
                      </a:txBody>
                      <a:tcPr/>
                    </a:tc>
                    <a:extLst>
                      <a:ext uri="{0D108BD9-81ED-4DB2-BD59-A6C34878D82A}">
                        <a16:rowId xmlns:a16="http://schemas.microsoft.com/office/drawing/2014/main" val="3273276818"/>
                      </a:ext>
                    </a:extLst>
                  </a:tr>
                  <a:tr h="502920">
                    <a:tc>
                      <a:txBody>
                        <a:bodyPr/>
                        <a:lstStyle/>
                        <a:p>
                          <a:endParaRPr lang="es-ES"/>
                        </a:p>
                      </a:txBody>
                      <a:tcPr>
                        <a:blipFill>
                          <a:blip r:embed="rId2"/>
                          <a:stretch>
                            <a:fillRect t="-520732" r="-167519" b="-134146"/>
                          </a:stretch>
                        </a:blipFill>
                      </a:tcPr>
                    </a:tc>
                    <a:tc>
                      <a:txBody>
                        <a:bodyPr/>
                        <a:lstStyle/>
                        <a:p>
                          <a:pPr algn="ctr"/>
                          <a:r>
                            <a:rPr lang="es-ES" dirty="0"/>
                            <a:t>0.46</a:t>
                          </a:r>
                        </a:p>
                      </a:txBody>
                      <a:tcPr/>
                    </a:tc>
                    <a:tc>
                      <a:txBody>
                        <a:bodyPr/>
                        <a:lstStyle/>
                        <a:p>
                          <a:pPr algn="ctr"/>
                          <a:r>
                            <a:rPr lang="es-ES" dirty="0"/>
                            <a:t>0.54</a:t>
                          </a:r>
                        </a:p>
                      </a:txBody>
                      <a:tcPr/>
                    </a:tc>
                    <a:extLst>
                      <a:ext uri="{0D108BD9-81ED-4DB2-BD59-A6C34878D82A}">
                        <a16:rowId xmlns:a16="http://schemas.microsoft.com/office/drawing/2014/main" val="1468724702"/>
                      </a:ext>
                    </a:extLst>
                  </a:tr>
                  <a:tr h="502920">
                    <a:tc>
                      <a:txBody>
                        <a:bodyPr/>
                        <a:lstStyle/>
                        <a:p>
                          <a:r>
                            <a:rPr lang="es-ES" dirty="0"/>
                            <a:t>CSA</a:t>
                          </a:r>
                        </a:p>
                      </a:txBody>
                      <a:tcPr/>
                    </a:tc>
                    <a:tc>
                      <a:txBody>
                        <a:bodyPr/>
                        <a:lstStyle/>
                        <a:p>
                          <a:pPr algn="ctr"/>
                          <a:r>
                            <a:rPr lang="es-ES" dirty="0"/>
                            <a:t>0.40</a:t>
                          </a:r>
                        </a:p>
                      </a:txBody>
                      <a:tcPr/>
                    </a:tc>
                    <a:tc>
                      <a:txBody>
                        <a:bodyPr/>
                        <a:lstStyle/>
                        <a:p>
                          <a:pPr algn="ctr"/>
                          <a:r>
                            <a:rPr lang="es-ES" dirty="0"/>
                            <a:t>0.60</a:t>
                          </a:r>
                        </a:p>
                      </a:txBody>
                      <a:tcPr/>
                    </a:tc>
                    <a:extLst>
                      <a:ext uri="{0D108BD9-81ED-4DB2-BD59-A6C34878D82A}">
                        <a16:rowId xmlns:a16="http://schemas.microsoft.com/office/drawing/2014/main" val="1311882438"/>
                      </a:ext>
                    </a:extLst>
                  </a:tr>
                </a:tbl>
              </a:graphicData>
            </a:graphic>
          </p:graphicFrame>
        </mc:Fallback>
      </mc:AlternateContent>
      <mc:AlternateContent xmlns:mc="http://schemas.openxmlformats.org/markup-compatibility/2006">
        <mc:Choice xmlns:a14="http://schemas.microsoft.com/office/drawing/2010/main" Requires="a14">
          <p:sp>
            <p:nvSpPr>
              <p:cNvPr id="7" name="CuadroTexto 6">
                <a:extLst>
                  <a:ext uri="{FF2B5EF4-FFF2-40B4-BE49-F238E27FC236}">
                    <a16:creationId xmlns:a16="http://schemas.microsoft.com/office/drawing/2014/main" id="{8941C9F6-A56A-D351-85AB-8F339D2ED99A}"/>
                  </a:ext>
                </a:extLst>
              </p:cNvPr>
              <p:cNvSpPr txBox="1"/>
              <p:nvPr/>
            </p:nvSpPr>
            <p:spPr>
              <a:xfrm>
                <a:off x="1257300" y="2856592"/>
                <a:ext cx="3617843" cy="507831"/>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rPr>
                        <m:t>𝑙𝑒𝑣𝑒𝑙𝑠</m:t>
                      </m:r>
                      <m:r>
                        <a:rPr lang="es-ES" b="0" i="1" smtClean="0">
                          <a:latin typeface="Cambria Math" panose="02040503050406030204" pitchFamily="18" charset="0"/>
                        </a:rPr>
                        <m:t>=5</m:t>
                      </m:r>
                    </m:oMath>
                  </m:oMathPara>
                </a14:m>
                <a:endParaRPr lang="es-ES" dirty="0"/>
              </a:p>
            </p:txBody>
          </p:sp>
        </mc:Choice>
        <mc:Fallback>
          <p:sp>
            <p:nvSpPr>
              <p:cNvPr id="7" name="CuadroTexto 6">
                <a:extLst>
                  <a:ext uri="{FF2B5EF4-FFF2-40B4-BE49-F238E27FC236}">
                    <a16:creationId xmlns:a16="http://schemas.microsoft.com/office/drawing/2014/main" id="{8941C9F6-A56A-D351-85AB-8F339D2ED99A}"/>
                  </a:ext>
                </a:extLst>
              </p:cNvPr>
              <p:cNvSpPr txBox="1">
                <a:spLocks noRot="1" noChangeAspect="1" noMove="1" noResize="1" noEditPoints="1" noAdjustHandles="1" noChangeArrowheads="1" noChangeShapeType="1" noTextEdit="1"/>
              </p:cNvSpPr>
              <p:nvPr/>
            </p:nvSpPr>
            <p:spPr>
              <a:xfrm>
                <a:off x="1257300" y="2856592"/>
                <a:ext cx="3617843" cy="507831"/>
              </a:xfrm>
              <a:prstGeom prst="rect">
                <a:avLst/>
              </a:prstGeom>
              <a:blipFill>
                <a:blip r:embed="rId3"/>
                <a:stretch>
                  <a:fillRect/>
                </a:stretch>
              </a:blipFill>
            </p:spPr>
            <p:txBody>
              <a:bodyPr/>
              <a:lstStyle/>
              <a:p>
                <a:r>
                  <a:rPr lang="es-ES">
                    <a:noFill/>
                  </a:rPr>
                  <a:t> </a:t>
                </a:r>
              </a:p>
            </p:txBody>
          </p:sp>
        </mc:Fallback>
      </mc:AlternateContent>
    </p:spTree>
    <p:extLst>
      <p:ext uri="{BB962C8B-B14F-4D97-AF65-F5344CB8AC3E}">
        <p14:creationId xmlns:p14="http://schemas.microsoft.com/office/powerpoint/2010/main" val="405811531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F7626E3-0388-9608-3847-B8CEC112678B}"/>
              </a:ext>
            </a:extLst>
          </p:cNvPr>
          <p:cNvSpPr>
            <a:spLocks noGrp="1"/>
          </p:cNvSpPr>
          <p:nvPr>
            <p:ph type="ctrTitle"/>
          </p:nvPr>
        </p:nvSpPr>
        <p:spPr/>
        <p:txBody>
          <a:bodyPr/>
          <a:lstStyle/>
          <a:p>
            <a:r>
              <a:rPr lang="en-US" sz="8800" b="1" dirty="0">
                <a:effectLst/>
                <a:latin typeface="Times New Roman" panose="02020603050405020304" pitchFamily="18" charset="0"/>
                <a:ea typeface="Aptos" panose="020B0004020202020204" pitchFamily="34" charset="0"/>
              </a:rPr>
              <a:t>Sensitivity measures </a:t>
            </a:r>
            <a:endParaRPr lang="en-GB" dirty="0"/>
          </a:p>
        </p:txBody>
      </p:sp>
      <p:sp>
        <p:nvSpPr>
          <p:cNvPr id="3" name="Subtítulo 2">
            <a:extLst>
              <a:ext uri="{FF2B5EF4-FFF2-40B4-BE49-F238E27FC236}">
                <a16:creationId xmlns:a16="http://schemas.microsoft.com/office/drawing/2014/main" id="{36619A00-8555-1F56-5114-7E37288780D1}"/>
              </a:ext>
            </a:extLst>
          </p:cNvPr>
          <p:cNvSpPr>
            <a:spLocks noGrp="1"/>
          </p:cNvSpPr>
          <p:nvPr>
            <p:ph type="subTitle" idx="1"/>
          </p:nvPr>
        </p:nvSpPr>
        <p:spPr/>
        <p:txBody>
          <a:bodyPr/>
          <a:lstStyle/>
          <a:p>
            <a:r>
              <a:rPr lang="en-US" b="1" dirty="0">
                <a:latin typeface="Times New Roman" panose="02020603050405020304" pitchFamily="18" charset="0"/>
              </a:rPr>
              <a:t>Range, gradient, variance and AAD</a:t>
            </a:r>
            <a:endParaRPr lang="en-GB" dirty="0"/>
          </a:p>
        </p:txBody>
      </p:sp>
      <p:sp>
        <p:nvSpPr>
          <p:cNvPr id="4" name="Marcador de pie de página 3">
            <a:extLst>
              <a:ext uri="{FF2B5EF4-FFF2-40B4-BE49-F238E27FC236}">
                <a16:creationId xmlns:a16="http://schemas.microsoft.com/office/drawing/2014/main" id="{6FA23063-CED7-6B45-8B5E-953BB1742DC6}"/>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Using sensitivity analysis and visualization techniques to open black box data mining models: a </a:t>
            </a:r>
            <a:r>
              <a:rPr lang="en-US" sz="1800" b="1" kern="100" dirty="0" err="1">
                <a:effectLst/>
                <a:latin typeface="Times New Roman" panose="02020603050405020304" pitchFamily="18" charset="0"/>
                <a:ea typeface="Aptos" panose="020B0004020202020204" pitchFamily="34" charset="0"/>
                <a:cs typeface="Times New Roman" panose="02020603050405020304" pitchFamily="18" charset="0"/>
              </a:rPr>
              <a:t>rminer</a:t>
            </a: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 example</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2EC2EDA7-1224-188B-553C-E559B86C96D4}"/>
              </a:ext>
            </a:extLst>
          </p:cNvPr>
          <p:cNvSpPr>
            <a:spLocks noGrp="1"/>
          </p:cNvSpPr>
          <p:nvPr>
            <p:ph type="sldNum" sz="quarter" idx="12"/>
          </p:nvPr>
        </p:nvSpPr>
        <p:spPr/>
        <p:txBody>
          <a:bodyPr/>
          <a:lstStyle/>
          <a:p>
            <a:fld id="{DBFF9636-A71C-488A-89F8-02E08556F10C}" type="slidenum">
              <a:rPr lang="es-ES" smtClean="0"/>
              <a:pPr/>
              <a:t>31</a:t>
            </a:fld>
            <a:endParaRPr lang="es-ES" dirty="0"/>
          </a:p>
        </p:txBody>
      </p:sp>
    </p:spTree>
    <p:extLst>
      <p:ext uri="{BB962C8B-B14F-4D97-AF65-F5344CB8AC3E}">
        <p14:creationId xmlns:p14="http://schemas.microsoft.com/office/powerpoint/2010/main" val="307116510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FA3559C-B19D-7748-9F2B-B49DF3937433}"/>
              </a:ext>
            </a:extLst>
          </p:cNvPr>
          <p:cNvSpPr>
            <a:spLocks noGrp="1"/>
          </p:cNvSpPr>
          <p:nvPr>
            <p:ph type="title"/>
          </p:nvPr>
        </p:nvSpPr>
        <p:spPr/>
        <p:txBody>
          <a:bodyPr/>
          <a:lstStyle/>
          <a:p>
            <a:r>
              <a:rPr lang="en-US" sz="6600" b="1" dirty="0">
                <a:effectLst/>
                <a:latin typeface="Times New Roman" panose="02020603050405020304" pitchFamily="18" charset="0"/>
                <a:ea typeface="Aptos" panose="020B0004020202020204" pitchFamily="34" charset="0"/>
              </a:rPr>
              <a:t>Sensitivity measures </a:t>
            </a:r>
            <a:endParaRPr lang="es-ES" dirty="0"/>
          </a:p>
        </p:txBody>
      </p:sp>
      <mc:AlternateContent xmlns:mc="http://schemas.openxmlformats.org/markup-compatibility/2006">
        <mc:Choice xmlns:a14="http://schemas.microsoft.com/office/drawing/2010/main" Requires="a14">
          <p:sp>
            <p:nvSpPr>
              <p:cNvPr id="3" name="Marcador de contenido 2">
                <a:extLst>
                  <a:ext uri="{FF2B5EF4-FFF2-40B4-BE49-F238E27FC236}">
                    <a16:creationId xmlns:a16="http://schemas.microsoft.com/office/drawing/2014/main" id="{F89BA901-1B4F-C4CC-10E3-603EDC15B188}"/>
                  </a:ext>
                </a:extLst>
              </p:cNvPr>
              <p:cNvSpPr>
                <a:spLocks noGrp="1"/>
              </p:cNvSpPr>
              <p:nvPr>
                <p:ph idx="1"/>
              </p:nvPr>
            </p:nvSpPr>
            <p:spPr/>
            <p:txBody>
              <a:bodyPr>
                <a:normAutofit lnSpcReduction="10000"/>
              </a:bodyPr>
              <a:lstStyle/>
              <a:p>
                <a:r>
                  <a:rPr lang="es-ES" dirty="0"/>
                  <a:t>Machine </a:t>
                </a:r>
                <a:r>
                  <a:rPr lang="es-ES" dirty="0" err="1"/>
                  <a:t>learning</a:t>
                </a:r>
                <a:r>
                  <a:rPr lang="es-ES" dirty="0"/>
                  <a:t> </a:t>
                </a:r>
                <a:r>
                  <a:rPr lang="es-ES" dirty="0" err="1"/>
                  <a:t>models</a:t>
                </a:r>
                <a:r>
                  <a:rPr lang="es-ES" dirty="0"/>
                  <a:t> </a:t>
                </a:r>
                <a:r>
                  <a:rPr lang="es-ES" dirty="0" err="1"/>
                  <a:t>offer</a:t>
                </a:r>
                <a:r>
                  <a:rPr lang="es-ES" dirty="0"/>
                  <a:t> a set </a:t>
                </a:r>
                <a:r>
                  <a:rPr lang="es-ES" dirty="0" err="1"/>
                  <a:t>of</a:t>
                </a:r>
                <a:r>
                  <a:rPr lang="es-ES" dirty="0"/>
                  <a:t> </a:t>
                </a:r>
                <a:r>
                  <a:rPr lang="es-ES" dirty="0" err="1"/>
                  <a:t>sensitivity</a:t>
                </a:r>
                <a:r>
                  <a:rPr lang="es-ES" dirty="0"/>
                  <a:t> responses </a:t>
                </a:r>
                <a14:m>
                  <m:oMath xmlns:m="http://schemas.openxmlformats.org/officeDocument/2006/math">
                    <m:d>
                      <m:dPr>
                        <m:ctrlPr>
                          <a:rPr lang="es-ES" i="1" smtClean="0">
                            <a:latin typeface="Cambria Math" panose="02040503050406030204" pitchFamily="18" charset="0"/>
                          </a:rPr>
                        </m:ctrlPr>
                      </m:dPr>
                      <m:e>
                        <m:sSub>
                          <m:sSubPr>
                            <m:ctrlPr>
                              <a:rPr lang="es-ES" i="1" smtClean="0">
                                <a:latin typeface="Cambria Math" panose="02040503050406030204" pitchFamily="18" charset="0"/>
                              </a:rPr>
                            </m:ctrlPr>
                          </m:sSubPr>
                          <m:e>
                            <m:acc>
                              <m:accPr>
                                <m:chr m:val="̂"/>
                                <m:ctrlPr>
                                  <a:rPr lang="es-ES" b="1" i="1" smtClean="0">
                                    <a:latin typeface="Cambria Math" panose="02040503050406030204" pitchFamily="18" charset="0"/>
                                  </a:rPr>
                                </m:ctrlPr>
                              </m:accPr>
                              <m:e>
                                <m:r>
                                  <a:rPr lang="es-ES" b="1" i="1" smtClean="0">
                                    <a:latin typeface="Cambria Math" panose="02040503050406030204" pitchFamily="18" charset="0"/>
                                  </a:rPr>
                                  <m:t>𝒚</m:t>
                                </m:r>
                              </m:e>
                            </m:acc>
                          </m:e>
                          <m:sub>
                            <m:r>
                              <a:rPr lang="es-ES" b="0" i="1" smtClean="0">
                                <a:latin typeface="Cambria Math" panose="02040503050406030204" pitchFamily="18" charset="0"/>
                              </a:rPr>
                              <m:t>𝑎</m:t>
                            </m:r>
                          </m:sub>
                        </m:sSub>
                      </m:e>
                    </m:d>
                  </m:oMath>
                </a14:m>
                <a:r>
                  <a:rPr lang="es-ES" dirty="0"/>
                  <a:t>, </a:t>
                </a:r>
                <a:r>
                  <a:rPr lang="es-ES" dirty="0" err="1"/>
                  <a:t>it</a:t>
                </a:r>
                <a:r>
                  <a:rPr lang="es-ES" dirty="0"/>
                  <a:t> can be </a:t>
                </a:r>
                <a:r>
                  <a:rPr lang="es-ES" dirty="0" err="1"/>
                  <a:t>used</a:t>
                </a:r>
                <a:r>
                  <a:rPr lang="es-ES" dirty="0"/>
                  <a:t> </a:t>
                </a:r>
                <a:r>
                  <a:rPr lang="es-ES" dirty="0" err="1"/>
                  <a:t>to</a:t>
                </a:r>
                <a:r>
                  <a:rPr lang="es-ES" dirty="0"/>
                  <a:t> </a:t>
                </a:r>
                <a:r>
                  <a:rPr lang="es-ES" dirty="0" err="1"/>
                  <a:t>measure</a:t>
                </a:r>
                <a:r>
                  <a:rPr lang="es-ES" dirty="0"/>
                  <a:t> </a:t>
                </a:r>
                <a:r>
                  <a:rPr lang="es-ES" dirty="0" err="1"/>
                  <a:t>importance</a:t>
                </a:r>
                <a:r>
                  <a:rPr lang="es-ES" dirty="0"/>
                  <a:t> </a:t>
                </a:r>
                <a:r>
                  <a:rPr lang="es-ES" dirty="0" err="1"/>
                  <a:t>of</a:t>
                </a:r>
                <a:r>
                  <a:rPr lang="es-ES" dirty="0"/>
                  <a:t> variables.</a:t>
                </a:r>
              </a:p>
              <a:p>
                <a:r>
                  <a:rPr lang="es-ES" dirty="0"/>
                  <a:t>A </a:t>
                </a:r>
                <a:r>
                  <a:rPr lang="es-ES" dirty="0" err="1"/>
                  <a:t>relevant</a:t>
                </a:r>
                <a:r>
                  <a:rPr lang="es-ES" dirty="0"/>
                  <a:t> variable </a:t>
                </a:r>
                <a:r>
                  <a:rPr lang="es-ES" dirty="0" err="1"/>
                  <a:t>should</a:t>
                </a:r>
                <a:r>
                  <a:rPr lang="es-ES" dirty="0"/>
                  <a:t> produce substancial output </a:t>
                </a:r>
                <a:r>
                  <a:rPr lang="es-ES" dirty="0" err="1"/>
                  <a:t>changes</a:t>
                </a:r>
                <a:r>
                  <a:rPr lang="es-ES" dirty="0"/>
                  <a:t> </a:t>
                </a:r>
                <a:r>
                  <a:rPr lang="es-ES" dirty="0" err="1"/>
                  <a:t>when</a:t>
                </a:r>
                <a:r>
                  <a:rPr lang="es-ES" dirty="0"/>
                  <a:t> </a:t>
                </a:r>
                <a:r>
                  <a:rPr lang="es-ES" dirty="0" err="1"/>
                  <a:t>varying</a:t>
                </a:r>
                <a:r>
                  <a:rPr lang="es-ES" dirty="0"/>
                  <a:t> </a:t>
                </a:r>
                <a:r>
                  <a:rPr lang="es-ES" dirty="0" err="1"/>
                  <a:t>its</a:t>
                </a:r>
                <a:r>
                  <a:rPr lang="es-ES" dirty="0"/>
                  <a:t> input </a:t>
                </a:r>
                <a:r>
                  <a:rPr lang="es-ES" dirty="0" err="1"/>
                  <a:t>level</a:t>
                </a:r>
                <a:r>
                  <a:rPr lang="es-ES" dirty="0"/>
                  <a:t>.</a:t>
                </a:r>
              </a:p>
              <a:p>
                <a:endParaRPr lang="es-ES" dirty="0"/>
              </a:p>
              <a:p>
                <a:r>
                  <a:rPr lang="es-ES" dirty="0" err="1"/>
                  <a:t>Sensitivity</a:t>
                </a:r>
                <a:r>
                  <a:rPr lang="es-ES" dirty="0"/>
                  <a:t> </a:t>
                </a:r>
                <a:r>
                  <a:rPr lang="es-ES" dirty="0" err="1"/>
                  <a:t>measures</a:t>
                </a:r>
                <a:r>
                  <a:rPr lang="es-ES" dirty="0"/>
                  <a:t>:</a:t>
                </a:r>
              </a:p>
              <a:p>
                <a:pPr lvl="1"/>
                <a:r>
                  <a:rPr lang="es-ES" dirty="0" err="1"/>
                  <a:t>Range</a:t>
                </a:r>
                <a:endParaRPr lang="es-ES" dirty="0"/>
              </a:p>
              <a:p>
                <a:pPr lvl="1"/>
                <a:r>
                  <a:rPr lang="es-ES" dirty="0" err="1"/>
                  <a:t>Gradient</a:t>
                </a:r>
                <a:endParaRPr lang="es-ES" dirty="0"/>
              </a:p>
              <a:p>
                <a:pPr lvl="1"/>
                <a:r>
                  <a:rPr lang="es-ES" dirty="0" err="1"/>
                  <a:t>Variance</a:t>
                </a:r>
                <a:endParaRPr lang="es-ES" dirty="0"/>
              </a:p>
              <a:p>
                <a:pPr lvl="1"/>
                <a:r>
                  <a:rPr lang="es-ES" dirty="0" err="1"/>
                  <a:t>Average</a:t>
                </a:r>
                <a:r>
                  <a:rPr lang="es-ES" dirty="0"/>
                  <a:t> Absolute </a:t>
                </a:r>
                <a:r>
                  <a:rPr lang="es-ES" dirty="0" err="1"/>
                  <a:t>Desviation</a:t>
                </a:r>
                <a:r>
                  <a:rPr lang="es-ES" dirty="0"/>
                  <a:t> (AAD) </a:t>
                </a:r>
                <a:r>
                  <a:rPr lang="es-ES" dirty="0" err="1"/>
                  <a:t>from</a:t>
                </a:r>
                <a:r>
                  <a:rPr lang="es-ES" dirty="0"/>
                  <a:t> </a:t>
                </a:r>
                <a:r>
                  <a:rPr lang="es-ES" dirty="0" err="1"/>
                  <a:t>the</a:t>
                </a:r>
                <a:r>
                  <a:rPr lang="es-ES" dirty="0"/>
                  <a:t> median (</a:t>
                </a:r>
                <a:r>
                  <a:rPr lang="es-ES" dirty="0" err="1"/>
                  <a:t>less</a:t>
                </a:r>
                <a:r>
                  <a:rPr lang="es-ES" dirty="0"/>
                  <a:t> sensitive </a:t>
                </a:r>
                <a:r>
                  <a:rPr lang="es-ES" dirty="0" err="1"/>
                  <a:t>to</a:t>
                </a:r>
                <a:r>
                  <a:rPr lang="es-ES" dirty="0"/>
                  <a:t> </a:t>
                </a:r>
                <a:r>
                  <a:rPr lang="es-ES" dirty="0" err="1"/>
                  <a:t>outliers</a:t>
                </a:r>
                <a:r>
                  <a:rPr lang="es-ES" dirty="0"/>
                  <a:t>)</a:t>
                </a:r>
              </a:p>
              <a:p>
                <a:endParaRPr lang="es-ES" dirty="0"/>
              </a:p>
              <a:p>
                <a:pPr lvl="1"/>
                <a:endParaRPr lang="es-ES" dirty="0"/>
              </a:p>
            </p:txBody>
          </p:sp>
        </mc:Choice>
        <mc:Fallback>
          <p:sp>
            <p:nvSpPr>
              <p:cNvPr id="3" name="Marcador de contenido 2">
                <a:extLst>
                  <a:ext uri="{FF2B5EF4-FFF2-40B4-BE49-F238E27FC236}">
                    <a16:creationId xmlns:a16="http://schemas.microsoft.com/office/drawing/2014/main" id="{F89BA901-1B4F-C4CC-10E3-603EDC15B188}"/>
                  </a:ext>
                </a:extLst>
              </p:cNvPr>
              <p:cNvSpPr>
                <a:spLocks noGrp="1" noRot="1" noChangeAspect="1" noMove="1" noResize="1" noEditPoints="1" noAdjustHandles="1" noChangeArrowheads="1" noChangeShapeType="1" noTextEdit="1"/>
              </p:cNvSpPr>
              <p:nvPr>
                <p:ph idx="1"/>
              </p:nvPr>
            </p:nvSpPr>
            <p:spPr>
              <a:blipFill>
                <a:blip r:embed="rId2"/>
                <a:stretch>
                  <a:fillRect l="-1352" t="-3735" b="-654"/>
                </a:stretch>
              </a:blipFill>
            </p:spPr>
            <p:txBody>
              <a:bodyPr/>
              <a:lstStyle/>
              <a:p>
                <a:r>
                  <a:rPr lang="es-ES">
                    <a:noFill/>
                  </a:rPr>
                  <a:t> </a:t>
                </a:r>
              </a:p>
            </p:txBody>
          </p:sp>
        </mc:Fallback>
      </mc:AlternateContent>
      <p:sp>
        <p:nvSpPr>
          <p:cNvPr id="4" name="Marcador de pie de página 3">
            <a:extLst>
              <a:ext uri="{FF2B5EF4-FFF2-40B4-BE49-F238E27FC236}">
                <a16:creationId xmlns:a16="http://schemas.microsoft.com/office/drawing/2014/main" id="{38B0C3F3-DF84-ABE6-7262-11AC687E7802}"/>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Using sensitivity analysis and visualization techniques to open black box data mining models: a </a:t>
            </a:r>
            <a:r>
              <a:rPr lang="en-US" sz="1800" b="1" kern="100" dirty="0" err="1">
                <a:effectLst/>
                <a:latin typeface="Times New Roman" panose="02020603050405020304" pitchFamily="18" charset="0"/>
                <a:ea typeface="Aptos" panose="020B0004020202020204" pitchFamily="34" charset="0"/>
                <a:cs typeface="Times New Roman" panose="02020603050405020304" pitchFamily="18" charset="0"/>
              </a:rPr>
              <a:t>rminer</a:t>
            </a: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 example</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F811842D-C9BE-93E8-1152-B7297C5CF176}"/>
              </a:ext>
            </a:extLst>
          </p:cNvPr>
          <p:cNvSpPr>
            <a:spLocks noGrp="1"/>
          </p:cNvSpPr>
          <p:nvPr>
            <p:ph type="sldNum" sz="quarter" idx="12"/>
          </p:nvPr>
        </p:nvSpPr>
        <p:spPr/>
        <p:txBody>
          <a:bodyPr/>
          <a:lstStyle/>
          <a:p>
            <a:fld id="{DBFF9636-A71C-488A-89F8-02E08556F10C}" type="slidenum">
              <a:rPr lang="es-ES" smtClean="0"/>
              <a:pPr/>
              <a:t>32</a:t>
            </a:fld>
            <a:endParaRPr lang="es-ES" dirty="0"/>
          </a:p>
        </p:txBody>
      </p:sp>
    </p:spTree>
    <p:extLst>
      <p:ext uri="{BB962C8B-B14F-4D97-AF65-F5344CB8AC3E}">
        <p14:creationId xmlns:p14="http://schemas.microsoft.com/office/powerpoint/2010/main" val="124869222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FA3559C-B19D-7748-9F2B-B49DF3937433}"/>
              </a:ext>
            </a:extLst>
          </p:cNvPr>
          <p:cNvSpPr>
            <a:spLocks noGrp="1"/>
          </p:cNvSpPr>
          <p:nvPr>
            <p:ph type="title"/>
          </p:nvPr>
        </p:nvSpPr>
        <p:spPr/>
        <p:txBody>
          <a:bodyPr/>
          <a:lstStyle/>
          <a:p>
            <a:r>
              <a:rPr lang="en-US" sz="6600" b="1" dirty="0">
                <a:effectLst/>
                <a:latin typeface="Times New Roman" panose="02020603050405020304" pitchFamily="18" charset="0"/>
                <a:ea typeface="Aptos" panose="020B0004020202020204" pitchFamily="34" charset="0"/>
              </a:rPr>
              <a:t>Sensitivity measures </a:t>
            </a:r>
            <a:endParaRPr lang="es-ES" dirty="0"/>
          </a:p>
        </p:txBody>
      </p:sp>
      <mc:AlternateContent xmlns:mc="http://schemas.openxmlformats.org/markup-compatibility/2006">
        <mc:Choice xmlns:a14="http://schemas.microsoft.com/office/drawing/2010/main" Requires="a14">
          <p:sp>
            <p:nvSpPr>
              <p:cNvPr id="3" name="Marcador de contenido 2">
                <a:extLst>
                  <a:ext uri="{FF2B5EF4-FFF2-40B4-BE49-F238E27FC236}">
                    <a16:creationId xmlns:a16="http://schemas.microsoft.com/office/drawing/2014/main" id="{F89BA901-1B4F-C4CC-10E3-603EDC15B188}"/>
                  </a:ext>
                </a:extLst>
              </p:cNvPr>
              <p:cNvSpPr>
                <a:spLocks noGrp="1"/>
              </p:cNvSpPr>
              <p:nvPr>
                <p:ph idx="1"/>
              </p:nvPr>
            </p:nvSpPr>
            <p:spPr>
              <a:xfrm>
                <a:off x="1257301" y="2738860"/>
                <a:ext cx="6851984" cy="6528015"/>
              </a:xfrm>
            </p:spPr>
            <p:txBody>
              <a:bodyPr>
                <a:normAutofit/>
              </a:bodyPr>
              <a:lstStyle/>
              <a:p>
                <a:pPr marL="0" indent="0">
                  <a:buNone/>
                </a:pPr>
                <a:r>
                  <a:rPr lang="es-ES" dirty="0"/>
                  <a:t>Considerations:</a:t>
                </a:r>
              </a:p>
              <a:p>
                <a14:m>
                  <m:oMath xmlns:m="http://schemas.openxmlformats.org/officeDocument/2006/math">
                    <m:sSub>
                      <m:sSubPr>
                        <m:ctrlPr>
                          <a:rPr lang="es-ES" i="1">
                            <a:latin typeface="Cambria Math" panose="02040503050406030204" pitchFamily="18" charset="0"/>
                          </a:rPr>
                        </m:ctrlPr>
                      </m:sSubPr>
                      <m:e>
                        <m:acc>
                          <m:accPr>
                            <m:chr m:val="̂"/>
                            <m:ctrlPr>
                              <a:rPr lang="es-ES" i="1">
                                <a:latin typeface="Cambria Math" panose="02040503050406030204" pitchFamily="18" charset="0"/>
                              </a:rPr>
                            </m:ctrlPr>
                          </m:accPr>
                          <m:e>
                            <m:r>
                              <a:rPr lang="es-ES" b="0" i="1">
                                <a:latin typeface="Cambria Math" panose="02040503050406030204" pitchFamily="18" charset="0"/>
                              </a:rPr>
                              <m:t>𝑦</m:t>
                            </m:r>
                          </m:e>
                        </m:acc>
                      </m:e>
                      <m:sub>
                        <m:sSub>
                          <m:sSubPr>
                            <m:ctrlPr>
                              <a:rPr lang="es-ES" b="1" i="1" smtClean="0">
                                <a:latin typeface="Cambria Math" panose="02040503050406030204" pitchFamily="18" charset="0"/>
                              </a:rPr>
                            </m:ctrlPr>
                          </m:sSubPr>
                          <m:e>
                            <m:r>
                              <a:rPr lang="es-ES" b="1" i="1" smtClean="0">
                                <a:latin typeface="Cambria Math" panose="02040503050406030204" pitchFamily="18" charset="0"/>
                              </a:rPr>
                              <m:t>𝒂</m:t>
                            </m:r>
                          </m:e>
                          <m:sub>
                            <m:r>
                              <a:rPr lang="es-ES" b="1" i="1" smtClean="0">
                                <a:latin typeface="Cambria Math" panose="02040503050406030204" pitchFamily="18" charset="0"/>
                              </a:rPr>
                              <m:t>𝒋</m:t>
                            </m:r>
                          </m:sub>
                        </m:sSub>
                      </m:sub>
                    </m:sSub>
                    <m:r>
                      <a:rPr lang="es-ES" i="1">
                        <a:latin typeface="Cambria Math" panose="02040503050406030204" pitchFamily="18" charset="0"/>
                      </a:rPr>
                      <m:t> </m:t>
                    </m:r>
                  </m:oMath>
                </a14:m>
                <a:r>
                  <a:rPr lang="es-ES" dirty="0" err="1"/>
                  <a:t>is</a:t>
                </a:r>
                <a:r>
                  <a:rPr lang="es-ES" dirty="0"/>
                  <a:t> </a:t>
                </a:r>
                <a:r>
                  <a:rPr lang="es-ES" dirty="0" err="1"/>
                  <a:t>the</a:t>
                </a:r>
                <a:r>
                  <a:rPr lang="es-ES" dirty="0"/>
                  <a:t> response,</a:t>
                </a:r>
                <a:r>
                  <a:rPr lang="es-ES" i="1" dirty="0">
                    <a:latin typeface="Cambria Math" panose="02040503050406030204" pitchFamily="18" charset="0"/>
                  </a:rPr>
                  <a:t> </a:t>
                </a:r>
                <a14:m>
                  <m:oMath xmlns:m="http://schemas.openxmlformats.org/officeDocument/2006/math">
                    <m:sSub>
                      <m:sSubPr>
                        <m:ctrlPr>
                          <a:rPr lang="es-ES" i="1" smtClean="0">
                            <a:latin typeface="Cambria Math" panose="02040503050406030204" pitchFamily="18" charset="0"/>
                          </a:rPr>
                        </m:ctrlPr>
                      </m:sSubPr>
                      <m:e>
                        <m:acc>
                          <m:accPr>
                            <m:chr m:val="̅"/>
                            <m:ctrlPr>
                              <a:rPr lang="es-ES" i="1" smtClean="0">
                                <a:latin typeface="Cambria Math" panose="02040503050406030204" pitchFamily="18" charset="0"/>
                              </a:rPr>
                            </m:ctrlPr>
                          </m:accPr>
                          <m:e>
                            <m:r>
                              <a:rPr lang="es-ES" b="0" i="1" smtClean="0">
                                <a:latin typeface="Cambria Math" panose="02040503050406030204" pitchFamily="18" charset="0"/>
                              </a:rPr>
                              <m:t>𝑦</m:t>
                            </m:r>
                          </m:e>
                        </m:acc>
                      </m:e>
                      <m:sub>
                        <m:r>
                          <a:rPr lang="es-ES" b="0" i="1" smtClean="0">
                            <a:latin typeface="Cambria Math" panose="02040503050406030204" pitchFamily="18" charset="0"/>
                          </a:rPr>
                          <m:t>𝑎</m:t>
                        </m:r>
                      </m:sub>
                    </m:sSub>
                  </m:oMath>
                </a14:m>
                <a:r>
                  <a:rPr lang="es-ES" dirty="0"/>
                  <a:t> </a:t>
                </a:r>
                <a:r>
                  <a:rPr lang="es-ES" dirty="0" err="1"/>
                  <a:t>the</a:t>
                </a:r>
                <a:r>
                  <a:rPr lang="es-ES" dirty="0"/>
                  <a:t> mean and</a:t>
                </a:r>
                <a14:m>
                  <m:oMath xmlns:m="http://schemas.openxmlformats.org/officeDocument/2006/math">
                    <m:r>
                      <a:rPr lang="es-ES" b="0" i="0" smtClean="0">
                        <a:latin typeface="Cambria Math" panose="02040503050406030204" pitchFamily="18" charset="0"/>
                      </a:rPr>
                      <m:t> </m:t>
                    </m:r>
                    <m:sSub>
                      <m:sSubPr>
                        <m:ctrlPr>
                          <a:rPr lang="es-ES" i="1">
                            <a:latin typeface="Cambria Math" panose="02040503050406030204" pitchFamily="18" charset="0"/>
                          </a:rPr>
                        </m:ctrlPr>
                      </m:sSubPr>
                      <m:e>
                        <m:acc>
                          <m:accPr>
                            <m:chr m:val="̃"/>
                            <m:ctrlPr>
                              <a:rPr lang="es-ES" i="1" smtClean="0">
                                <a:latin typeface="Cambria Math" panose="02040503050406030204" pitchFamily="18" charset="0"/>
                              </a:rPr>
                            </m:ctrlPr>
                          </m:accPr>
                          <m:e>
                            <m:r>
                              <a:rPr lang="es-ES" b="0" i="1" smtClean="0">
                                <a:latin typeface="Cambria Math" panose="02040503050406030204" pitchFamily="18" charset="0"/>
                              </a:rPr>
                              <m:t>𝑦</m:t>
                            </m:r>
                          </m:e>
                        </m:acc>
                      </m:e>
                      <m:sub>
                        <m:r>
                          <a:rPr lang="es-ES" i="1">
                            <a:latin typeface="Cambria Math" panose="02040503050406030204" pitchFamily="18" charset="0"/>
                          </a:rPr>
                          <m:t>𝑎</m:t>
                        </m:r>
                      </m:sub>
                    </m:sSub>
                  </m:oMath>
                </a14:m>
                <a:r>
                  <a:rPr lang="es-ES" dirty="0"/>
                  <a:t> the median.</a:t>
                </a:r>
              </a:p>
              <a:p>
                <a:r>
                  <a:rPr lang="es-ES" dirty="0" err="1"/>
                  <a:t>Gradient</a:t>
                </a:r>
                <a:r>
                  <a:rPr lang="es-ES" dirty="0"/>
                  <a:t> </a:t>
                </a:r>
                <a:r>
                  <a:rPr lang="es-ES" dirty="0" err="1"/>
                  <a:t>measure</a:t>
                </a:r>
                <a:r>
                  <a:rPr lang="es-ES" dirty="0"/>
                  <a:t> </a:t>
                </a:r>
                <a:r>
                  <a:rPr lang="es-ES" dirty="0" err="1"/>
                  <a:t>depends</a:t>
                </a:r>
                <a:r>
                  <a:rPr lang="es-ES" dirty="0"/>
                  <a:t> </a:t>
                </a:r>
                <a:r>
                  <a:rPr lang="es-ES" dirty="0" err="1"/>
                  <a:t>on</a:t>
                </a:r>
                <a:r>
                  <a:rPr lang="es-ES" dirty="0"/>
                  <a:t> </a:t>
                </a:r>
                <a:r>
                  <a:rPr lang="es-ES" dirty="0" err="1"/>
                  <a:t>the</a:t>
                </a:r>
                <a:r>
                  <a:rPr lang="es-ES" dirty="0"/>
                  <a:t> </a:t>
                </a:r>
                <a:r>
                  <a:rPr lang="es-ES" dirty="0" err="1"/>
                  <a:t>order</a:t>
                </a:r>
                <a:r>
                  <a:rPr lang="es-ES" dirty="0"/>
                  <a:t> </a:t>
                </a:r>
                <a:r>
                  <a:rPr lang="es-ES" dirty="0" err="1"/>
                  <a:t>of</a:t>
                </a:r>
                <a:r>
                  <a:rPr lang="es-ES" dirty="0"/>
                  <a:t> responses. </a:t>
                </a:r>
              </a:p>
              <a:p>
                <a:r>
                  <a:rPr lang="es-ES" dirty="0" err="1"/>
                  <a:t>The</a:t>
                </a:r>
                <a:r>
                  <a:rPr lang="es-ES" dirty="0"/>
                  <a:t> </a:t>
                </a:r>
                <a:r>
                  <a:rPr lang="es-ES" dirty="0" err="1"/>
                  <a:t>higher</a:t>
                </a:r>
                <a:r>
                  <a:rPr lang="es-ES" dirty="0"/>
                  <a:t> </a:t>
                </a:r>
                <a:r>
                  <a:rPr lang="es-ES" dirty="0" err="1"/>
                  <a:t>the</a:t>
                </a:r>
                <a:r>
                  <a:rPr lang="es-ES" dirty="0"/>
                  <a:t> </a:t>
                </a:r>
                <a:r>
                  <a:rPr lang="es-ES" dirty="0" err="1"/>
                  <a:t>value</a:t>
                </a:r>
                <a:r>
                  <a:rPr lang="es-ES" dirty="0"/>
                  <a:t>, </a:t>
                </a:r>
                <a:r>
                  <a:rPr lang="es-ES" dirty="0" err="1"/>
                  <a:t>the</a:t>
                </a:r>
                <a:r>
                  <a:rPr lang="es-ES" dirty="0"/>
                  <a:t> more </a:t>
                </a:r>
                <a:r>
                  <a:rPr lang="es-ES" dirty="0" err="1"/>
                  <a:t>relevant</a:t>
                </a:r>
                <a:r>
                  <a:rPr lang="es-ES" dirty="0"/>
                  <a:t> </a:t>
                </a:r>
                <a:r>
                  <a:rPr lang="es-ES" dirty="0" err="1"/>
                  <a:t>is</a:t>
                </a:r>
                <a:r>
                  <a:rPr lang="es-ES" dirty="0"/>
                  <a:t> </a:t>
                </a:r>
                <a:r>
                  <a:rPr lang="es-ES" dirty="0" err="1"/>
                  <a:t>the</a:t>
                </a:r>
                <a:r>
                  <a:rPr lang="es-ES" dirty="0"/>
                  <a:t> variable.</a:t>
                </a:r>
              </a:p>
              <a:p>
                <a:endParaRPr lang="es-ES" dirty="0"/>
              </a:p>
              <a:p>
                <a:pPr lvl="1"/>
                <a:endParaRPr lang="es-ES" dirty="0"/>
              </a:p>
            </p:txBody>
          </p:sp>
        </mc:Choice>
        <mc:Fallback>
          <p:sp>
            <p:nvSpPr>
              <p:cNvPr id="3" name="Marcador de contenido 2">
                <a:extLst>
                  <a:ext uri="{FF2B5EF4-FFF2-40B4-BE49-F238E27FC236}">
                    <a16:creationId xmlns:a16="http://schemas.microsoft.com/office/drawing/2014/main" id="{F89BA901-1B4F-C4CC-10E3-603EDC15B188}"/>
                  </a:ext>
                </a:extLst>
              </p:cNvPr>
              <p:cNvSpPr>
                <a:spLocks noGrp="1" noRot="1" noChangeAspect="1" noMove="1" noResize="1" noEditPoints="1" noAdjustHandles="1" noChangeArrowheads="1" noChangeShapeType="1" noTextEdit="1"/>
              </p:cNvSpPr>
              <p:nvPr>
                <p:ph idx="1"/>
              </p:nvPr>
            </p:nvSpPr>
            <p:spPr>
              <a:xfrm>
                <a:off x="1257301" y="2738860"/>
                <a:ext cx="6851984" cy="6528015"/>
              </a:xfrm>
              <a:blipFill>
                <a:blip r:embed="rId3"/>
                <a:stretch>
                  <a:fillRect l="-3381" t="-2801" r="-267"/>
                </a:stretch>
              </a:blipFill>
            </p:spPr>
            <p:txBody>
              <a:bodyPr/>
              <a:lstStyle/>
              <a:p>
                <a:r>
                  <a:rPr lang="es-ES">
                    <a:noFill/>
                  </a:rPr>
                  <a:t> </a:t>
                </a:r>
              </a:p>
            </p:txBody>
          </p:sp>
        </mc:Fallback>
      </mc:AlternateContent>
      <p:sp>
        <p:nvSpPr>
          <p:cNvPr id="4" name="Marcador de pie de página 3">
            <a:extLst>
              <a:ext uri="{FF2B5EF4-FFF2-40B4-BE49-F238E27FC236}">
                <a16:creationId xmlns:a16="http://schemas.microsoft.com/office/drawing/2014/main" id="{38B0C3F3-DF84-ABE6-7262-11AC687E7802}"/>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Using sensitivity analysis and visualization techniques to open black box data mining models: a </a:t>
            </a:r>
            <a:r>
              <a:rPr lang="en-US" sz="1800" b="1" kern="100" dirty="0" err="1">
                <a:effectLst/>
                <a:latin typeface="Times New Roman" panose="02020603050405020304" pitchFamily="18" charset="0"/>
                <a:ea typeface="Aptos" panose="020B0004020202020204" pitchFamily="34" charset="0"/>
                <a:cs typeface="Times New Roman" panose="02020603050405020304" pitchFamily="18" charset="0"/>
              </a:rPr>
              <a:t>rminer</a:t>
            </a: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 example</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F811842D-C9BE-93E8-1152-B7297C5CF176}"/>
              </a:ext>
            </a:extLst>
          </p:cNvPr>
          <p:cNvSpPr>
            <a:spLocks noGrp="1"/>
          </p:cNvSpPr>
          <p:nvPr>
            <p:ph type="sldNum" sz="quarter" idx="12"/>
          </p:nvPr>
        </p:nvSpPr>
        <p:spPr/>
        <p:txBody>
          <a:bodyPr/>
          <a:lstStyle/>
          <a:p>
            <a:fld id="{DBFF9636-A71C-488A-89F8-02E08556F10C}" type="slidenum">
              <a:rPr lang="es-ES" smtClean="0"/>
              <a:pPr/>
              <a:t>33</a:t>
            </a:fld>
            <a:endParaRPr lang="es-ES" dirty="0"/>
          </a:p>
        </p:txBody>
      </p:sp>
      <p:pic>
        <p:nvPicPr>
          <p:cNvPr id="7" name="Imagen 6">
            <a:extLst>
              <a:ext uri="{FF2B5EF4-FFF2-40B4-BE49-F238E27FC236}">
                <a16:creationId xmlns:a16="http://schemas.microsoft.com/office/drawing/2014/main" id="{19D0CBA8-870C-9020-6CC4-B0E8053B5E8E}"/>
              </a:ext>
            </a:extLst>
          </p:cNvPr>
          <p:cNvPicPr>
            <a:picLocks noChangeAspect="1"/>
          </p:cNvPicPr>
          <p:nvPr/>
        </p:nvPicPr>
        <p:blipFill>
          <a:blip r:embed="rId4"/>
          <a:stretch>
            <a:fillRect/>
          </a:stretch>
        </p:blipFill>
        <p:spPr>
          <a:xfrm>
            <a:off x="8710863" y="3948896"/>
            <a:ext cx="8973537" cy="3723598"/>
          </a:xfrm>
          <a:prstGeom prst="rect">
            <a:avLst/>
          </a:prstGeom>
        </p:spPr>
      </p:pic>
    </p:spTree>
    <p:extLst>
      <p:ext uri="{BB962C8B-B14F-4D97-AF65-F5344CB8AC3E}">
        <p14:creationId xmlns:p14="http://schemas.microsoft.com/office/powerpoint/2010/main" val="1823698804"/>
      </p:ext>
    </p:extLst>
  </p:cSld>
  <p:clrMapOvr>
    <a:masterClrMapping/>
  </p:clrMapOvr>
  <p:extLst>
    <p:ext uri="{6950BFC3-D8DA-4A85-94F7-54DA5524770B}">
      <p188:commentRel xmlns:p188="http://schemas.microsoft.com/office/powerpoint/2018/8/main" r:id="rId2"/>
    </p:ext>
  </p:extLs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FA3559C-B19D-7748-9F2B-B49DF3937433}"/>
              </a:ext>
            </a:extLst>
          </p:cNvPr>
          <p:cNvSpPr>
            <a:spLocks noGrp="1"/>
          </p:cNvSpPr>
          <p:nvPr>
            <p:ph type="title"/>
          </p:nvPr>
        </p:nvSpPr>
        <p:spPr/>
        <p:txBody>
          <a:bodyPr/>
          <a:lstStyle/>
          <a:p>
            <a:r>
              <a:rPr lang="en-US" sz="6600" b="1" dirty="0">
                <a:effectLst/>
                <a:latin typeface="Times New Roman" panose="02020603050405020304" pitchFamily="18" charset="0"/>
                <a:ea typeface="Aptos" panose="020B0004020202020204" pitchFamily="34" charset="0"/>
              </a:rPr>
              <a:t>Sensitivity measures </a:t>
            </a:r>
            <a:endParaRPr lang="es-ES" dirty="0"/>
          </a:p>
        </p:txBody>
      </p:sp>
      <mc:AlternateContent xmlns:mc="http://schemas.openxmlformats.org/markup-compatibility/2006">
        <mc:Choice xmlns:a14="http://schemas.microsoft.com/office/drawing/2010/main" Requires="a14">
          <p:sp>
            <p:nvSpPr>
              <p:cNvPr id="3" name="Marcador de contenido 2">
                <a:extLst>
                  <a:ext uri="{FF2B5EF4-FFF2-40B4-BE49-F238E27FC236}">
                    <a16:creationId xmlns:a16="http://schemas.microsoft.com/office/drawing/2014/main" id="{F89BA901-1B4F-C4CC-10E3-603EDC15B188}"/>
                  </a:ext>
                </a:extLst>
              </p:cNvPr>
              <p:cNvSpPr>
                <a:spLocks noGrp="1"/>
              </p:cNvSpPr>
              <p:nvPr>
                <p:ph idx="1"/>
              </p:nvPr>
            </p:nvSpPr>
            <p:spPr/>
            <p:txBody>
              <a:bodyPr>
                <a:normAutofit/>
              </a:bodyPr>
              <a:lstStyle/>
              <a:p>
                <a:pPr>
                  <a:spcAft>
                    <a:spcPts val="1200"/>
                  </a:spcAft>
                </a:pPr>
                <a:r>
                  <a:rPr lang="en-US" dirty="0"/>
                  <a:t>To calculate variable importance, the variance of the variable must first be determined (AAD example):</a:t>
                </a:r>
              </a:p>
              <a:p>
                <a:pPr marL="0" indent="0">
                  <a:spcBef>
                    <a:spcPts val="2400"/>
                  </a:spcBef>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𝜍</m:t>
                          </m:r>
                        </m:e>
                        <m:sub>
                          <m:r>
                            <a:rPr lang="es-ES" b="0" i="1" smtClean="0">
                              <a:latin typeface="Cambria Math" panose="02040503050406030204" pitchFamily="18" charset="0"/>
                            </a:rPr>
                            <m:t>𝑎</m:t>
                          </m:r>
                        </m:sub>
                      </m:sSub>
                      <m:r>
                        <a:rPr lang="es-ES" b="0" i="1" smtClean="0">
                          <a:latin typeface="Cambria Math" panose="02040503050406030204" pitchFamily="18" charset="0"/>
                        </a:rPr>
                        <m:t>=</m:t>
                      </m:r>
                      <m:nary>
                        <m:naryPr>
                          <m:chr m:val="∑"/>
                          <m:ctrlPr>
                            <a:rPr lang="es-ES" b="0" i="1" smtClean="0">
                              <a:latin typeface="Cambria Math" panose="02040503050406030204" pitchFamily="18" charset="0"/>
                            </a:rPr>
                          </m:ctrlPr>
                        </m:naryPr>
                        <m:sub>
                          <m:r>
                            <m:rPr>
                              <m:brk m:alnAt="23"/>
                            </m:rPr>
                            <a:rPr lang="es-ES" b="0" i="1" smtClean="0">
                              <a:latin typeface="Cambria Math" panose="02040503050406030204" pitchFamily="18" charset="0"/>
                            </a:rPr>
                            <m:t>𝑗</m:t>
                          </m:r>
                          <m:r>
                            <a:rPr lang="es-ES" b="0" i="1" smtClean="0">
                              <a:latin typeface="Cambria Math" panose="02040503050406030204" pitchFamily="18" charset="0"/>
                            </a:rPr>
                            <m:t>=1</m:t>
                          </m:r>
                        </m:sub>
                        <m:sup>
                          <m:r>
                            <a:rPr lang="es-ES" b="0" i="1" smtClean="0">
                              <a:latin typeface="Cambria Math" panose="02040503050406030204" pitchFamily="18" charset="0"/>
                            </a:rPr>
                            <m:t>𝐿</m:t>
                          </m:r>
                        </m:sup>
                        <m:e>
                          <m:d>
                            <m:dPr>
                              <m:begChr m:val="|"/>
                              <m:endChr m:val="|"/>
                              <m:ctrlPr>
                                <a:rPr lang="es-ES" b="0" i="1" smtClean="0">
                                  <a:latin typeface="Cambria Math" panose="02040503050406030204" pitchFamily="18" charset="0"/>
                                </a:rPr>
                              </m:ctrlPr>
                            </m:dPr>
                            <m:e>
                              <m:sSub>
                                <m:sSubPr>
                                  <m:ctrlPr>
                                    <a:rPr lang="es-ES" i="1">
                                      <a:latin typeface="Cambria Math" panose="02040503050406030204" pitchFamily="18" charset="0"/>
                                    </a:rPr>
                                  </m:ctrlPr>
                                </m:sSubPr>
                                <m:e>
                                  <m:acc>
                                    <m:accPr>
                                      <m:chr m:val="̂"/>
                                      <m:ctrlPr>
                                        <a:rPr lang="es-ES" i="1">
                                          <a:latin typeface="Cambria Math" panose="02040503050406030204" pitchFamily="18" charset="0"/>
                                        </a:rPr>
                                      </m:ctrlPr>
                                    </m:accPr>
                                    <m:e>
                                      <m:r>
                                        <a:rPr lang="es-ES" i="1">
                                          <a:latin typeface="Cambria Math" panose="02040503050406030204" pitchFamily="18" charset="0"/>
                                        </a:rPr>
                                        <m:t>𝑦</m:t>
                                      </m:r>
                                    </m:e>
                                  </m:acc>
                                </m:e>
                                <m:sub>
                                  <m:sSub>
                                    <m:sSubPr>
                                      <m:ctrlPr>
                                        <a:rPr lang="es-ES" i="1">
                                          <a:latin typeface="Cambria Math" panose="02040503050406030204" pitchFamily="18" charset="0"/>
                                        </a:rPr>
                                      </m:ctrlPr>
                                    </m:sSubPr>
                                    <m:e>
                                      <m:r>
                                        <a:rPr lang="es-ES" i="1">
                                          <a:latin typeface="Cambria Math" panose="02040503050406030204" pitchFamily="18" charset="0"/>
                                        </a:rPr>
                                        <m:t>𝑎</m:t>
                                      </m:r>
                                    </m:e>
                                    <m:sub>
                                      <m:r>
                                        <a:rPr lang="es-ES" i="1">
                                          <a:latin typeface="Cambria Math" panose="02040503050406030204" pitchFamily="18" charset="0"/>
                                        </a:rPr>
                                        <m:t>𝑗</m:t>
                                      </m:r>
                                    </m:sub>
                                  </m:sSub>
                                </m:sub>
                              </m:sSub>
                              <m:r>
                                <a:rPr lang="es-ES" i="1">
                                  <a:latin typeface="Cambria Math" panose="02040503050406030204" pitchFamily="18" charset="0"/>
                                </a:rPr>
                                <m:t>−</m:t>
                              </m:r>
                              <m:sSub>
                                <m:sSubPr>
                                  <m:ctrlPr>
                                    <a:rPr lang="es-ES" i="1">
                                      <a:latin typeface="Cambria Math" panose="02040503050406030204" pitchFamily="18" charset="0"/>
                                    </a:rPr>
                                  </m:ctrlPr>
                                </m:sSubPr>
                                <m:e>
                                  <m:acc>
                                    <m:accPr>
                                      <m:chr m:val="̃"/>
                                      <m:ctrlPr>
                                        <a:rPr lang="es-ES" i="1" smtClean="0">
                                          <a:latin typeface="Cambria Math" panose="02040503050406030204" pitchFamily="18" charset="0"/>
                                        </a:rPr>
                                      </m:ctrlPr>
                                    </m:accPr>
                                    <m:e>
                                      <m:r>
                                        <a:rPr lang="es-ES" b="0" i="1" smtClean="0">
                                          <a:latin typeface="Cambria Math" panose="02040503050406030204" pitchFamily="18" charset="0"/>
                                        </a:rPr>
                                        <m:t>𝑦</m:t>
                                      </m:r>
                                    </m:e>
                                  </m:acc>
                                </m:e>
                                <m:sub>
                                  <m:r>
                                    <a:rPr lang="es-ES" b="0" i="1" smtClean="0">
                                      <a:latin typeface="Cambria Math" panose="02040503050406030204" pitchFamily="18" charset="0"/>
                                    </a:rPr>
                                    <m:t>𝑎</m:t>
                                  </m:r>
                                </m:sub>
                              </m:sSub>
                            </m:e>
                          </m:d>
                        </m:e>
                      </m:nary>
                      <m:r>
                        <a:rPr lang="es-ES" b="0" i="1" smtClean="0">
                          <a:latin typeface="Cambria Math" panose="02040503050406030204" pitchFamily="18" charset="0"/>
                        </a:rPr>
                        <m:t>/</m:t>
                      </m:r>
                      <m:r>
                        <a:rPr lang="es-ES" b="0" i="1" smtClean="0">
                          <a:latin typeface="Cambria Math" panose="02040503050406030204" pitchFamily="18" charset="0"/>
                        </a:rPr>
                        <m:t>𝐿</m:t>
                      </m:r>
                    </m:oMath>
                  </m:oMathPara>
                </a14:m>
                <a:endParaRPr lang="en-US" dirty="0"/>
              </a:p>
              <a:p>
                <a:pPr>
                  <a:spcAft>
                    <a:spcPts val="1200"/>
                  </a:spcAft>
                </a:pPr>
                <a:r>
                  <a:rPr lang="en-US" dirty="0"/>
                  <a:t>Then, it is possible to calculate relative importance:</a:t>
                </a: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s-ES" i="1">
                              <a:latin typeface="Cambria Math" panose="02040503050406030204" pitchFamily="18" charset="0"/>
                            </a:rPr>
                            <m:t>𝑟</m:t>
                          </m:r>
                        </m:e>
                        <m:sub>
                          <m:r>
                            <a:rPr lang="es-ES" i="1">
                              <a:latin typeface="Cambria Math" panose="02040503050406030204" pitchFamily="18" charset="0"/>
                            </a:rPr>
                            <m:t>𝑎</m:t>
                          </m:r>
                        </m:sub>
                      </m:sSub>
                      <m:r>
                        <a:rPr lang="es-ES" i="1">
                          <a:latin typeface="Cambria Math" panose="02040503050406030204" pitchFamily="18" charset="0"/>
                        </a:rPr>
                        <m:t>=</m:t>
                      </m:r>
                      <m:f>
                        <m:fPr>
                          <m:type m:val="lin"/>
                          <m:ctrlPr>
                            <a:rPr lang="es-E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𝜍</m:t>
                              </m:r>
                            </m:e>
                            <m:sub>
                              <m:r>
                                <a:rPr lang="es-ES" i="1">
                                  <a:latin typeface="Cambria Math" panose="02040503050406030204" pitchFamily="18" charset="0"/>
                                </a:rPr>
                                <m:t>𝑎</m:t>
                              </m:r>
                            </m:sub>
                          </m:sSub>
                        </m:num>
                        <m:den>
                          <m:nary>
                            <m:naryPr>
                              <m:chr m:val="∑"/>
                              <m:ctrlPr>
                                <a:rPr lang="es-ES" i="1">
                                  <a:latin typeface="Cambria Math" panose="02040503050406030204" pitchFamily="18" charset="0"/>
                                </a:rPr>
                              </m:ctrlPr>
                            </m:naryPr>
                            <m:sub>
                              <m:r>
                                <a:rPr lang="es-ES" i="1">
                                  <a:latin typeface="Cambria Math" panose="02040503050406030204" pitchFamily="18" charset="0"/>
                                </a:rPr>
                                <m:t>𝑖</m:t>
                              </m:r>
                              <m:r>
                                <a:rPr lang="es-ES" i="1">
                                  <a:latin typeface="Cambria Math" panose="02040503050406030204" pitchFamily="18" charset="0"/>
                                </a:rPr>
                                <m:t>=1</m:t>
                              </m:r>
                            </m:sub>
                            <m:sup>
                              <m:r>
                                <a:rPr lang="es-ES" i="1">
                                  <a:latin typeface="Cambria Math" panose="02040503050406030204" pitchFamily="18" charset="0"/>
                                </a:rPr>
                                <m:t>𝑀</m:t>
                              </m:r>
                            </m:sup>
                            <m:e>
                              <m:sSub>
                                <m:sSubPr>
                                  <m:ctrlPr>
                                    <a:rPr lang="en-US" i="1">
                                      <a:latin typeface="Cambria Math" panose="02040503050406030204" pitchFamily="18" charset="0"/>
                                    </a:rPr>
                                  </m:ctrlPr>
                                </m:sSubPr>
                                <m:e>
                                  <m:r>
                                    <a:rPr lang="en-US" i="1">
                                      <a:latin typeface="Cambria Math" panose="02040503050406030204" pitchFamily="18" charset="0"/>
                                    </a:rPr>
                                    <m:t>𝜍</m:t>
                                  </m:r>
                                </m:e>
                                <m:sub>
                                  <m:r>
                                    <a:rPr lang="es-ES" i="1">
                                      <a:latin typeface="Cambria Math" panose="02040503050406030204" pitchFamily="18" charset="0"/>
                                    </a:rPr>
                                    <m:t>𝑖</m:t>
                                  </m:r>
                                </m:sub>
                              </m:sSub>
                            </m:e>
                          </m:nary>
                        </m:den>
                      </m:f>
                    </m:oMath>
                  </m:oMathPara>
                </a14:m>
                <a:endParaRPr lang="es-ES" i="1" dirty="0">
                  <a:latin typeface="Cambria Math" panose="02040503050406030204" pitchFamily="18" charset="0"/>
                </a:endParaRPr>
              </a:p>
            </p:txBody>
          </p:sp>
        </mc:Choice>
        <mc:Fallback>
          <p:sp>
            <p:nvSpPr>
              <p:cNvPr id="3" name="Marcador de contenido 2">
                <a:extLst>
                  <a:ext uri="{FF2B5EF4-FFF2-40B4-BE49-F238E27FC236}">
                    <a16:creationId xmlns:a16="http://schemas.microsoft.com/office/drawing/2014/main" id="{F89BA901-1B4F-C4CC-10E3-603EDC15B188}"/>
                  </a:ext>
                </a:extLst>
              </p:cNvPr>
              <p:cNvSpPr>
                <a:spLocks noGrp="1" noRot="1" noChangeAspect="1" noMove="1" noResize="1" noEditPoints="1" noAdjustHandles="1" noChangeArrowheads="1" noChangeShapeType="1" noTextEdit="1"/>
              </p:cNvSpPr>
              <p:nvPr>
                <p:ph idx="1"/>
              </p:nvPr>
            </p:nvSpPr>
            <p:spPr>
              <a:blipFill>
                <a:blip r:embed="rId2"/>
                <a:stretch>
                  <a:fillRect l="-1352" t="-2801"/>
                </a:stretch>
              </a:blipFill>
            </p:spPr>
            <p:txBody>
              <a:bodyPr/>
              <a:lstStyle/>
              <a:p>
                <a:r>
                  <a:rPr lang="es-ES">
                    <a:noFill/>
                  </a:rPr>
                  <a:t> </a:t>
                </a:r>
              </a:p>
            </p:txBody>
          </p:sp>
        </mc:Fallback>
      </mc:AlternateContent>
      <p:sp>
        <p:nvSpPr>
          <p:cNvPr id="4" name="Marcador de pie de página 3">
            <a:extLst>
              <a:ext uri="{FF2B5EF4-FFF2-40B4-BE49-F238E27FC236}">
                <a16:creationId xmlns:a16="http://schemas.microsoft.com/office/drawing/2014/main" id="{38B0C3F3-DF84-ABE6-7262-11AC687E7802}"/>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Using sensitivity analysis and visualization techniques to open black box data mining models: a </a:t>
            </a:r>
            <a:r>
              <a:rPr lang="en-US" sz="1800" b="1" kern="100" dirty="0" err="1">
                <a:effectLst/>
                <a:latin typeface="Times New Roman" panose="02020603050405020304" pitchFamily="18" charset="0"/>
                <a:ea typeface="Aptos" panose="020B0004020202020204" pitchFamily="34" charset="0"/>
                <a:cs typeface="Times New Roman" panose="02020603050405020304" pitchFamily="18" charset="0"/>
              </a:rPr>
              <a:t>rminer</a:t>
            </a: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 example</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F811842D-C9BE-93E8-1152-B7297C5CF176}"/>
              </a:ext>
            </a:extLst>
          </p:cNvPr>
          <p:cNvSpPr>
            <a:spLocks noGrp="1"/>
          </p:cNvSpPr>
          <p:nvPr>
            <p:ph type="sldNum" sz="quarter" idx="12"/>
          </p:nvPr>
        </p:nvSpPr>
        <p:spPr/>
        <p:txBody>
          <a:bodyPr/>
          <a:lstStyle/>
          <a:p>
            <a:fld id="{DBFF9636-A71C-488A-89F8-02E08556F10C}" type="slidenum">
              <a:rPr lang="es-ES" smtClean="0"/>
              <a:pPr/>
              <a:t>34</a:t>
            </a:fld>
            <a:endParaRPr lang="es-ES" dirty="0"/>
          </a:p>
        </p:txBody>
      </p:sp>
    </p:spTree>
    <p:extLst>
      <p:ext uri="{BB962C8B-B14F-4D97-AF65-F5344CB8AC3E}">
        <p14:creationId xmlns:p14="http://schemas.microsoft.com/office/powerpoint/2010/main" val="253609290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FA3559C-B19D-7748-9F2B-B49DF3937433}"/>
              </a:ext>
            </a:extLst>
          </p:cNvPr>
          <p:cNvSpPr>
            <a:spLocks noGrp="1"/>
          </p:cNvSpPr>
          <p:nvPr>
            <p:ph type="title"/>
          </p:nvPr>
        </p:nvSpPr>
        <p:spPr/>
        <p:txBody>
          <a:bodyPr/>
          <a:lstStyle/>
          <a:p>
            <a:r>
              <a:rPr lang="en-US" sz="6600" b="1" dirty="0">
                <a:effectLst/>
                <a:latin typeface="Times New Roman" panose="02020603050405020304" pitchFamily="18" charset="0"/>
                <a:ea typeface="Aptos" panose="020B0004020202020204" pitchFamily="34" charset="0"/>
              </a:rPr>
              <a:t>Sensitivity measures </a:t>
            </a:r>
            <a:endParaRPr lang="es-ES" dirty="0"/>
          </a:p>
        </p:txBody>
      </p:sp>
      <mc:AlternateContent xmlns:mc="http://schemas.openxmlformats.org/markup-compatibility/2006">
        <mc:Choice xmlns:a14="http://schemas.microsoft.com/office/drawing/2010/main" Requires="a14">
          <p:sp>
            <p:nvSpPr>
              <p:cNvPr id="3" name="Marcador de contenido 2">
                <a:extLst>
                  <a:ext uri="{FF2B5EF4-FFF2-40B4-BE49-F238E27FC236}">
                    <a16:creationId xmlns:a16="http://schemas.microsoft.com/office/drawing/2014/main" id="{F89BA901-1B4F-C4CC-10E3-603EDC15B188}"/>
                  </a:ext>
                </a:extLst>
              </p:cNvPr>
              <p:cNvSpPr>
                <a:spLocks noGrp="1"/>
              </p:cNvSpPr>
              <p:nvPr>
                <p:ph idx="1"/>
              </p:nvPr>
            </p:nvSpPr>
            <p:spPr/>
            <p:txBody>
              <a:bodyPr>
                <a:normAutofit/>
              </a:bodyPr>
              <a:lstStyle/>
              <a:p>
                <a:pPr>
                  <a:spcAft>
                    <a:spcPts val="1200"/>
                  </a:spcAft>
                </a:pPr>
                <a:r>
                  <a:rPr lang="en-US" dirty="0"/>
                  <a:t>Now we need to apply these techniques to a classification problem involving a discrete variable.</a:t>
                </a:r>
              </a:p>
              <a:p>
                <a:pPr>
                  <a:spcAft>
                    <a:spcPts val="1200"/>
                  </a:spcAft>
                </a:pPr>
                <a:r>
                  <a:rPr lang="es-ES" b="0" dirty="0" err="1"/>
                  <a:t>Let</a:t>
                </a:r>
                <a:r>
                  <a:rPr lang="es-ES" b="0" dirty="0"/>
                  <a:t> </a:t>
                </a:r>
                <a14:m>
                  <m:oMath xmlns:m="http://schemas.openxmlformats.org/officeDocument/2006/math">
                    <m:r>
                      <a:rPr lang="es-ES" b="0" i="1" smtClean="0">
                        <a:latin typeface="Cambria Math" panose="02040503050406030204" pitchFamily="18" charset="0"/>
                      </a:rPr>
                      <m:t>𝐺</m:t>
                    </m:r>
                  </m:oMath>
                </a14:m>
                <a:r>
                  <a:rPr lang="es-ES" dirty="0"/>
                  <a:t> be </a:t>
                </a:r>
                <a:r>
                  <a:rPr lang="es-ES" dirty="0" err="1"/>
                  <a:t>the</a:t>
                </a:r>
                <a:r>
                  <a:rPr lang="es-ES" dirty="0"/>
                  <a:t> </a:t>
                </a:r>
                <a:r>
                  <a:rPr lang="es-ES" dirty="0" err="1"/>
                  <a:t>number</a:t>
                </a:r>
                <a:r>
                  <a:rPr lang="es-ES" dirty="0"/>
                  <a:t> </a:t>
                </a:r>
                <a:r>
                  <a:rPr lang="es-ES" dirty="0" err="1"/>
                  <a:t>of</a:t>
                </a:r>
                <a:r>
                  <a:rPr lang="es-ES" dirty="0"/>
                  <a:t> </a:t>
                </a:r>
                <a:r>
                  <a:rPr lang="es-ES" dirty="0" err="1"/>
                  <a:t>classes</a:t>
                </a:r>
                <a:r>
                  <a:rPr lang="es-ES" dirty="0"/>
                  <a:t>. </a:t>
                </a:r>
                <a:r>
                  <a:rPr lang="en-US" dirty="0"/>
                  <a:t>Encode into a numeric ordered scale </a:t>
                </a:r>
                <a14:m>
                  <m:oMath xmlns:m="http://schemas.openxmlformats.org/officeDocument/2006/math">
                    <m:d>
                      <m:dPr>
                        <m:begChr m:val="{"/>
                        <m:endChr m:val="}"/>
                        <m:ctrlPr>
                          <a:rPr lang="en-US" i="1" smtClean="0">
                            <a:latin typeface="Cambria Math" panose="02040503050406030204" pitchFamily="18" charset="0"/>
                          </a:rPr>
                        </m:ctrlPr>
                      </m:dPr>
                      <m:e>
                        <m:r>
                          <a:rPr lang="es-ES" b="0" i="1" smtClean="0">
                            <a:latin typeface="Cambria Math" panose="02040503050406030204" pitchFamily="18" charset="0"/>
                          </a:rPr>
                          <m:t>1,2,…,</m:t>
                        </m:r>
                        <m:r>
                          <a:rPr lang="es-ES" b="0" i="1" smtClean="0">
                            <a:latin typeface="Cambria Math" panose="02040503050406030204" pitchFamily="18" charset="0"/>
                          </a:rPr>
                          <m:t>𝐺</m:t>
                        </m:r>
                      </m:e>
                    </m:d>
                  </m:oMath>
                </a14:m>
                <a:endParaRPr lang="es-ES" dirty="0"/>
              </a:p>
              <a:p>
                <a:pPr>
                  <a:spcAft>
                    <a:spcPts val="1200"/>
                  </a:spcAft>
                </a:pPr>
                <a:r>
                  <a:rPr lang="en-US" dirty="0"/>
                  <a:t>For methods that require a baseline vector (1D-SA and GSA) use the </a:t>
                </a:r>
                <a:r>
                  <a:rPr lang="en-US" b="1" dirty="0"/>
                  <a:t>mode </a:t>
                </a:r>
                <a:r>
                  <a:rPr lang="en-US" dirty="0"/>
                  <a:t>as the baseline value.</a:t>
                </a:r>
              </a:p>
              <a:p>
                <a:pPr>
                  <a:spcAft>
                    <a:spcPts val="1200"/>
                  </a:spcAft>
                </a:pPr>
                <a:r>
                  <a:rPr lang="en-US" dirty="0"/>
                  <a:t>All levels or only the most frequent ones can be used for a variable </a:t>
                </a:r>
                <a14:m>
                  <m:oMath xmlns:m="http://schemas.openxmlformats.org/officeDocument/2006/math">
                    <m:sSub>
                      <m:sSubPr>
                        <m:ctrlPr>
                          <a:rPr lang="en-US" i="1" smtClean="0">
                            <a:latin typeface="Cambria Math" panose="02040503050406030204" pitchFamily="18" charset="0"/>
                          </a:rPr>
                        </m:ctrlPr>
                      </m:sSubPr>
                      <m:e>
                        <m:r>
                          <a:rPr lang="es-ES" b="1" i="1" smtClean="0">
                            <a:latin typeface="Cambria Math" panose="02040503050406030204" pitchFamily="18" charset="0"/>
                          </a:rPr>
                          <m:t>𝒙</m:t>
                        </m:r>
                      </m:e>
                      <m:sub>
                        <m:r>
                          <a:rPr lang="es-ES" b="0" i="1" smtClean="0">
                            <a:latin typeface="Cambria Math" panose="02040503050406030204" pitchFamily="18" charset="0"/>
                          </a:rPr>
                          <m:t>𝑎</m:t>
                        </m:r>
                      </m:sub>
                    </m:sSub>
                  </m:oMath>
                </a14:m>
                <a:r>
                  <a:rPr lang="es-ES" dirty="0"/>
                  <a:t>.</a:t>
                </a:r>
              </a:p>
            </p:txBody>
          </p:sp>
        </mc:Choice>
        <mc:Fallback>
          <p:sp>
            <p:nvSpPr>
              <p:cNvPr id="3" name="Marcador de contenido 2">
                <a:extLst>
                  <a:ext uri="{FF2B5EF4-FFF2-40B4-BE49-F238E27FC236}">
                    <a16:creationId xmlns:a16="http://schemas.microsoft.com/office/drawing/2014/main" id="{F89BA901-1B4F-C4CC-10E3-603EDC15B188}"/>
                  </a:ext>
                </a:extLst>
              </p:cNvPr>
              <p:cNvSpPr>
                <a:spLocks noGrp="1" noRot="1" noChangeAspect="1" noMove="1" noResize="1" noEditPoints="1" noAdjustHandles="1" noChangeArrowheads="1" noChangeShapeType="1" noTextEdit="1"/>
              </p:cNvSpPr>
              <p:nvPr>
                <p:ph idx="1"/>
              </p:nvPr>
            </p:nvSpPr>
            <p:spPr>
              <a:blipFill>
                <a:blip r:embed="rId2"/>
                <a:stretch>
                  <a:fillRect l="-1352" t="-2801" r="-811"/>
                </a:stretch>
              </a:blipFill>
            </p:spPr>
            <p:txBody>
              <a:bodyPr/>
              <a:lstStyle/>
              <a:p>
                <a:r>
                  <a:rPr lang="es-ES">
                    <a:noFill/>
                  </a:rPr>
                  <a:t> </a:t>
                </a:r>
              </a:p>
            </p:txBody>
          </p:sp>
        </mc:Fallback>
      </mc:AlternateContent>
      <p:sp>
        <p:nvSpPr>
          <p:cNvPr id="4" name="Marcador de pie de página 3">
            <a:extLst>
              <a:ext uri="{FF2B5EF4-FFF2-40B4-BE49-F238E27FC236}">
                <a16:creationId xmlns:a16="http://schemas.microsoft.com/office/drawing/2014/main" id="{38B0C3F3-DF84-ABE6-7262-11AC687E7802}"/>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Using sensitivity analysis and visualization techniques to open black box data mining models: a </a:t>
            </a:r>
            <a:r>
              <a:rPr lang="en-US" sz="1800" b="1" kern="100" dirty="0" err="1">
                <a:effectLst/>
                <a:latin typeface="Times New Roman" panose="02020603050405020304" pitchFamily="18" charset="0"/>
                <a:ea typeface="Aptos" panose="020B0004020202020204" pitchFamily="34" charset="0"/>
                <a:cs typeface="Times New Roman" panose="02020603050405020304" pitchFamily="18" charset="0"/>
              </a:rPr>
              <a:t>rminer</a:t>
            </a: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 example</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F811842D-C9BE-93E8-1152-B7297C5CF176}"/>
              </a:ext>
            </a:extLst>
          </p:cNvPr>
          <p:cNvSpPr>
            <a:spLocks noGrp="1"/>
          </p:cNvSpPr>
          <p:nvPr>
            <p:ph type="sldNum" sz="quarter" idx="12"/>
          </p:nvPr>
        </p:nvSpPr>
        <p:spPr/>
        <p:txBody>
          <a:bodyPr/>
          <a:lstStyle/>
          <a:p>
            <a:fld id="{DBFF9636-A71C-488A-89F8-02E08556F10C}" type="slidenum">
              <a:rPr lang="es-ES" smtClean="0"/>
              <a:pPr/>
              <a:t>35</a:t>
            </a:fld>
            <a:endParaRPr lang="es-ES" dirty="0"/>
          </a:p>
        </p:txBody>
      </p:sp>
    </p:spTree>
    <p:extLst>
      <p:ext uri="{BB962C8B-B14F-4D97-AF65-F5344CB8AC3E}">
        <p14:creationId xmlns:p14="http://schemas.microsoft.com/office/powerpoint/2010/main" val="195072227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FA3559C-B19D-7748-9F2B-B49DF3937433}"/>
              </a:ext>
            </a:extLst>
          </p:cNvPr>
          <p:cNvSpPr>
            <a:spLocks noGrp="1"/>
          </p:cNvSpPr>
          <p:nvPr>
            <p:ph type="title"/>
          </p:nvPr>
        </p:nvSpPr>
        <p:spPr/>
        <p:txBody>
          <a:bodyPr/>
          <a:lstStyle/>
          <a:p>
            <a:r>
              <a:rPr lang="en-US" sz="6600" b="1" dirty="0">
                <a:effectLst/>
                <a:latin typeface="Times New Roman" panose="02020603050405020304" pitchFamily="18" charset="0"/>
                <a:ea typeface="Aptos" panose="020B0004020202020204" pitchFamily="34" charset="0"/>
              </a:rPr>
              <a:t>Sensitivity measures </a:t>
            </a:r>
            <a:endParaRPr lang="es-ES" dirty="0"/>
          </a:p>
        </p:txBody>
      </p:sp>
      <mc:AlternateContent xmlns:mc="http://schemas.openxmlformats.org/markup-compatibility/2006">
        <mc:Choice xmlns:a14="http://schemas.microsoft.com/office/drawing/2010/main" Requires="a14">
          <p:sp>
            <p:nvSpPr>
              <p:cNvPr id="3" name="Marcador de contenido 2">
                <a:extLst>
                  <a:ext uri="{FF2B5EF4-FFF2-40B4-BE49-F238E27FC236}">
                    <a16:creationId xmlns:a16="http://schemas.microsoft.com/office/drawing/2014/main" id="{F89BA901-1B4F-C4CC-10E3-603EDC15B188}"/>
                  </a:ext>
                </a:extLst>
              </p:cNvPr>
              <p:cNvSpPr>
                <a:spLocks noGrp="1"/>
              </p:cNvSpPr>
              <p:nvPr>
                <p:ph idx="1"/>
              </p:nvPr>
            </p:nvSpPr>
            <p:spPr/>
            <p:txBody>
              <a:bodyPr>
                <a:normAutofit/>
              </a:bodyPr>
              <a:lstStyle/>
              <a:p>
                <a:pPr>
                  <a:spcAft>
                    <a:spcPts val="1200"/>
                  </a:spcAft>
                </a:pPr>
                <a:r>
                  <a:rPr lang="es-ES" dirty="0"/>
                  <a:t>Two </a:t>
                </a:r>
                <a:r>
                  <a:rPr lang="es-ES" dirty="0" err="1"/>
                  <a:t>main</a:t>
                </a:r>
                <a:r>
                  <a:rPr lang="es-ES" dirty="0"/>
                  <a:t> </a:t>
                </a:r>
                <a:r>
                  <a:rPr lang="es-ES" dirty="0" err="1"/>
                  <a:t>modeling</a:t>
                </a:r>
                <a:r>
                  <a:rPr lang="es-ES" dirty="0"/>
                  <a:t> </a:t>
                </a:r>
                <a:r>
                  <a:rPr lang="es-ES" dirty="0" err="1"/>
                  <a:t>possibilities</a:t>
                </a:r>
                <a:r>
                  <a:rPr lang="es-ES" dirty="0"/>
                  <a:t>:</a:t>
                </a:r>
              </a:p>
              <a:p>
                <a:pPr lvl="1">
                  <a:spcAft>
                    <a:spcPts val="1200"/>
                  </a:spcAft>
                </a:pPr>
                <a:r>
                  <a:rPr lang="es-ES" dirty="0"/>
                  <a:t>outputting </a:t>
                </a:r>
                <a:r>
                  <a:rPr lang="es-ES" dirty="0" err="1"/>
                  <a:t>class</a:t>
                </a:r>
                <a:r>
                  <a:rPr lang="es-ES" dirty="0"/>
                  <a:t> </a:t>
                </a:r>
                <a:r>
                  <a:rPr lang="es-ES" dirty="0" err="1"/>
                  <a:t>labels</a:t>
                </a:r>
                <a:r>
                  <a:rPr lang="es-ES" dirty="0"/>
                  <a:t> </a:t>
                </a:r>
                <a14:m>
                  <m:oMath xmlns:m="http://schemas.openxmlformats.org/officeDocument/2006/math">
                    <m:d>
                      <m:dPr>
                        <m:ctrlPr>
                          <a:rPr lang="es-ES" i="1" smtClean="0">
                            <a:latin typeface="Cambria Math" panose="02040503050406030204" pitchFamily="18" charset="0"/>
                          </a:rPr>
                        </m:ctrlPr>
                      </m:dPr>
                      <m:e>
                        <m:d>
                          <m:dPr>
                            <m:begChr m:val="{"/>
                            <m:endChr m:val="}"/>
                            <m:ctrlPr>
                              <a:rPr lang="es-ES" i="1" smtClean="0">
                                <a:latin typeface="Cambria Math" panose="02040503050406030204" pitchFamily="18" charset="0"/>
                              </a:rPr>
                            </m:ctrlPr>
                          </m:dPr>
                          <m:e>
                            <m:sSub>
                              <m:sSubPr>
                                <m:ctrlPr>
                                  <a:rPr lang="es-ES" i="1" smtClean="0">
                                    <a:latin typeface="Cambria Math" panose="02040503050406030204" pitchFamily="18" charset="0"/>
                                  </a:rPr>
                                </m:ctrlPr>
                              </m:sSubPr>
                              <m:e>
                                <m:r>
                                  <a:rPr lang="es-ES" b="0" i="1" smtClean="0">
                                    <a:latin typeface="Cambria Math" panose="02040503050406030204" pitchFamily="18" charset="0"/>
                                  </a:rPr>
                                  <m:t>𝑐</m:t>
                                </m:r>
                              </m:e>
                              <m:sub>
                                <m:r>
                                  <a:rPr lang="es-ES" b="0" i="1" smtClean="0">
                                    <a:latin typeface="Cambria Math" panose="02040503050406030204" pitchFamily="18" charset="0"/>
                                  </a:rPr>
                                  <m:t>1</m:t>
                                </m:r>
                              </m:sub>
                            </m:sSub>
                            <m:r>
                              <a:rPr lang="es-ES" b="0" i="1" smtClean="0">
                                <a:latin typeface="Cambria Math" panose="02040503050406030204" pitchFamily="18" charset="0"/>
                              </a:rPr>
                              <m:t>,</m:t>
                            </m:r>
                            <m:sSub>
                              <m:sSubPr>
                                <m:ctrlPr>
                                  <a:rPr lang="es-ES" b="0" i="1" smtClean="0">
                                    <a:latin typeface="Cambria Math" panose="02040503050406030204" pitchFamily="18" charset="0"/>
                                  </a:rPr>
                                </m:ctrlPr>
                              </m:sSubPr>
                              <m:e>
                                <m:r>
                                  <a:rPr lang="es-ES" b="0" i="1" smtClean="0">
                                    <a:latin typeface="Cambria Math" panose="02040503050406030204" pitchFamily="18" charset="0"/>
                                  </a:rPr>
                                  <m:t>𝑐</m:t>
                                </m:r>
                              </m:e>
                              <m:sub>
                                <m:r>
                                  <a:rPr lang="es-ES" b="0" i="1" smtClean="0">
                                    <a:latin typeface="Cambria Math" panose="02040503050406030204" pitchFamily="18" charset="0"/>
                                  </a:rPr>
                                  <m:t>2</m:t>
                                </m:r>
                              </m:sub>
                            </m:sSub>
                            <m:r>
                              <a:rPr lang="es-ES" b="0" i="1" smtClean="0">
                                <a:latin typeface="Cambria Math" panose="02040503050406030204" pitchFamily="18" charset="0"/>
                              </a:rPr>
                              <m:t>,…,</m:t>
                            </m:r>
                            <m:sSub>
                              <m:sSubPr>
                                <m:ctrlPr>
                                  <a:rPr lang="es-ES" b="0" i="1" smtClean="0">
                                    <a:latin typeface="Cambria Math" panose="02040503050406030204" pitchFamily="18" charset="0"/>
                                  </a:rPr>
                                </m:ctrlPr>
                              </m:sSubPr>
                              <m:e>
                                <m:r>
                                  <a:rPr lang="es-ES" b="0" i="1" smtClean="0">
                                    <a:latin typeface="Cambria Math" panose="02040503050406030204" pitchFamily="18" charset="0"/>
                                  </a:rPr>
                                  <m:t>𝑐</m:t>
                                </m:r>
                              </m:e>
                              <m:sub>
                                <m:r>
                                  <a:rPr lang="es-ES" b="0" i="1" smtClean="0">
                                    <a:latin typeface="Cambria Math" panose="02040503050406030204" pitchFamily="18" charset="0"/>
                                  </a:rPr>
                                  <m:t>𝐺</m:t>
                                </m:r>
                              </m:sub>
                            </m:sSub>
                          </m:e>
                        </m:d>
                      </m:e>
                    </m:d>
                  </m:oMath>
                </a14:m>
                <a:r>
                  <a:rPr lang="es-ES" dirty="0"/>
                  <a:t>.</a:t>
                </a:r>
              </a:p>
              <a:p>
                <a:pPr lvl="1">
                  <a:spcAft>
                    <a:spcPts val="1200"/>
                  </a:spcAft>
                </a:pPr>
                <a:r>
                  <a:rPr lang="es-ES" dirty="0" err="1">
                    <a:highlight>
                      <a:srgbClr val="FFFF00"/>
                    </a:highlight>
                  </a:rPr>
                  <a:t>Outputting</a:t>
                </a:r>
                <a:r>
                  <a:rPr lang="es-ES" dirty="0">
                    <a:highlight>
                      <a:srgbClr val="FFFF00"/>
                    </a:highlight>
                  </a:rPr>
                  <a:t> </a:t>
                </a:r>
                <a:r>
                  <a:rPr lang="es-ES" dirty="0" err="1">
                    <a:highlight>
                      <a:srgbClr val="FFFF00"/>
                    </a:highlight>
                  </a:rPr>
                  <a:t>probabilities</a:t>
                </a:r>
                <a:r>
                  <a:rPr lang="es-ES" dirty="0"/>
                  <a:t>, </a:t>
                </a:r>
                <a:r>
                  <a:rPr lang="es-ES" dirty="0" err="1"/>
                  <a:t>where</a:t>
                </a:r>
                <a:r>
                  <a:rPr lang="es-ES" dirty="0"/>
                  <a:t> </a:t>
                </a:r>
                <a14:m>
                  <m:oMath xmlns:m="http://schemas.openxmlformats.org/officeDocument/2006/math">
                    <m:acc>
                      <m:accPr>
                        <m:chr m:val="̂"/>
                        <m:ctrlPr>
                          <a:rPr lang="es-ES" i="1" smtClean="0">
                            <a:latin typeface="Cambria Math" panose="02040503050406030204" pitchFamily="18" charset="0"/>
                          </a:rPr>
                        </m:ctrlPr>
                      </m:accPr>
                      <m:e>
                        <m:r>
                          <a:rPr lang="es-ES" b="0" i="1" smtClean="0">
                            <a:latin typeface="Cambria Math" panose="02040503050406030204" pitchFamily="18" charset="0"/>
                          </a:rPr>
                          <m:t>𝑦</m:t>
                        </m:r>
                      </m:e>
                    </m:acc>
                    <m:r>
                      <a:rPr lang="es-ES" b="0" i="1" smtClean="0">
                        <a:latin typeface="Cambria Math" panose="02040503050406030204" pitchFamily="18" charset="0"/>
                      </a:rPr>
                      <m:t>=</m:t>
                    </m:r>
                    <m:d>
                      <m:dPr>
                        <m:ctrlPr>
                          <a:rPr lang="es-ES" b="0" i="1" smtClean="0">
                            <a:latin typeface="Cambria Math" panose="02040503050406030204" pitchFamily="18" charset="0"/>
                          </a:rPr>
                        </m:ctrlPr>
                      </m:dPr>
                      <m:e>
                        <m:sSub>
                          <m:sSubPr>
                            <m:ctrlPr>
                              <a:rPr lang="es-ES" b="0" i="1" smtClean="0">
                                <a:latin typeface="Cambria Math" panose="02040503050406030204" pitchFamily="18" charset="0"/>
                              </a:rPr>
                            </m:ctrlPr>
                          </m:sSubPr>
                          <m:e>
                            <m:r>
                              <a:rPr lang="es-ES" b="0" i="1" smtClean="0">
                                <a:latin typeface="Cambria Math" panose="02040503050406030204" pitchFamily="18" charset="0"/>
                              </a:rPr>
                              <m:t>𝑝</m:t>
                            </m:r>
                          </m:e>
                          <m:sub>
                            <m:r>
                              <a:rPr lang="es-ES" b="0" i="1" smtClean="0">
                                <a:latin typeface="Cambria Math" panose="02040503050406030204" pitchFamily="18" charset="0"/>
                              </a:rPr>
                              <m:t>1</m:t>
                            </m:r>
                          </m:sub>
                        </m:sSub>
                        <m:r>
                          <a:rPr lang="es-ES" b="0" i="1" smtClean="0">
                            <a:latin typeface="Cambria Math" panose="02040503050406030204" pitchFamily="18" charset="0"/>
                          </a:rPr>
                          <m:t>,…,</m:t>
                        </m:r>
                        <m:sSub>
                          <m:sSubPr>
                            <m:ctrlPr>
                              <a:rPr lang="es-ES" b="0" i="1" smtClean="0">
                                <a:latin typeface="Cambria Math" panose="02040503050406030204" pitchFamily="18" charset="0"/>
                              </a:rPr>
                            </m:ctrlPr>
                          </m:sSubPr>
                          <m:e>
                            <m:r>
                              <a:rPr lang="es-ES" b="0" i="1" smtClean="0">
                                <a:latin typeface="Cambria Math" panose="02040503050406030204" pitchFamily="18" charset="0"/>
                              </a:rPr>
                              <m:t>𝑝</m:t>
                            </m:r>
                          </m:e>
                          <m:sub>
                            <m:r>
                              <a:rPr lang="es-ES" b="0" i="1" smtClean="0">
                                <a:latin typeface="Cambria Math" panose="02040503050406030204" pitchFamily="18" charset="0"/>
                              </a:rPr>
                              <m:t>𝐺</m:t>
                            </m:r>
                          </m:sub>
                        </m:sSub>
                      </m:e>
                    </m:d>
                  </m:oMath>
                </a14:m>
                <a:r>
                  <a:rPr lang="es-ES" dirty="0"/>
                  <a:t> </a:t>
                </a:r>
                <a:r>
                  <a:rPr lang="es-ES" dirty="0" err="1"/>
                  <a:t>such</a:t>
                </a:r>
                <a:r>
                  <a:rPr lang="es-ES" dirty="0"/>
                  <a:t> </a:t>
                </a:r>
                <a:r>
                  <a:rPr lang="es-ES" dirty="0" err="1"/>
                  <a:t>that</a:t>
                </a:r>
                <a:r>
                  <a:rPr lang="es-ES" dirty="0"/>
                  <a:t> </a:t>
                </a:r>
                <a14:m>
                  <m:oMath xmlns:m="http://schemas.openxmlformats.org/officeDocument/2006/math">
                    <m:nary>
                      <m:naryPr>
                        <m:chr m:val="∑"/>
                        <m:limLoc m:val="subSup"/>
                        <m:ctrlPr>
                          <a:rPr lang="es-ES" i="1" smtClean="0">
                            <a:latin typeface="Cambria Math" panose="02040503050406030204" pitchFamily="18" charset="0"/>
                          </a:rPr>
                        </m:ctrlPr>
                      </m:naryPr>
                      <m:sub>
                        <m:r>
                          <m:rPr>
                            <m:brk m:alnAt="25"/>
                          </m:rPr>
                          <a:rPr lang="es-ES" b="0" i="1" smtClean="0">
                            <a:latin typeface="Cambria Math" panose="02040503050406030204" pitchFamily="18" charset="0"/>
                          </a:rPr>
                          <m:t>𝑖</m:t>
                        </m:r>
                        <m:r>
                          <a:rPr lang="es-ES" b="0" i="1" smtClean="0">
                            <a:latin typeface="Cambria Math" panose="02040503050406030204" pitchFamily="18" charset="0"/>
                          </a:rPr>
                          <m:t>=1</m:t>
                        </m:r>
                      </m:sub>
                      <m:sup>
                        <m:r>
                          <a:rPr lang="es-ES" b="0" i="1" smtClean="0">
                            <a:latin typeface="Cambria Math" panose="02040503050406030204" pitchFamily="18" charset="0"/>
                          </a:rPr>
                          <m:t>𝐺</m:t>
                        </m:r>
                      </m:sup>
                      <m:e>
                        <m:sSub>
                          <m:sSubPr>
                            <m:ctrlPr>
                              <a:rPr lang="es-ES" i="1" smtClean="0">
                                <a:latin typeface="Cambria Math" panose="02040503050406030204" pitchFamily="18" charset="0"/>
                              </a:rPr>
                            </m:ctrlPr>
                          </m:sSubPr>
                          <m:e>
                            <m:r>
                              <a:rPr lang="es-ES" b="0" i="1" smtClean="0">
                                <a:latin typeface="Cambria Math" panose="02040503050406030204" pitchFamily="18" charset="0"/>
                              </a:rPr>
                              <m:t>𝑝</m:t>
                            </m:r>
                          </m:e>
                          <m:sub>
                            <m:r>
                              <a:rPr lang="es-ES" b="0" i="1" smtClean="0">
                                <a:latin typeface="Cambria Math" panose="02040503050406030204" pitchFamily="18" charset="0"/>
                              </a:rPr>
                              <m:t>𝑖</m:t>
                            </m:r>
                          </m:sub>
                        </m:sSub>
                      </m:e>
                    </m:nary>
                    <m:r>
                      <a:rPr lang="es-ES" b="0" i="1" smtClean="0">
                        <a:latin typeface="Cambria Math" panose="02040503050406030204" pitchFamily="18" charset="0"/>
                      </a:rPr>
                      <m:t>=1</m:t>
                    </m:r>
                  </m:oMath>
                </a14:m>
                <a:r>
                  <a:rPr lang="es-ES" dirty="0"/>
                  <a:t> and </a:t>
                </a:r>
                <a14:m>
                  <m:oMath xmlns:m="http://schemas.openxmlformats.org/officeDocument/2006/math">
                    <m:sSub>
                      <m:sSubPr>
                        <m:ctrlPr>
                          <a:rPr lang="es-ES" i="1" smtClean="0">
                            <a:latin typeface="Cambria Math" panose="02040503050406030204" pitchFamily="18" charset="0"/>
                          </a:rPr>
                        </m:ctrlPr>
                      </m:sSubPr>
                      <m:e>
                        <m:r>
                          <a:rPr lang="es-ES" b="0" i="1" smtClean="0">
                            <a:latin typeface="Cambria Math" panose="02040503050406030204" pitchFamily="18" charset="0"/>
                          </a:rPr>
                          <m:t>𝑝</m:t>
                        </m:r>
                      </m:e>
                      <m:sub>
                        <m:r>
                          <a:rPr lang="es-ES" b="0" i="1" smtClean="0">
                            <a:latin typeface="Cambria Math" panose="02040503050406030204" pitchFamily="18" charset="0"/>
                          </a:rPr>
                          <m:t>𝑐</m:t>
                        </m:r>
                      </m:sub>
                    </m:sSub>
                  </m:oMath>
                </a14:m>
                <a:r>
                  <a:rPr lang="es-ES" dirty="0"/>
                  <a:t> </a:t>
                </a:r>
                <a:r>
                  <a:rPr lang="en-US" dirty="0"/>
                  <a:t>denotes the probability of class </a:t>
                </a:r>
                <a14:m>
                  <m:oMath xmlns:m="http://schemas.openxmlformats.org/officeDocument/2006/math">
                    <m:r>
                      <a:rPr lang="es-ES" b="0" i="1" smtClean="0">
                        <a:latin typeface="Cambria Math" panose="02040503050406030204" pitchFamily="18" charset="0"/>
                      </a:rPr>
                      <m:t>𝑐</m:t>
                    </m:r>
                  </m:oMath>
                </a14:m>
                <a:r>
                  <a:rPr lang="en-US" dirty="0"/>
                  <a:t>. </a:t>
                </a:r>
                <a:endParaRPr lang="es-ES" dirty="0"/>
              </a:p>
              <a:p>
                <a:pPr>
                  <a:spcAft>
                    <a:spcPts val="1200"/>
                  </a:spcAft>
                </a:pPr>
                <a:r>
                  <a:rPr lang="en-US" dirty="0"/>
                  <a:t>To obtain probabilities, it is proposed the transformation of the class labels into probabilities using the popular One-of-G transformation.</a:t>
                </a:r>
              </a:p>
              <a:p>
                <a:pPr marL="0" indent="0">
                  <a:spcAft>
                    <a:spcPts val="1200"/>
                  </a:spcAft>
                  <a:buNone/>
                </a:pPr>
                <a:r>
                  <a:rPr lang="en-US" dirty="0"/>
                  <a:t>	red </a:t>
                </a:r>
                <a14:m>
                  <m:oMath xmlns:m="http://schemas.openxmlformats.org/officeDocument/2006/math">
                    <m:r>
                      <a:rPr lang="en-US" i="1" smtClean="0">
                        <a:latin typeface="Cambria Math" panose="02040503050406030204" pitchFamily="18" charset="0"/>
                        <a:ea typeface="Cambria Math" panose="02040503050406030204" pitchFamily="18" charset="0"/>
                      </a:rPr>
                      <m:t>→</m:t>
                    </m:r>
                  </m:oMath>
                </a14:m>
                <a:r>
                  <a:rPr lang="en-US" dirty="0"/>
                  <a:t> (1, 0, 0); blue </a:t>
                </a:r>
                <a14:m>
                  <m:oMath xmlns:m="http://schemas.openxmlformats.org/officeDocument/2006/math">
                    <m:r>
                      <a:rPr lang="en-US" i="1">
                        <a:latin typeface="Cambria Math" panose="02040503050406030204" pitchFamily="18" charset="0"/>
                        <a:ea typeface="Cambria Math" panose="02040503050406030204" pitchFamily="18" charset="0"/>
                      </a:rPr>
                      <m:t>→</m:t>
                    </m:r>
                  </m:oMath>
                </a14:m>
                <a:r>
                  <a:rPr lang="en-US" dirty="0"/>
                  <a:t> (0, 1, 0); yellow </a:t>
                </a:r>
                <a14:m>
                  <m:oMath xmlns:m="http://schemas.openxmlformats.org/officeDocument/2006/math">
                    <m:r>
                      <a:rPr lang="en-US" i="1">
                        <a:latin typeface="Cambria Math" panose="02040503050406030204" pitchFamily="18" charset="0"/>
                        <a:ea typeface="Cambria Math" panose="02040503050406030204" pitchFamily="18" charset="0"/>
                      </a:rPr>
                      <m:t>→</m:t>
                    </m:r>
                  </m:oMath>
                </a14:m>
                <a:r>
                  <a:rPr lang="en-US" dirty="0"/>
                  <a:t> (0, 0, 1).</a:t>
                </a:r>
                <a:endParaRPr lang="es-ES" dirty="0"/>
              </a:p>
            </p:txBody>
          </p:sp>
        </mc:Choice>
        <mc:Fallback>
          <p:sp>
            <p:nvSpPr>
              <p:cNvPr id="3" name="Marcador de contenido 2">
                <a:extLst>
                  <a:ext uri="{FF2B5EF4-FFF2-40B4-BE49-F238E27FC236}">
                    <a16:creationId xmlns:a16="http://schemas.microsoft.com/office/drawing/2014/main" id="{F89BA901-1B4F-C4CC-10E3-603EDC15B188}"/>
                  </a:ext>
                </a:extLst>
              </p:cNvPr>
              <p:cNvSpPr>
                <a:spLocks noGrp="1" noRot="1" noChangeAspect="1" noMove="1" noResize="1" noEditPoints="1" noAdjustHandles="1" noChangeArrowheads="1" noChangeShapeType="1" noTextEdit="1"/>
              </p:cNvSpPr>
              <p:nvPr>
                <p:ph idx="1"/>
              </p:nvPr>
            </p:nvSpPr>
            <p:spPr>
              <a:blipFill>
                <a:blip r:embed="rId2"/>
                <a:stretch>
                  <a:fillRect l="-1352" t="-2801" r="-193"/>
                </a:stretch>
              </a:blipFill>
            </p:spPr>
            <p:txBody>
              <a:bodyPr/>
              <a:lstStyle/>
              <a:p>
                <a:r>
                  <a:rPr lang="es-ES">
                    <a:noFill/>
                  </a:rPr>
                  <a:t> </a:t>
                </a:r>
              </a:p>
            </p:txBody>
          </p:sp>
        </mc:Fallback>
      </mc:AlternateContent>
      <p:sp>
        <p:nvSpPr>
          <p:cNvPr id="4" name="Marcador de pie de página 3">
            <a:extLst>
              <a:ext uri="{FF2B5EF4-FFF2-40B4-BE49-F238E27FC236}">
                <a16:creationId xmlns:a16="http://schemas.microsoft.com/office/drawing/2014/main" id="{38B0C3F3-DF84-ABE6-7262-11AC687E7802}"/>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Using sensitivity analysis and visualization techniques to open black box data mining models: a </a:t>
            </a:r>
            <a:r>
              <a:rPr lang="en-US" sz="1800" b="1" kern="100" dirty="0" err="1">
                <a:effectLst/>
                <a:latin typeface="Times New Roman" panose="02020603050405020304" pitchFamily="18" charset="0"/>
                <a:ea typeface="Aptos" panose="020B0004020202020204" pitchFamily="34" charset="0"/>
                <a:cs typeface="Times New Roman" panose="02020603050405020304" pitchFamily="18" charset="0"/>
              </a:rPr>
              <a:t>rminer</a:t>
            </a: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 example</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F811842D-C9BE-93E8-1152-B7297C5CF176}"/>
              </a:ext>
            </a:extLst>
          </p:cNvPr>
          <p:cNvSpPr>
            <a:spLocks noGrp="1"/>
          </p:cNvSpPr>
          <p:nvPr>
            <p:ph type="sldNum" sz="quarter" idx="12"/>
          </p:nvPr>
        </p:nvSpPr>
        <p:spPr/>
        <p:txBody>
          <a:bodyPr/>
          <a:lstStyle/>
          <a:p>
            <a:fld id="{DBFF9636-A71C-488A-89F8-02E08556F10C}" type="slidenum">
              <a:rPr lang="es-ES" smtClean="0"/>
              <a:pPr/>
              <a:t>36</a:t>
            </a:fld>
            <a:endParaRPr lang="es-ES" dirty="0"/>
          </a:p>
        </p:txBody>
      </p:sp>
    </p:spTree>
    <p:extLst>
      <p:ext uri="{BB962C8B-B14F-4D97-AF65-F5344CB8AC3E}">
        <p14:creationId xmlns:p14="http://schemas.microsoft.com/office/powerpoint/2010/main" val="304221364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FA3559C-B19D-7748-9F2B-B49DF3937433}"/>
              </a:ext>
            </a:extLst>
          </p:cNvPr>
          <p:cNvSpPr>
            <a:spLocks noGrp="1"/>
          </p:cNvSpPr>
          <p:nvPr>
            <p:ph type="title"/>
          </p:nvPr>
        </p:nvSpPr>
        <p:spPr/>
        <p:txBody>
          <a:bodyPr/>
          <a:lstStyle/>
          <a:p>
            <a:r>
              <a:rPr lang="en-US" sz="6600" b="1" dirty="0">
                <a:effectLst/>
                <a:latin typeface="Times New Roman" panose="02020603050405020304" pitchFamily="18" charset="0"/>
                <a:ea typeface="Aptos" panose="020B0004020202020204" pitchFamily="34" charset="0"/>
              </a:rPr>
              <a:t>Sensitivity measures </a:t>
            </a:r>
            <a:endParaRPr lang="es-ES" dirty="0"/>
          </a:p>
        </p:txBody>
      </p:sp>
      <mc:AlternateContent xmlns:mc="http://schemas.openxmlformats.org/markup-compatibility/2006">
        <mc:Choice xmlns:a14="http://schemas.microsoft.com/office/drawing/2010/main" Requires="a14">
          <p:sp>
            <p:nvSpPr>
              <p:cNvPr id="3" name="Marcador de contenido 2">
                <a:extLst>
                  <a:ext uri="{FF2B5EF4-FFF2-40B4-BE49-F238E27FC236}">
                    <a16:creationId xmlns:a16="http://schemas.microsoft.com/office/drawing/2014/main" id="{F89BA901-1B4F-C4CC-10E3-603EDC15B188}"/>
                  </a:ext>
                </a:extLst>
              </p:cNvPr>
              <p:cNvSpPr>
                <a:spLocks noGrp="1"/>
              </p:cNvSpPr>
              <p:nvPr>
                <p:ph idx="1"/>
              </p:nvPr>
            </p:nvSpPr>
            <p:spPr/>
            <p:txBody>
              <a:bodyPr>
                <a:normAutofit/>
              </a:bodyPr>
              <a:lstStyle/>
              <a:p>
                <a:pPr>
                  <a:spcAft>
                    <a:spcPts val="1200"/>
                  </a:spcAft>
                </a:pPr>
                <a:r>
                  <a:rPr lang="en-US" dirty="0"/>
                  <a:t>the sensitivity measures are first computed for each individual class </a:t>
                </a:r>
                <a14:m>
                  <m:oMath xmlns:m="http://schemas.openxmlformats.org/officeDocument/2006/math">
                    <m:d>
                      <m:dPr>
                        <m:ctrlPr>
                          <a:rPr lang="en-US" i="1" smtClean="0">
                            <a:latin typeface="Cambria Math" panose="02040503050406030204" pitchFamily="18" charset="0"/>
                          </a:rPr>
                        </m:ctrlPr>
                      </m:dPr>
                      <m:e>
                        <m:r>
                          <a:rPr lang="es-ES" b="0" i="1" smtClean="0">
                            <a:latin typeface="Cambria Math" panose="02040503050406030204" pitchFamily="18" charset="0"/>
                          </a:rPr>
                          <m:t>𝑐</m:t>
                        </m:r>
                      </m:e>
                    </m:d>
                  </m:oMath>
                </a14:m>
                <a:r>
                  <a:rPr lang="en-US" dirty="0"/>
                  <a:t> and then a weighted average is performed in order to compute the global sensitivity measure:</a:t>
                </a:r>
              </a:p>
              <a:p>
                <a:pPr marL="0" indent="0">
                  <a:spcAft>
                    <a:spcPts val="1200"/>
                  </a:spcAft>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𝜍</m:t>
                          </m:r>
                        </m:e>
                        <m:sub>
                          <m:r>
                            <a:rPr lang="es-ES" b="0" i="1" smtClean="0">
                              <a:latin typeface="Cambria Math" panose="02040503050406030204" pitchFamily="18" charset="0"/>
                            </a:rPr>
                            <m:t>𝑎</m:t>
                          </m:r>
                        </m:sub>
                      </m:sSub>
                      <m:r>
                        <a:rPr lang="es-ES" b="0" i="1" smtClean="0">
                          <a:latin typeface="Cambria Math" panose="02040503050406030204" pitchFamily="18" charset="0"/>
                        </a:rPr>
                        <m:t>=</m:t>
                      </m:r>
                      <m:nary>
                        <m:naryPr>
                          <m:chr m:val="∑"/>
                          <m:supHide m:val="on"/>
                          <m:ctrlPr>
                            <a:rPr lang="es-ES" b="0" i="1" smtClean="0">
                              <a:latin typeface="Cambria Math" panose="02040503050406030204" pitchFamily="18" charset="0"/>
                            </a:rPr>
                          </m:ctrlPr>
                        </m:naryPr>
                        <m:sub>
                          <m:r>
                            <m:rPr>
                              <m:brk m:alnAt="7"/>
                            </m:rPr>
                            <a:rPr lang="es-ES" b="0" i="1" smtClean="0">
                              <a:latin typeface="Cambria Math" panose="02040503050406030204" pitchFamily="18" charset="0"/>
                            </a:rPr>
                            <m:t>𝑐</m:t>
                          </m:r>
                          <m:r>
                            <a:rPr lang="es-ES" b="0" i="1" smtClean="0">
                              <a:latin typeface="Cambria Math" panose="02040503050406030204" pitchFamily="18" charset="0"/>
                              <a:ea typeface="Cambria Math" panose="02040503050406030204" pitchFamily="18" charset="0"/>
                            </a:rPr>
                            <m:t>∈</m:t>
                          </m:r>
                          <m:d>
                            <m:dPr>
                              <m:begChr m:val="{"/>
                              <m:endChr m:val="}"/>
                              <m:ctrlPr>
                                <a:rPr lang="es-ES" b="0" i="1" smtClean="0">
                                  <a:latin typeface="Cambria Math" panose="02040503050406030204" pitchFamily="18" charset="0"/>
                                  <a:ea typeface="Cambria Math" panose="02040503050406030204" pitchFamily="18" charset="0"/>
                                </a:rPr>
                              </m:ctrlPr>
                            </m:dPr>
                            <m:e>
                              <m:sSub>
                                <m:sSubPr>
                                  <m:ctrlPr>
                                    <a:rPr lang="es-ES" b="0" i="1" smtClean="0">
                                      <a:latin typeface="Cambria Math" panose="02040503050406030204" pitchFamily="18" charset="0"/>
                                      <a:ea typeface="Cambria Math" panose="02040503050406030204" pitchFamily="18" charset="0"/>
                                    </a:rPr>
                                  </m:ctrlPr>
                                </m:sSubPr>
                                <m:e>
                                  <m:r>
                                    <a:rPr lang="es-ES" b="0" i="1" smtClean="0">
                                      <a:latin typeface="Cambria Math" panose="02040503050406030204" pitchFamily="18" charset="0"/>
                                      <a:ea typeface="Cambria Math" panose="02040503050406030204" pitchFamily="18" charset="0"/>
                                    </a:rPr>
                                    <m:t>𝑐</m:t>
                                  </m:r>
                                </m:e>
                                <m:sub>
                                  <m:r>
                                    <a:rPr lang="es-ES" b="0" i="1" smtClean="0">
                                      <a:latin typeface="Cambria Math" panose="02040503050406030204" pitchFamily="18" charset="0"/>
                                      <a:ea typeface="Cambria Math" panose="02040503050406030204" pitchFamily="18" charset="0"/>
                                    </a:rPr>
                                    <m:t>1</m:t>
                                  </m:r>
                                </m:sub>
                              </m:sSub>
                              <m:r>
                                <a:rPr lang="es-ES" b="0" i="1" smtClean="0">
                                  <a:latin typeface="Cambria Math" panose="02040503050406030204" pitchFamily="18" charset="0"/>
                                  <a:ea typeface="Cambria Math" panose="02040503050406030204" pitchFamily="18" charset="0"/>
                                </a:rPr>
                                <m:t>,…,</m:t>
                              </m:r>
                              <m:sSub>
                                <m:sSubPr>
                                  <m:ctrlPr>
                                    <a:rPr lang="es-ES" b="0" i="1" smtClean="0">
                                      <a:latin typeface="Cambria Math" panose="02040503050406030204" pitchFamily="18" charset="0"/>
                                      <a:ea typeface="Cambria Math" panose="02040503050406030204" pitchFamily="18" charset="0"/>
                                    </a:rPr>
                                  </m:ctrlPr>
                                </m:sSubPr>
                                <m:e>
                                  <m:r>
                                    <a:rPr lang="es-ES" b="0" i="1" smtClean="0">
                                      <a:latin typeface="Cambria Math" panose="02040503050406030204" pitchFamily="18" charset="0"/>
                                      <a:ea typeface="Cambria Math" panose="02040503050406030204" pitchFamily="18" charset="0"/>
                                    </a:rPr>
                                    <m:t>𝑐</m:t>
                                  </m:r>
                                </m:e>
                                <m:sub>
                                  <m:r>
                                    <a:rPr lang="es-ES" b="0" i="1" smtClean="0">
                                      <a:latin typeface="Cambria Math" panose="02040503050406030204" pitchFamily="18" charset="0"/>
                                      <a:ea typeface="Cambria Math" panose="02040503050406030204" pitchFamily="18" charset="0"/>
                                    </a:rPr>
                                    <m:t>𝐺</m:t>
                                  </m:r>
                                </m:sub>
                              </m:sSub>
                            </m:e>
                          </m:d>
                        </m:sub>
                        <m:sup/>
                        <m:e>
                          <m:r>
                            <a:rPr lang="es-ES" b="0" i="1" smtClean="0">
                              <a:latin typeface="Cambria Math" panose="02040503050406030204" pitchFamily="18" charset="0"/>
                            </a:rPr>
                            <m:t>𝑓</m:t>
                          </m:r>
                          <m:d>
                            <m:dPr>
                              <m:ctrlPr>
                                <a:rPr lang="es-ES" b="0" i="1" smtClean="0">
                                  <a:latin typeface="Cambria Math" panose="02040503050406030204" pitchFamily="18" charset="0"/>
                                </a:rPr>
                              </m:ctrlPr>
                            </m:dPr>
                            <m:e>
                              <m:r>
                                <a:rPr lang="es-ES" b="0" i="1" smtClean="0">
                                  <a:latin typeface="Cambria Math" panose="02040503050406030204" pitchFamily="18" charset="0"/>
                                </a:rPr>
                                <m:t>𝑐</m:t>
                              </m:r>
                            </m:e>
                          </m:d>
                        </m:e>
                      </m:nary>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𝜍</m:t>
                          </m:r>
                        </m:e>
                        <m:sub>
                          <m:r>
                            <a:rPr lang="es-ES" i="1">
                              <a:latin typeface="Cambria Math" panose="02040503050406030204" pitchFamily="18" charset="0"/>
                            </a:rPr>
                            <m:t>𝑎</m:t>
                          </m:r>
                        </m:sub>
                      </m:sSub>
                      <m:d>
                        <m:dPr>
                          <m:ctrlPr>
                            <a:rPr lang="es-ES" i="1" smtClean="0">
                              <a:latin typeface="Cambria Math" panose="02040503050406030204" pitchFamily="18" charset="0"/>
                            </a:rPr>
                          </m:ctrlPr>
                        </m:dPr>
                        <m:e>
                          <m:r>
                            <a:rPr lang="es-ES" b="0" i="1" smtClean="0">
                              <a:latin typeface="Cambria Math" panose="02040503050406030204" pitchFamily="18" charset="0"/>
                            </a:rPr>
                            <m:t>𝑐</m:t>
                          </m:r>
                        </m:e>
                      </m:d>
                    </m:oMath>
                  </m:oMathPara>
                </a14:m>
                <a:endParaRPr lang="en-US" dirty="0"/>
              </a:p>
              <a:p>
                <a:pPr>
                  <a:spcAft>
                    <a:spcPts val="1200"/>
                  </a:spcAft>
                </a:pPr>
                <a:r>
                  <a:rPr lang="es-ES" dirty="0"/>
                  <a:t>Where </a:t>
                </a:r>
                <a14:m>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𝜍</m:t>
                        </m:r>
                      </m:e>
                      <m:sub>
                        <m:r>
                          <a:rPr lang="es-ES" i="1">
                            <a:latin typeface="Cambria Math" panose="02040503050406030204" pitchFamily="18" charset="0"/>
                          </a:rPr>
                          <m:t>𝑎</m:t>
                        </m:r>
                      </m:sub>
                    </m:sSub>
                    <m:d>
                      <m:dPr>
                        <m:ctrlPr>
                          <a:rPr lang="es-ES" i="1" smtClean="0">
                            <a:latin typeface="Cambria Math" panose="02040503050406030204" pitchFamily="18" charset="0"/>
                          </a:rPr>
                        </m:ctrlPr>
                      </m:dPr>
                      <m:e>
                        <m:r>
                          <a:rPr lang="es-ES" b="0" i="1" smtClean="0">
                            <a:latin typeface="Cambria Math" panose="02040503050406030204" pitchFamily="18" charset="0"/>
                          </a:rPr>
                          <m:t>𝑐</m:t>
                        </m:r>
                      </m:e>
                    </m:d>
                  </m:oMath>
                </a14:m>
                <a:r>
                  <a:rPr lang="en-US" dirty="0"/>
                  <a:t> is the </a:t>
                </a:r>
                <a:r>
                  <a:rPr lang="en-US" dirty="0" err="1"/>
                  <a:t>sensivitity</a:t>
                </a:r>
                <a:r>
                  <a:rPr lang="en-US" dirty="0"/>
                  <a:t> measure (AAD) for variable </a:t>
                </a:r>
                <a14:m>
                  <m:oMath xmlns:m="http://schemas.openxmlformats.org/officeDocument/2006/math">
                    <m:sSub>
                      <m:sSubPr>
                        <m:ctrlPr>
                          <a:rPr lang="en-US" i="1">
                            <a:latin typeface="Cambria Math" panose="02040503050406030204" pitchFamily="18" charset="0"/>
                          </a:rPr>
                        </m:ctrlPr>
                      </m:sSubPr>
                      <m:e>
                        <m:r>
                          <a:rPr lang="es-ES" b="1" i="1">
                            <a:latin typeface="Cambria Math" panose="02040503050406030204" pitchFamily="18" charset="0"/>
                          </a:rPr>
                          <m:t>𝒙</m:t>
                        </m:r>
                      </m:e>
                      <m:sub>
                        <m:r>
                          <a:rPr lang="es-ES" i="1">
                            <a:latin typeface="Cambria Math" panose="02040503050406030204" pitchFamily="18" charset="0"/>
                          </a:rPr>
                          <m:t>𝑎</m:t>
                        </m:r>
                      </m:sub>
                    </m:sSub>
                  </m:oMath>
                </a14:m>
                <a:r>
                  <a:rPr lang="en-US" dirty="0"/>
                  <a:t> for output class </a:t>
                </a:r>
                <a14:m>
                  <m:oMath xmlns:m="http://schemas.openxmlformats.org/officeDocument/2006/math">
                    <m:r>
                      <a:rPr lang="es-ES" i="1">
                        <a:latin typeface="Cambria Math" panose="02040503050406030204" pitchFamily="18" charset="0"/>
                      </a:rPr>
                      <m:t>𝑐</m:t>
                    </m:r>
                  </m:oMath>
                </a14:m>
                <a:r>
                  <a:rPr lang="en-US" dirty="0"/>
                  <a:t>, and </a:t>
                </a:r>
                <a14:m>
                  <m:oMath xmlns:m="http://schemas.openxmlformats.org/officeDocument/2006/math">
                    <m:r>
                      <a:rPr lang="es-ES" i="1">
                        <a:latin typeface="Cambria Math" panose="02040503050406030204" pitchFamily="18" charset="0"/>
                      </a:rPr>
                      <m:t>𝑓</m:t>
                    </m:r>
                    <m:d>
                      <m:dPr>
                        <m:ctrlPr>
                          <a:rPr lang="es-ES" i="1">
                            <a:latin typeface="Cambria Math" panose="02040503050406030204" pitchFamily="18" charset="0"/>
                          </a:rPr>
                        </m:ctrlPr>
                      </m:dPr>
                      <m:e>
                        <m:r>
                          <a:rPr lang="es-ES" i="1">
                            <a:latin typeface="Cambria Math" panose="02040503050406030204" pitchFamily="18" charset="0"/>
                          </a:rPr>
                          <m:t>𝑐</m:t>
                        </m:r>
                      </m:e>
                    </m:d>
                  </m:oMath>
                </a14:m>
                <a:r>
                  <a:rPr lang="en-US" dirty="0"/>
                  <a:t> is the class </a:t>
                </a:r>
                <a14:m>
                  <m:oMath xmlns:m="http://schemas.openxmlformats.org/officeDocument/2006/math">
                    <m:r>
                      <a:rPr lang="es-ES" i="1">
                        <a:latin typeface="Cambria Math" panose="02040503050406030204" pitchFamily="18" charset="0"/>
                      </a:rPr>
                      <m:t>𝑐</m:t>
                    </m:r>
                  </m:oMath>
                </a14:m>
                <a:r>
                  <a:rPr lang="en-US" dirty="0"/>
                  <a:t> </a:t>
                </a:r>
                <a:r>
                  <a:rPr lang="en-US" dirty="0" err="1"/>
                  <a:t>frecuency</a:t>
                </a:r>
                <a:r>
                  <a:rPr lang="en-US" dirty="0"/>
                  <a:t> in </a:t>
                </a:r>
                <a:r>
                  <a:rPr lang="en-US"/>
                  <a:t>the dataset.</a:t>
                </a:r>
                <a:endParaRPr lang="en-US" dirty="0"/>
              </a:p>
              <a:p>
                <a:pPr marL="0" indent="0">
                  <a:spcAft>
                    <a:spcPts val="1200"/>
                  </a:spcAft>
                  <a:buNone/>
                </a:pPr>
                <a:endParaRPr lang="es-ES" dirty="0"/>
              </a:p>
              <a:p>
                <a:pPr marL="0" indent="0">
                  <a:spcAft>
                    <a:spcPts val="1200"/>
                  </a:spcAft>
                  <a:buNone/>
                </a:pPr>
                <a:endParaRPr lang="es-ES" dirty="0"/>
              </a:p>
            </p:txBody>
          </p:sp>
        </mc:Choice>
        <mc:Fallback>
          <p:sp>
            <p:nvSpPr>
              <p:cNvPr id="3" name="Marcador de contenido 2">
                <a:extLst>
                  <a:ext uri="{FF2B5EF4-FFF2-40B4-BE49-F238E27FC236}">
                    <a16:creationId xmlns:a16="http://schemas.microsoft.com/office/drawing/2014/main" id="{F89BA901-1B4F-C4CC-10E3-603EDC15B188}"/>
                  </a:ext>
                </a:extLst>
              </p:cNvPr>
              <p:cNvSpPr>
                <a:spLocks noGrp="1" noRot="1" noChangeAspect="1" noMove="1" noResize="1" noEditPoints="1" noAdjustHandles="1" noChangeArrowheads="1" noChangeShapeType="1" noTextEdit="1"/>
              </p:cNvSpPr>
              <p:nvPr>
                <p:ph idx="1"/>
              </p:nvPr>
            </p:nvSpPr>
            <p:spPr>
              <a:blipFill>
                <a:blip r:embed="rId2"/>
                <a:stretch>
                  <a:fillRect l="-1352" t="-2801" r="-773"/>
                </a:stretch>
              </a:blipFill>
            </p:spPr>
            <p:txBody>
              <a:bodyPr/>
              <a:lstStyle/>
              <a:p>
                <a:r>
                  <a:rPr lang="es-ES">
                    <a:noFill/>
                  </a:rPr>
                  <a:t> </a:t>
                </a:r>
              </a:p>
            </p:txBody>
          </p:sp>
        </mc:Fallback>
      </mc:AlternateContent>
      <p:sp>
        <p:nvSpPr>
          <p:cNvPr id="4" name="Marcador de pie de página 3">
            <a:extLst>
              <a:ext uri="{FF2B5EF4-FFF2-40B4-BE49-F238E27FC236}">
                <a16:creationId xmlns:a16="http://schemas.microsoft.com/office/drawing/2014/main" id="{38B0C3F3-DF84-ABE6-7262-11AC687E7802}"/>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Using sensitivity analysis and visualization techniques to open black box data mining models: a </a:t>
            </a:r>
            <a:r>
              <a:rPr lang="en-US" sz="1800" b="1" kern="100" dirty="0" err="1">
                <a:effectLst/>
                <a:latin typeface="Times New Roman" panose="02020603050405020304" pitchFamily="18" charset="0"/>
                <a:ea typeface="Aptos" panose="020B0004020202020204" pitchFamily="34" charset="0"/>
                <a:cs typeface="Times New Roman" panose="02020603050405020304" pitchFamily="18" charset="0"/>
              </a:rPr>
              <a:t>rminer</a:t>
            </a: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 example</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F811842D-C9BE-93E8-1152-B7297C5CF176}"/>
              </a:ext>
            </a:extLst>
          </p:cNvPr>
          <p:cNvSpPr>
            <a:spLocks noGrp="1"/>
          </p:cNvSpPr>
          <p:nvPr>
            <p:ph type="sldNum" sz="quarter" idx="12"/>
          </p:nvPr>
        </p:nvSpPr>
        <p:spPr/>
        <p:txBody>
          <a:bodyPr/>
          <a:lstStyle/>
          <a:p>
            <a:fld id="{DBFF9636-A71C-488A-89F8-02E08556F10C}" type="slidenum">
              <a:rPr lang="es-ES" smtClean="0"/>
              <a:pPr/>
              <a:t>37</a:t>
            </a:fld>
            <a:endParaRPr lang="es-ES" dirty="0"/>
          </a:p>
        </p:txBody>
      </p:sp>
    </p:spTree>
    <p:extLst>
      <p:ext uri="{BB962C8B-B14F-4D97-AF65-F5344CB8AC3E}">
        <p14:creationId xmlns:p14="http://schemas.microsoft.com/office/powerpoint/2010/main" val="299085818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E6F7C6D-E0AF-490E-9E5A-F4C048143A84}"/>
              </a:ext>
            </a:extLst>
          </p:cNvPr>
          <p:cNvSpPr>
            <a:spLocks noGrp="1"/>
          </p:cNvSpPr>
          <p:nvPr>
            <p:ph type="ctrTitle"/>
          </p:nvPr>
        </p:nvSpPr>
        <p:spPr/>
        <p:txBody>
          <a:bodyPr/>
          <a:lstStyle/>
          <a:p>
            <a:r>
              <a:rPr lang="en-AU" dirty="0"/>
              <a:t>Conclusions</a:t>
            </a:r>
          </a:p>
        </p:txBody>
      </p:sp>
      <p:sp>
        <p:nvSpPr>
          <p:cNvPr id="3" name="Subtítulo 2">
            <a:extLst>
              <a:ext uri="{FF2B5EF4-FFF2-40B4-BE49-F238E27FC236}">
                <a16:creationId xmlns:a16="http://schemas.microsoft.com/office/drawing/2014/main" id="{0007DEAC-7696-4173-A148-816E4E3A13EC}"/>
              </a:ext>
            </a:extLst>
          </p:cNvPr>
          <p:cNvSpPr>
            <a:spLocks noGrp="1"/>
          </p:cNvSpPr>
          <p:nvPr>
            <p:ph type="subTitle" idx="1"/>
          </p:nvPr>
        </p:nvSpPr>
        <p:spPr/>
        <p:txBody>
          <a:bodyPr/>
          <a:lstStyle/>
          <a:p>
            <a:r>
              <a:rPr lang="en-AU" dirty="0"/>
              <a:t>…and future work</a:t>
            </a:r>
          </a:p>
        </p:txBody>
      </p:sp>
      <p:sp>
        <p:nvSpPr>
          <p:cNvPr id="5" name="Marcador de número de diapositiva 4">
            <a:extLst>
              <a:ext uri="{FF2B5EF4-FFF2-40B4-BE49-F238E27FC236}">
                <a16:creationId xmlns:a16="http://schemas.microsoft.com/office/drawing/2014/main" id="{5251A515-BDA9-4865-AD11-9A33425E6455}"/>
              </a:ext>
            </a:extLst>
          </p:cNvPr>
          <p:cNvSpPr>
            <a:spLocks noGrp="1"/>
          </p:cNvSpPr>
          <p:nvPr>
            <p:ph type="sldNum" sz="quarter" idx="12"/>
          </p:nvPr>
        </p:nvSpPr>
        <p:spPr/>
        <p:txBody>
          <a:bodyPr/>
          <a:lstStyle/>
          <a:p>
            <a:fld id="{DBFF9636-A71C-488A-89F8-02E08556F10C}" type="slidenum">
              <a:rPr lang="es-ES" smtClean="0"/>
              <a:pPr/>
              <a:t>38</a:t>
            </a:fld>
            <a:endParaRPr lang="es-ES" dirty="0"/>
          </a:p>
        </p:txBody>
      </p:sp>
      <p:sp>
        <p:nvSpPr>
          <p:cNvPr id="8" name="Marcador de pie de página 3">
            <a:extLst>
              <a:ext uri="{FF2B5EF4-FFF2-40B4-BE49-F238E27FC236}">
                <a16:creationId xmlns:a16="http://schemas.microsoft.com/office/drawing/2014/main" id="{753E6566-2BAD-B1B0-3212-B01DCE02F350}"/>
              </a:ext>
            </a:extLst>
          </p:cNvPr>
          <p:cNvSpPr>
            <a:spLocks noGrp="1"/>
          </p:cNvSpPr>
          <p:nvPr>
            <p:ph type="ftr" sz="quarter" idx="11"/>
          </p:nvPr>
        </p:nvSpPr>
        <p:spPr>
          <a:xfrm>
            <a:off x="1653085" y="9628939"/>
            <a:ext cx="13031905" cy="547772"/>
          </a:xfrm>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A novel approach for efficiency evaluation through the integration of standard Machine Learning classification models and Data Envelopment Analysis</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415014249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F54F64B-6833-45E8-996B-E75CA3ABD804}"/>
              </a:ext>
            </a:extLst>
          </p:cNvPr>
          <p:cNvSpPr>
            <a:spLocks noGrp="1"/>
          </p:cNvSpPr>
          <p:nvPr>
            <p:ph type="title"/>
          </p:nvPr>
        </p:nvSpPr>
        <p:spPr/>
        <p:txBody>
          <a:bodyPr/>
          <a:lstStyle/>
          <a:p>
            <a:r>
              <a:rPr lang="en-AU" dirty="0"/>
              <a:t>Conclusions and future work</a:t>
            </a:r>
          </a:p>
        </p:txBody>
      </p:sp>
      <p:sp>
        <p:nvSpPr>
          <p:cNvPr id="5" name="Marcador de número de diapositiva 4">
            <a:extLst>
              <a:ext uri="{FF2B5EF4-FFF2-40B4-BE49-F238E27FC236}">
                <a16:creationId xmlns:a16="http://schemas.microsoft.com/office/drawing/2014/main" id="{B4307C04-D33D-4B58-9ABE-280610EF93C3}"/>
              </a:ext>
            </a:extLst>
          </p:cNvPr>
          <p:cNvSpPr>
            <a:spLocks noGrp="1"/>
          </p:cNvSpPr>
          <p:nvPr>
            <p:ph type="sldNum" sz="quarter" idx="12"/>
          </p:nvPr>
        </p:nvSpPr>
        <p:spPr/>
        <p:txBody>
          <a:bodyPr/>
          <a:lstStyle/>
          <a:p>
            <a:fld id="{DBFF9636-A71C-488A-89F8-02E08556F10C}" type="slidenum">
              <a:rPr lang="es-ES" smtClean="0"/>
              <a:pPr/>
              <a:t>39</a:t>
            </a:fld>
            <a:endParaRPr lang="es-ES" dirty="0"/>
          </a:p>
        </p:txBody>
      </p:sp>
      <p:sp>
        <p:nvSpPr>
          <p:cNvPr id="13" name="Marcador de contenido 2">
            <a:extLst>
              <a:ext uri="{FF2B5EF4-FFF2-40B4-BE49-F238E27FC236}">
                <a16:creationId xmlns:a16="http://schemas.microsoft.com/office/drawing/2014/main" id="{30D806A7-4CE4-4BDE-8B99-809F5475C089}"/>
              </a:ext>
            </a:extLst>
          </p:cNvPr>
          <p:cNvSpPr txBox="1">
            <a:spLocks/>
          </p:cNvSpPr>
          <p:nvPr/>
        </p:nvSpPr>
        <p:spPr>
          <a:xfrm>
            <a:off x="1083458" y="3309108"/>
            <a:ext cx="16859768" cy="5969803"/>
          </a:xfrm>
          <a:prstGeom prst="rect">
            <a:avLst/>
          </a:prstGeom>
        </p:spPr>
        <p:txBody>
          <a:bodyPr vert="horz" lIns="91440" tIns="45720" rIns="91440" bIns="45720" rtlCol="0">
            <a:normAutofit/>
          </a:bodyPr>
          <a:lstStyle>
            <a:lvl1pPr marL="342900" indent="-342900" algn="l" defTabSz="1371600" rtl="0" eaLnBrk="1" latinLnBrk="0" hangingPunct="1">
              <a:lnSpc>
                <a:spcPct val="90000"/>
              </a:lnSpc>
              <a:spcBef>
                <a:spcPts val="1500"/>
              </a:spcBef>
              <a:buClr>
                <a:srgbClr val="636B6F"/>
              </a:buClr>
              <a:buFont typeface="Arial" panose="020B0604020202020204" pitchFamily="34" charset="0"/>
              <a:buChar char="•"/>
              <a:defRPr sz="4200" kern="1200">
                <a:solidFill>
                  <a:schemeClr val="tx1"/>
                </a:solidFill>
                <a:latin typeface="DIN" pitchFamily="50" charset="0"/>
                <a:ea typeface="+mn-ea"/>
                <a:cs typeface="+mn-cs"/>
              </a:defRPr>
            </a:lvl1pPr>
            <a:lvl2pPr marL="1028700" indent="-342900" algn="l" defTabSz="1371600" rtl="0" eaLnBrk="1" latinLnBrk="0" hangingPunct="1">
              <a:lnSpc>
                <a:spcPct val="90000"/>
              </a:lnSpc>
              <a:spcBef>
                <a:spcPts val="750"/>
              </a:spcBef>
              <a:buClr>
                <a:srgbClr val="636B6F"/>
              </a:buClr>
              <a:buFont typeface="Arial" panose="020B0604020202020204" pitchFamily="34" charset="0"/>
              <a:buChar char="•"/>
              <a:defRPr sz="3600" kern="1200">
                <a:solidFill>
                  <a:schemeClr val="tx1"/>
                </a:solidFill>
                <a:latin typeface="DIN" pitchFamily="50" charset="0"/>
                <a:ea typeface="+mn-ea"/>
                <a:cs typeface="+mn-cs"/>
              </a:defRPr>
            </a:lvl2pPr>
            <a:lvl3pPr marL="1714500" indent="-342900" algn="l" defTabSz="1371600" rtl="0" eaLnBrk="1" latinLnBrk="0" hangingPunct="1">
              <a:lnSpc>
                <a:spcPct val="90000"/>
              </a:lnSpc>
              <a:spcBef>
                <a:spcPts val="750"/>
              </a:spcBef>
              <a:buClr>
                <a:srgbClr val="636B6F"/>
              </a:buClr>
              <a:buFont typeface="Arial" panose="020B0604020202020204" pitchFamily="34" charset="0"/>
              <a:buChar char="•"/>
              <a:defRPr sz="3000" kern="1200">
                <a:solidFill>
                  <a:schemeClr val="tx1"/>
                </a:solidFill>
                <a:latin typeface="DIN" pitchFamily="50" charset="0"/>
                <a:ea typeface="+mn-ea"/>
                <a:cs typeface="+mn-cs"/>
              </a:defRPr>
            </a:lvl3pPr>
            <a:lvl4pPr marL="2400300" indent="-342900" algn="l" defTabSz="1371600" rtl="0" eaLnBrk="1" latinLnBrk="0" hangingPunct="1">
              <a:lnSpc>
                <a:spcPct val="90000"/>
              </a:lnSpc>
              <a:spcBef>
                <a:spcPts val="750"/>
              </a:spcBef>
              <a:buClr>
                <a:srgbClr val="636B6F"/>
              </a:buClr>
              <a:buFont typeface="Arial" panose="020B0604020202020204" pitchFamily="34" charset="0"/>
              <a:buChar char="•"/>
              <a:defRPr sz="2700" kern="1200">
                <a:solidFill>
                  <a:schemeClr val="tx1"/>
                </a:solidFill>
                <a:latin typeface="DIN" pitchFamily="50" charset="0"/>
                <a:ea typeface="+mn-ea"/>
                <a:cs typeface="+mn-cs"/>
              </a:defRPr>
            </a:lvl4pPr>
            <a:lvl5pPr marL="3086100" indent="-342900" algn="l" defTabSz="1371600" rtl="0" eaLnBrk="1" latinLnBrk="0" hangingPunct="1">
              <a:lnSpc>
                <a:spcPct val="90000"/>
              </a:lnSpc>
              <a:spcBef>
                <a:spcPts val="750"/>
              </a:spcBef>
              <a:buClr>
                <a:srgbClr val="636B6F"/>
              </a:buClr>
              <a:buFont typeface="Arial" panose="020B0604020202020204" pitchFamily="34" charset="0"/>
              <a:buChar char="•"/>
              <a:defRPr sz="2700" kern="1200">
                <a:solidFill>
                  <a:schemeClr val="tx1"/>
                </a:solidFill>
                <a:latin typeface="DIN" pitchFamily="50" charset="0"/>
                <a:ea typeface="+mn-ea"/>
                <a:cs typeface="+mn-cs"/>
              </a:defRPr>
            </a:lvl5pPr>
            <a:lvl6pPr marL="37719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7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35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9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pPr>
              <a:buClr>
                <a:srgbClr val="6A7276"/>
              </a:buClr>
            </a:pPr>
            <a:r>
              <a:rPr lang="en-GB" dirty="0"/>
              <a:t>Improved Accuracy and Robustness.</a:t>
            </a:r>
          </a:p>
          <a:p>
            <a:pPr>
              <a:buClr>
                <a:srgbClr val="6A7276"/>
              </a:buClr>
            </a:pPr>
            <a:r>
              <a:rPr lang="en-GB" dirty="0"/>
              <a:t>Enhanced Interpretability.</a:t>
            </a:r>
          </a:p>
          <a:p>
            <a:pPr>
              <a:buClr>
                <a:srgbClr val="6A7276"/>
              </a:buClr>
            </a:pPr>
            <a:r>
              <a:rPr lang="en-GB" dirty="0"/>
              <a:t>Flexibility and Customization.</a:t>
            </a:r>
          </a:p>
          <a:p>
            <a:pPr>
              <a:buClr>
                <a:srgbClr val="6A7276"/>
              </a:buClr>
            </a:pPr>
            <a:r>
              <a:rPr lang="en-US" dirty="0"/>
              <a:t>Exploration of other machine learning techniques.</a:t>
            </a:r>
          </a:p>
          <a:p>
            <a:pPr>
              <a:buClr>
                <a:srgbClr val="6A7276"/>
              </a:buClr>
            </a:pPr>
            <a:r>
              <a:rPr lang="en-US" dirty="0"/>
              <a:t>The application of our integrated ML-DEA model to other domains.</a:t>
            </a:r>
            <a:endParaRPr lang="en-GB" dirty="0"/>
          </a:p>
          <a:p>
            <a:pPr>
              <a:buClr>
                <a:srgbClr val="6A7276"/>
              </a:buClr>
            </a:pPr>
            <a:r>
              <a:rPr lang="en-US" dirty="0"/>
              <a:t>Development of more sophisticated counterfactual methods within the ML-DEA framework. </a:t>
            </a:r>
            <a:endParaRPr lang="en-GB" dirty="0"/>
          </a:p>
        </p:txBody>
      </p:sp>
      <p:sp>
        <p:nvSpPr>
          <p:cNvPr id="3" name="Marcador de pie de página 3">
            <a:extLst>
              <a:ext uri="{FF2B5EF4-FFF2-40B4-BE49-F238E27FC236}">
                <a16:creationId xmlns:a16="http://schemas.microsoft.com/office/drawing/2014/main" id="{80BBB3D9-5F9C-FC36-9373-4237C172A6CC}"/>
              </a:ext>
            </a:extLst>
          </p:cNvPr>
          <p:cNvSpPr>
            <a:spLocks noGrp="1"/>
          </p:cNvSpPr>
          <p:nvPr>
            <p:ph type="ftr" sz="quarter" idx="11"/>
          </p:nvPr>
        </p:nvSpPr>
        <p:spPr>
          <a:xfrm>
            <a:off x="1653085" y="9628939"/>
            <a:ext cx="13031905" cy="547772"/>
          </a:xfrm>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A novel approach for efficiency evaluation through the integration of standard Machine Learning classification models and Data Envelopment Analysis</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1283365971"/>
      </p:ext>
    </p:extLst>
  </p:cSld>
  <p:clrMapOvr>
    <a:masterClrMapping/>
  </p:clrMapOvr>
  <p:extLst>
    <p:ext uri="{6950BFC3-D8DA-4A85-94F7-54DA5524770B}">
      <p188:commentRel xmlns:p188="http://schemas.microsoft.com/office/powerpoint/2018/8/main" r:id="rId3"/>
    </p:ext>
  </p:extLs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C2E5771-2858-4C53-BC4D-99C854852A21}"/>
              </a:ext>
            </a:extLst>
          </p:cNvPr>
          <p:cNvSpPr>
            <a:spLocks noGrp="1"/>
          </p:cNvSpPr>
          <p:nvPr>
            <p:ph type="ctrTitle"/>
          </p:nvPr>
        </p:nvSpPr>
        <p:spPr/>
        <p:txBody>
          <a:bodyPr/>
          <a:lstStyle/>
          <a:p>
            <a:r>
              <a:rPr lang="en-GB" dirty="0"/>
              <a:t>Introduction</a:t>
            </a:r>
          </a:p>
        </p:txBody>
      </p:sp>
      <p:sp>
        <p:nvSpPr>
          <p:cNvPr id="3" name="Subtítulo 2">
            <a:extLst>
              <a:ext uri="{FF2B5EF4-FFF2-40B4-BE49-F238E27FC236}">
                <a16:creationId xmlns:a16="http://schemas.microsoft.com/office/drawing/2014/main" id="{53E1ED9C-83A8-46D1-8BC2-EB59C8F9CAC5}"/>
              </a:ext>
            </a:extLst>
          </p:cNvPr>
          <p:cNvSpPr>
            <a:spLocks noGrp="1"/>
          </p:cNvSpPr>
          <p:nvPr>
            <p:ph type="subTitle" idx="1"/>
          </p:nvPr>
        </p:nvSpPr>
        <p:spPr/>
        <p:txBody>
          <a:bodyPr/>
          <a:lstStyle/>
          <a:p>
            <a:r>
              <a:rPr lang="en-GB" dirty="0"/>
              <a:t>Black Box Analysis</a:t>
            </a:r>
          </a:p>
        </p:txBody>
      </p:sp>
      <p:sp>
        <p:nvSpPr>
          <p:cNvPr id="4" name="Marcador de pie de página 3">
            <a:extLst>
              <a:ext uri="{FF2B5EF4-FFF2-40B4-BE49-F238E27FC236}">
                <a16:creationId xmlns:a16="http://schemas.microsoft.com/office/drawing/2014/main" id="{381B3B6F-FECE-4896-87FA-A8008A98B5FE}"/>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Using sensitivity analysis and visualization techniques to open black box data mining models: a </a:t>
            </a:r>
            <a:r>
              <a:rPr lang="en-US" sz="1800" b="1" kern="100" dirty="0" err="1">
                <a:effectLst/>
                <a:latin typeface="Times New Roman" panose="02020603050405020304" pitchFamily="18" charset="0"/>
                <a:ea typeface="Aptos" panose="020B0004020202020204" pitchFamily="34" charset="0"/>
                <a:cs typeface="Times New Roman" panose="02020603050405020304" pitchFamily="18" charset="0"/>
              </a:rPr>
              <a:t>rminer</a:t>
            </a: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 example</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0E8AE3DB-0025-48B5-B3B4-DC55498EB70D}"/>
              </a:ext>
            </a:extLst>
          </p:cNvPr>
          <p:cNvSpPr>
            <a:spLocks noGrp="1"/>
          </p:cNvSpPr>
          <p:nvPr>
            <p:ph type="sldNum" sz="quarter" idx="12"/>
          </p:nvPr>
        </p:nvSpPr>
        <p:spPr/>
        <p:txBody>
          <a:bodyPr/>
          <a:lstStyle/>
          <a:p>
            <a:fld id="{DBFF9636-A71C-488A-89F8-02E08556F10C}" type="slidenum">
              <a:rPr lang="es-ES" smtClean="0"/>
              <a:pPr/>
              <a:t>4</a:t>
            </a:fld>
            <a:endParaRPr lang="es-ES" dirty="0"/>
          </a:p>
        </p:txBody>
      </p:sp>
    </p:spTree>
    <p:extLst>
      <p:ext uri="{BB962C8B-B14F-4D97-AF65-F5344CB8AC3E}">
        <p14:creationId xmlns:p14="http://schemas.microsoft.com/office/powerpoint/2010/main" val="333545978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ítulo 1">
            <a:extLst>
              <a:ext uri="{FF2B5EF4-FFF2-40B4-BE49-F238E27FC236}">
                <a16:creationId xmlns:a16="http://schemas.microsoft.com/office/drawing/2014/main" id="{EAB85B73-6579-804A-2DFB-B0CE725B3A4D}"/>
              </a:ext>
            </a:extLst>
          </p:cNvPr>
          <p:cNvSpPr>
            <a:spLocks noGrp="1"/>
          </p:cNvSpPr>
          <p:nvPr>
            <p:ph type="subTitle" idx="1"/>
          </p:nvPr>
        </p:nvSpPr>
        <p:spPr/>
        <p:txBody>
          <a:bodyPr/>
          <a:lstStyle/>
          <a:p>
            <a:r>
              <a:rPr lang="es-ES" dirty="0">
                <a:solidFill>
                  <a:schemeClr val="bg2">
                    <a:lumMod val="90000"/>
                  </a:schemeClr>
                </a:solidFill>
              </a:rPr>
              <a:t>Instituto Centro de Investigación Operativa (CIO)</a:t>
            </a:r>
          </a:p>
          <a:p>
            <a:r>
              <a:rPr lang="es-ES" sz="3200" dirty="0">
                <a:solidFill>
                  <a:schemeClr val="bg2">
                    <a:lumMod val="90000"/>
                  </a:schemeClr>
                </a:solidFill>
              </a:rPr>
              <a:t>Universidad Miguel Hernández de Elche</a:t>
            </a:r>
          </a:p>
          <a:p>
            <a:r>
              <a:rPr lang="es-ES" sz="2200" dirty="0"/>
              <a:t>Proyecto PID2022-136383NB-I00 financiado por MCIN/AEI /10.13039/501100011033 /10.13039/501100011033 y por FEDER, UE </a:t>
            </a:r>
            <a:endParaRPr lang="es-ES" sz="2200" dirty="0">
              <a:solidFill>
                <a:schemeClr val="bg2">
                  <a:lumMod val="90000"/>
                </a:schemeClr>
              </a:solidFill>
            </a:endParaRPr>
          </a:p>
        </p:txBody>
      </p:sp>
      <p:sp>
        <p:nvSpPr>
          <p:cNvPr id="3" name="Marcador de texto 2">
            <a:extLst>
              <a:ext uri="{FF2B5EF4-FFF2-40B4-BE49-F238E27FC236}">
                <a16:creationId xmlns:a16="http://schemas.microsoft.com/office/drawing/2014/main" id="{BE03DE9B-4FDB-3174-3EBA-7DFB23FCE318}"/>
              </a:ext>
            </a:extLst>
          </p:cNvPr>
          <p:cNvSpPr>
            <a:spLocks noGrp="1"/>
          </p:cNvSpPr>
          <p:nvPr>
            <p:ph type="body" sz="quarter" idx="10"/>
          </p:nvPr>
        </p:nvSpPr>
        <p:spPr/>
        <p:txBody>
          <a:bodyPr/>
          <a:lstStyle/>
          <a:p>
            <a:r>
              <a:rPr lang="en-GB" dirty="0"/>
              <a:t>Thanks for your attention!</a:t>
            </a:r>
          </a:p>
        </p:txBody>
      </p:sp>
      <p:pic>
        <p:nvPicPr>
          <p:cNvPr id="4" name="Imagen 3" descr="Imagen que contiene Interfaz de usuario gráfica&#10;&#10;Descripción generada automáticamente">
            <a:extLst>
              <a:ext uri="{FF2B5EF4-FFF2-40B4-BE49-F238E27FC236}">
                <a16:creationId xmlns:a16="http://schemas.microsoft.com/office/drawing/2014/main" id="{5D44F6E7-EF60-E842-42CA-1EEEA472D97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475613" y="9003563"/>
            <a:ext cx="4839913" cy="937997"/>
          </a:xfrm>
          <a:prstGeom prst="rect">
            <a:avLst/>
          </a:prstGeom>
        </p:spPr>
      </p:pic>
    </p:spTree>
    <p:extLst>
      <p:ext uri="{BB962C8B-B14F-4D97-AF65-F5344CB8AC3E}">
        <p14:creationId xmlns:p14="http://schemas.microsoft.com/office/powerpoint/2010/main" val="33204828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0750DB4-7407-420E-84B6-A10D2F3B9D3E}"/>
              </a:ext>
            </a:extLst>
          </p:cNvPr>
          <p:cNvSpPr>
            <a:spLocks noGrp="1"/>
          </p:cNvSpPr>
          <p:nvPr>
            <p:ph type="title"/>
          </p:nvPr>
        </p:nvSpPr>
        <p:spPr/>
        <p:txBody>
          <a:bodyPr/>
          <a:lstStyle/>
          <a:p>
            <a:r>
              <a:rPr lang="en-AU" dirty="0"/>
              <a:t>Introduction</a:t>
            </a:r>
          </a:p>
        </p:txBody>
      </p:sp>
      <p:sp>
        <p:nvSpPr>
          <p:cNvPr id="3" name="Marcador de contenido 2">
            <a:extLst>
              <a:ext uri="{FF2B5EF4-FFF2-40B4-BE49-F238E27FC236}">
                <a16:creationId xmlns:a16="http://schemas.microsoft.com/office/drawing/2014/main" id="{F2F9E890-B6DE-48DE-8F6A-A85504366140}"/>
              </a:ext>
            </a:extLst>
          </p:cNvPr>
          <p:cNvSpPr>
            <a:spLocks noGrp="1"/>
          </p:cNvSpPr>
          <p:nvPr>
            <p:ph idx="1"/>
          </p:nvPr>
        </p:nvSpPr>
        <p:spPr>
          <a:xfrm>
            <a:off x="1257300" y="3382494"/>
            <a:ext cx="16595985" cy="5850074"/>
          </a:xfrm>
        </p:spPr>
        <p:txBody>
          <a:bodyPr>
            <a:normAutofit/>
          </a:bodyPr>
          <a:lstStyle/>
          <a:p>
            <a:pPr>
              <a:spcAft>
                <a:spcPts val="1200"/>
              </a:spcAft>
            </a:pPr>
            <a:r>
              <a:rPr lang="en-US" dirty="0"/>
              <a:t>Data Mining (DM) aims to extract useful knowledge from raw data.</a:t>
            </a:r>
          </a:p>
          <a:p>
            <a:pPr>
              <a:spcAft>
                <a:spcPts val="1200"/>
              </a:spcAft>
            </a:pPr>
            <a:r>
              <a:rPr lang="en-US" dirty="0"/>
              <a:t>The value of a supervised DM model may depend predictive capability, computational requirements and </a:t>
            </a:r>
            <a:r>
              <a:rPr lang="en-US" u="sng" dirty="0"/>
              <a:t>explanatory power</a:t>
            </a:r>
            <a:r>
              <a:rPr lang="en-US" dirty="0"/>
              <a:t>.</a:t>
            </a:r>
          </a:p>
          <a:p>
            <a:pPr>
              <a:spcAft>
                <a:spcPts val="1200"/>
              </a:spcAft>
            </a:pPr>
            <a:r>
              <a:rPr lang="en-US" dirty="0"/>
              <a:t>There are two main strategies to increase interpretability from black box DM models:</a:t>
            </a:r>
          </a:p>
          <a:p>
            <a:pPr lvl="1">
              <a:spcAft>
                <a:spcPts val="1200"/>
              </a:spcAft>
            </a:pPr>
            <a:r>
              <a:rPr lang="en-US" dirty="0"/>
              <a:t>Extraction of rules</a:t>
            </a:r>
          </a:p>
          <a:p>
            <a:pPr lvl="1">
              <a:spcAft>
                <a:spcPts val="1200"/>
              </a:spcAft>
            </a:pPr>
            <a:r>
              <a:rPr lang="en-US" dirty="0"/>
              <a:t>Visualization techniques. </a:t>
            </a:r>
            <a:endParaRPr lang="es-ES" dirty="0"/>
          </a:p>
        </p:txBody>
      </p:sp>
      <p:sp>
        <p:nvSpPr>
          <p:cNvPr id="4" name="Marcador de pie de página 3">
            <a:extLst>
              <a:ext uri="{FF2B5EF4-FFF2-40B4-BE49-F238E27FC236}">
                <a16:creationId xmlns:a16="http://schemas.microsoft.com/office/drawing/2014/main" id="{81FA2410-67CF-428A-9DF6-97A560DA85A1}"/>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Using sensitivity analysis and visualization techniques to open black box data mining models: a </a:t>
            </a:r>
            <a:r>
              <a:rPr lang="en-US" sz="1800" b="1" kern="100" dirty="0" err="1">
                <a:effectLst/>
                <a:latin typeface="Times New Roman" panose="02020603050405020304" pitchFamily="18" charset="0"/>
                <a:ea typeface="Aptos" panose="020B0004020202020204" pitchFamily="34" charset="0"/>
                <a:cs typeface="Times New Roman" panose="02020603050405020304" pitchFamily="18" charset="0"/>
              </a:rPr>
              <a:t>rminer</a:t>
            </a: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 example</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D760CE8D-9EC8-4E3A-9555-8CAAD8E66448}"/>
              </a:ext>
            </a:extLst>
          </p:cNvPr>
          <p:cNvSpPr>
            <a:spLocks noGrp="1"/>
          </p:cNvSpPr>
          <p:nvPr>
            <p:ph type="sldNum" sz="quarter" idx="12"/>
          </p:nvPr>
        </p:nvSpPr>
        <p:spPr/>
        <p:txBody>
          <a:bodyPr/>
          <a:lstStyle/>
          <a:p>
            <a:fld id="{DBFF9636-A71C-488A-89F8-02E08556F10C}" type="slidenum">
              <a:rPr lang="es-ES" smtClean="0"/>
              <a:pPr/>
              <a:t>5</a:t>
            </a:fld>
            <a:endParaRPr lang="es-ES" dirty="0"/>
          </a:p>
        </p:txBody>
      </p:sp>
      <p:sp>
        <p:nvSpPr>
          <p:cNvPr id="6" name="Rectangle 2">
            <a:extLst>
              <a:ext uri="{FF2B5EF4-FFF2-40B4-BE49-F238E27FC236}">
                <a16:creationId xmlns:a16="http://schemas.microsoft.com/office/drawing/2014/main" id="{D42C99F7-B18C-5766-7C71-09326CDDA514}"/>
              </a:ext>
            </a:extLst>
          </p:cNvPr>
          <p:cNvSpPr>
            <a:spLocks noChangeArrowheads="1"/>
          </p:cNvSpPr>
          <p:nvPr/>
        </p:nvSpPr>
        <p:spPr bwMode="auto">
          <a:xfrm>
            <a:off x="0" y="0"/>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spTree>
    <p:extLst>
      <p:ext uri="{BB962C8B-B14F-4D97-AF65-F5344CB8AC3E}">
        <p14:creationId xmlns:p14="http://schemas.microsoft.com/office/powerpoint/2010/main" val="11226981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0750DB4-7407-420E-84B6-A10D2F3B9D3E}"/>
              </a:ext>
            </a:extLst>
          </p:cNvPr>
          <p:cNvSpPr>
            <a:spLocks noGrp="1"/>
          </p:cNvSpPr>
          <p:nvPr>
            <p:ph type="title"/>
          </p:nvPr>
        </p:nvSpPr>
        <p:spPr/>
        <p:txBody>
          <a:bodyPr/>
          <a:lstStyle/>
          <a:p>
            <a:r>
              <a:rPr lang="en-AU" dirty="0"/>
              <a:t>Introduction</a:t>
            </a:r>
          </a:p>
        </p:txBody>
      </p:sp>
      <p:sp>
        <p:nvSpPr>
          <p:cNvPr id="3" name="Marcador de contenido 2">
            <a:extLst>
              <a:ext uri="{FF2B5EF4-FFF2-40B4-BE49-F238E27FC236}">
                <a16:creationId xmlns:a16="http://schemas.microsoft.com/office/drawing/2014/main" id="{F2F9E890-B6DE-48DE-8F6A-A85504366140}"/>
              </a:ext>
            </a:extLst>
          </p:cNvPr>
          <p:cNvSpPr>
            <a:spLocks noGrp="1"/>
          </p:cNvSpPr>
          <p:nvPr>
            <p:ph idx="1"/>
          </p:nvPr>
        </p:nvSpPr>
        <p:spPr>
          <a:xfrm>
            <a:off x="1257300" y="3382494"/>
            <a:ext cx="16595985" cy="5850074"/>
          </a:xfrm>
        </p:spPr>
        <p:txBody>
          <a:bodyPr>
            <a:normAutofit/>
          </a:bodyPr>
          <a:lstStyle/>
          <a:p>
            <a:pPr>
              <a:spcAft>
                <a:spcPts val="1200"/>
              </a:spcAft>
            </a:pPr>
            <a:r>
              <a:rPr lang="en-US" dirty="0"/>
              <a:t>Extraction of rules is the most popular</a:t>
            </a:r>
          </a:p>
          <a:p>
            <a:pPr>
              <a:spcAft>
                <a:spcPts val="1200"/>
              </a:spcAft>
            </a:pPr>
            <a:r>
              <a:rPr lang="en-US" dirty="0"/>
              <a:t>Extraction is often based on a simplification of the model complexity, hence leading to rules that do not accurately represent the original model.</a:t>
            </a:r>
          </a:p>
          <a:p>
            <a:pPr>
              <a:spcAft>
                <a:spcPts val="1200"/>
              </a:spcAft>
            </a:pPr>
            <a:r>
              <a:rPr lang="es-ES" dirty="0" err="1"/>
              <a:t>Example</a:t>
            </a:r>
            <a:r>
              <a:rPr lang="es-ES" dirty="0"/>
              <a:t>: a </a:t>
            </a:r>
            <a:r>
              <a:rPr lang="es-ES" dirty="0" err="1"/>
              <a:t>decision</a:t>
            </a:r>
            <a:r>
              <a:rPr lang="es-ES" dirty="0"/>
              <a:t> </a:t>
            </a:r>
            <a:r>
              <a:rPr lang="es-ES" dirty="0" err="1"/>
              <a:t>tree</a:t>
            </a:r>
            <a:r>
              <a:rPr lang="es-ES" dirty="0"/>
              <a:t>.</a:t>
            </a:r>
          </a:p>
          <a:p>
            <a:pPr lvl="1">
              <a:spcAft>
                <a:spcPts val="1200"/>
              </a:spcAft>
            </a:pPr>
            <a:r>
              <a:rPr lang="es-ES" dirty="0"/>
              <a:t>More </a:t>
            </a:r>
            <a:r>
              <a:rPr lang="es-ES" dirty="0" err="1"/>
              <a:t>understanding</a:t>
            </a:r>
            <a:r>
              <a:rPr lang="es-ES" dirty="0"/>
              <a:t> rules </a:t>
            </a:r>
            <a:r>
              <a:rPr lang="es-ES" dirty="0" err="1"/>
              <a:t>but</a:t>
            </a:r>
            <a:r>
              <a:rPr lang="es-ES" dirty="0"/>
              <a:t> </a:t>
            </a:r>
            <a:r>
              <a:rPr lang="es-ES" dirty="0" err="1"/>
              <a:t>discretize</a:t>
            </a:r>
            <a:r>
              <a:rPr lang="es-ES" dirty="0"/>
              <a:t> </a:t>
            </a:r>
            <a:r>
              <a:rPr lang="es-ES" dirty="0" err="1"/>
              <a:t>the</a:t>
            </a:r>
            <a:r>
              <a:rPr lang="es-ES" dirty="0"/>
              <a:t> </a:t>
            </a:r>
            <a:r>
              <a:rPr lang="es-ES" dirty="0" err="1"/>
              <a:t>classifier</a:t>
            </a:r>
            <a:r>
              <a:rPr lang="es-ES" dirty="0"/>
              <a:t> </a:t>
            </a:r>
            <a:r>
              <a:rPr lang="es-ES" dirty="0" err="1"/>
              <a:t>separating</a:t>
            </a:r>
            <a:r>
              <a:rPr lang="es-ES" dirty="0"/>
              <a:t> </a:t>
            </a:r>
            <a:r>
              <a:rPr lang="es-ES" dirty="0" err="1"/>
              <a:t>hyperplane</a:t>
            </a:r>
            <a:r>
              <a:rPr lang="es-ES" dirty="0"/>
              <a:t>, </a:t>
            </a:r>
            <a:r>
              <a:rPr lang="es-ES" dirty="0" err="1"/>
              <a:t>thus</a:t>
            </a:r>
            <a:r>
              <a:rPr lang="es-ES" dirty="0"/>
              <a:t> </a:t>
            </a:r>
            <a:r>
              <a:rPr lang="es-ES" dirty="0" err="1"/>
              <a:t>leading</a:t>
            </a:r>
            <a:r>
              <a:rPr lang="es-ES" dirty="0"/>
              <a:t> </a:t>
            </a:r>
            <a:r>
              <a:rPr lang="es-ES" dirty="0" err="1"/>
              <a:t>to</a:t>
            </a:r>
            <a:r>
              <a:rPr lang="es-ES" dirty="0"/>
              <a:t> </a:t>
            </a:r>
            <a:r>
              <a:rPr lang="es-ES" dirty="0" err="1"/>
              <a:t>information</a:t>
            </a:r>
            <a:r>
              <a:rPr lang="es-ES" dirty="0"/>
              <a:t> </a:t>
            </a:r>
            <a:r>
              <a:rPr lang="es-ES" dirty="0" err="1"/>
              <a:t>loss</a:t>
            </a:r>
            <a:r>
              <a:rPr lang="es-ES" dirty="0"/>
              <a:t>. </a:t>
            </a:r>
          </a:p>
        </p:txBody>
      </p:sp>
      <p:sp>
        <p:nvSpPr>
          <p:cNvPr id="4" name="Marcador de pie de página 3">
            <a:extLst>
              <a:ext uri="{FF2B5EF4-FFF2-40B4-BE49-F238E27FC236}">
                <a16:creationId xmlns:a16="http://schemas.microsoft.com/office/drawing/2014/main" id="{81FA2410-67CF-428A-9DF6-97A560DA85A1}"/>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Using sensitivity analysis and visualization techniques to open black box data mining models: a </a:t>
            </a:r>
            <a:r>
              <a:rPr lang="en-US" sz="1800" b="1" kern="100" dirty="0" err="1">
                <a:effectLst/>
                <a:latin typeface="Times New Roman" panose="02020603050405020304" pitchFamily="18" charset="0"/>
                <a:ea typeface="Aptos" panose="020B0004020202020204" pitchFamily="34" charset="0"/>
                <a:cs typeface="Times New Roman" panose="02020603050405020304" pitchFamily="18" charset="0"/>
              </a:rPr>
              <a:t>rminer</a:t>
            </a: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 example</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D760CE8D-9EC8-4E3A-9555-8CAAD8E66448}"/>
              </a:ext>
            </a:extLst>
          </p:cNvPr>
          <p:cNvSpPr>
            <a:spLocks noGrp="1"/>
          </p:cNvSpPr>
          <p:nvPr>
            <p:ph type="sldNum" sz="quarter" idx="12"/>
          </p:nvPr>
        </p:nvSpPr>
        <p:spPr/>
        <p:txBody>
          <a:bodyPr/>
          <a:lstStyle/>
          <a:p>
            <a:fld id="{DBFF9636-A71C-488A-89F8-02E08556F10C}" type="slidenum">
              <a:rPr lang="es-ES" smtClean="0"/>
              <a:pPr/>
              <a:t>6</a:t>
            </a:fld>
            <a:endParaRPr lang="es-ES" dirty="0"/>
          </a:p>
        </p:txBody>
      </p:sp>
      <p:sp>
        <p:nvSpPr>
          <p:cNvPr id="6" name="Rectangle 2">
            <a:extLst>
              <a:ext uri="{FF2B5EF4-FFF2-40B4-BE49-F238E27FC236}">
                <a16:creationId xmlns:a16="http://schemas.microsoft.com/office/drawing/2014/main" id="{D42C99F7-B18C-5766-7C71-09326CDDA514}"/>
              </a:ext>
            </a:extLst>
          </p:cNvPr>
          <p:cNvSpPr>
            <a:spLocks noChangeArrowheads="1"/>
          </p:cNvSpPr>
          <p:nvPr/>
        </p:nvSpPr>
        <p:spPr bwMode="auto">
          <a:xfrm>
            <a:off x="0" y="0"/>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spTree>
    <p:extLst>
      <p:ext uri="{BB962C8B-B14F-4D97-AF65-F5344CB8AC3E}">
        <p14:creationId xmlns:p14="http://schemas.microsoft.com/office/powerpoint/2010/main" val="31556914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0750DB4-7407-420E-84B6-A10D2F3B9D3E}"/>
              </a:ext>
            </a:extLst>
          </p:cNvPr>
          <p:cNvSpPr>
            <a:spLocks noGrp="1"/>
          </p:cNvSpPr>
          <p:nvPr>
            <p:ph type="title"/>
          </p:nvPr>
        </p:nvSpPr>
        <p:spPr/>
        <p:txBody>
          <a:bodyPr/>
          <a:lstStyle/>
          <a:p>
            <a:r>
              <a:rPr lang="en-AU" dirty="0"/>
              <a:t>Introduction</a:t>
            </a:r>
          </a:p>
        </p:txBody>
      </p:sp>
      <p:sp>
        <p:nvSpPr>
          <p:cNvPr id="3" name="Marcador de contenido 2">
            <a:extLst>
              <a:ext uri="{FF2B5EF4-FFF2-40B4-BE49-F238E27FC236}">
                <a16:creationId xmlns:a16="http://schemas.microsoft.com/office/drawing/2014/main" id="{F2F9E890-B6DE-48DE-8F6A-A85504366140}"/>
              </a:ext>
            </a:extLst>
          </p:cNvPr>
          <p:cNvSpPr>
            <a:spLocks noGrp="1"/>
          </p:cNvSpPr>
          <p:nvPr>
            <p:ph idx="1"/>
          </p:nvPr>
        </p:nvSpPr>
        <p:spPr>
          <a:xfrm>
            <a:off x="1257300" y="3382494"/>
            <a:ext cx="16595985" cy="5850074"/>
          </a:xfrm>
        </p:spPr>
        <p:txBody>
          <a:bodyPr>
            <a:normAutofit/>
          </a:bodyPr>
          <a:lstStyle/>
          <a:p>
            <a:pPr>
              <a:spcAft>
                <a:spcPts val="1200"/>
              </a:spcAft>
            </a:pPr>
            <a:r>
              <a:rPr lang="en-US" dirty="0"/>
              <a:t>The majority of visualization rules address aspects related to the multidimensionality of data.</a:t>
            </a:r>
          </a:p>
          <a:p>
            <a:pPr>
              <a:spcAft>
                <a:spcPts val="1200"/>
              </a:spcAft>
            </a:pPr>
            <a:r>
              <a:rPr lang="en-US" dirty="0"/>
              <a:t>The use of visualization for black box DM models is more scarce.</a:t>
            </a:r>
          </a:p>
          <a:p>
            <a:pPr>
              <a:spcAft>
                <a:spcPts val="1200"/>
              </a:spcAft>
            </a:pPr>
            <a:r>
              <a:rPr lang="en-US" dirty="0"/>
              <a:t>Most of these graphical techniques are specific to a given learning method or DM task.</a:t>
            </a:r>
          </a:p>
        </p:txBody>
      </p:sp>
      <p:sp>
        <p:nvSpPr>
          <p:cNvPr id="4" name="Marcador de pie de página 3">
            <a:extLst>
              <a:ext uri="{FF2B5EF4-FFF2-40B4-BE49-F238E27FC236}">
                <a16:creationId xmlns:a16="http://schemas.microsoft.com/office/drawing/2014/main" id="{81FA2410-67CF-428A-9DF6-97A560DA85A1}"/>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Using sensitivity analysis and visualization techniques to open black box data mining models: a </a:t>
            </a:r>
            <a:r>
              <a:rPr lang="en-US" sz="1800" b="1" kern="100" dirty="0" err="1">
                <a:effectLst/>
                <a:latin typeface="Times New Roman" panose="02020603050405020304" pitchFamily="18" charset="0"/>
                <a:ea typeface="Aptos" panose="020B0004020202020204" pitchFamily="34" charset="0"/>
                <a:cs typeface="Times New Roman" panose="02020603050405020304" pitchFamily="18" charset="0"/>
              </a:rPr>
              <a:t>rminer</a:t>
            </a: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 example</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D760CE8D-9EC8-4E3A-9555-8CAAD8E66448}"/>
              </a:ext>
            </a:extLst>
          </p:cNvPr>
          <p:cNvSpPr>
            <a:spLocks noGrp="1"/>
          </p:cNvSpPr>
          <p:nvPr>
            <p:ph type="sldNum" sz="quarter" idx="12"/>
          </p:nvPr>
        </p:nvSpPr>
        <p:spPr/>
        <p:txBody>
          <a:bodyPr/>
          <a:lstStyle/>
          <a:p>
            <a:fld id="{DBFF9636-A71C-488A-89F8-02E08556F10C}" type="slidenum">
              <a:rPr lang="es-ES" smtClean="0"/>
              <a:pPr/>
              <a:t>7</a:t>
            </a:fld>
            <a:endParaRPr lang="es-ES" dirty="0"/>
          </a:p>
        </p:txBody>
      </p:sp>
      <p:sp>
        <p:nvSpPr>
          <p:cNvPr id="6" name="Rectangle 2">
            <a:extLst>
              <a:ext uri="{FF2B5EF4-FFF2-40B4-BE49-F238E27FC236}">
                <a16:creationId xmlns:a16="http://schemas.microsoft.com/office/drawing/2014/main" id="{D42C99F7-B18C-5766-7C71-09326CDDA514}"/>
              </a:ext>
            </a:extLst>
          </p:cNvPr>
          <p:cNvSpPr>
            <a:spLocks noChangeArrowheads="1"/>
          </p:cNvSpPr>
          <p:nvPr/>
        </p:nvSpPr>
        <p:spPr bwMode="auto">
          <a:xfrm>
            <a:off x="0" y="0"/>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spTree>
    <p:extLst>
      <p:ext uri="{BB962C8B-B14F-4D97-AF65-F5344CB8AC3E}">
        <p14:creationId xmlns:p14="http://schemas.microsoft.com/office/powerpoint/2010/main" val="3023637824"/>
      </p:ext>
    </p:extLst>
  </p:cSld>
  <p:clrMapOvr>
    <a:masterClrMapping/>
  </p:clrMapOvr>
  <p:extLst>
    <p:ext uri="{6950BFC3-D8DA-4A85-94F7-54DA5524770B}">
      <p188:commentRel xmlns:p188="http://schemas.microsoft.com/office/powerpoint/2018/8/main" r:id="rId3"/>
    </p:ext>
  </p:extLs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6689CA8-E0FB-B1B4-82B6-48FE8BB6C9EF}"/>
              </a:ext>
            </a:extLst>
          </p:cNvPr>
          <p:cNvSpPr>
            <a:spLocks noGrp="1"/>
          </p:cNvSpPr>
          <p:nvPr>
            <p:ph type="ctrTitle"/>
          </p:nvPr>
        </p:nvSpPr>
        <p:spPr/>
        <p:txBody>
          <a:bodyPr/>
          <a:lstStyle/>
          <a:p>
            <a:r>
              <a:rPr lang="en-GB" dirty="0"/>
              <a:t>Sensitivity Analysis</a:t>
            </a:r>
          </a:p>
        </p:txBody>
      </p:sp>
      <p:sp>
        <p:nvSpPr>
          <p:cNvPr id="3" name="Subtítulo 2">
            <a:extLst>
              <a:ext uri="{FF2B5EF4-FFF2-40B4-BE49-F238E27FC236}">
                <a16:creationId xmlns:a16="http://schemas.microsoft.com/office/drawing/2014/main" id="{EC9EC8A6-CC12-FC4C-481E-FE2514D5FF5A}"/>
              </a:ext>
            </a:extLst>
          </p:cNvPr>
          <p:cNvSpPr>
            <a:spLocks noGrp="1"/>
          </p:cNvSpPr>
          <p:nvPr>
            <p:ph type="subTitle" idx="1"/>
          </p:nvPr>
        </p:nvSpPr>
        <p:spPr/>
        <p:txBody>
          <a:bodyPr/>
          <a:lstStyle/>
          <a:p>
            <a:r>
              <a:rPr lang="en-GB" dirty="0"/>
              <a:t>An approach to open DM models</a:t>
            </a:r>
          </a:p>
        </p:txBody>
      </p:sp>
      <p:sp>
        <p:nvSpPr>
          <p:cNvPr id="4" name="Marcador de pie de página 3">
            <a:extLst>
              <a:ext uri="{FF2B5EF4-FFF2-40B4-BE49-F238E27FC236}">
                <a16:creationId xmlns:a16="http://schemas.microsoft.com/office/drawing/2014/main" id="{B4BE54DF-455C-F151-5BDA-84A3340CF64B}"/>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Using sensitivity analysis and visualization techniques to open black box data mining models: a </a:t>
            </a:r>
            <a:r>
              <a:rPr lang="en-US" sz="1800" b="1" kern="100" dirty="0" err="1">
                <a:effectLst/>
                <a:latin typeface="Times New Roman" panose="02020603050405020304" pitchFamily="18" charset="0"/>
                <a:ea typeface="Aptos" panose="020B0004020202020204" pitchFamily="34" charset="0"/>
                <a:cs typeface="Times New Roman" panose="02020603050405020304" pitchFamily="18" charset="0"/>
              </a:rPr>
              <a:t>rminer</a:t>
            </a: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 example</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0A211459-F8C1-7C82-00F8-90AE29AF5C35}"/>
              </a:ext>
            </a:extLst>
          </p:cNvPr>
          <p:cNvSpPr>
            <a:spLocks noGrp="1"/>
          </p:cNvSpPr>
          <p:nvPr>
            <p:ph type="sldNum" sz="quarter" idx="12"/>
          </p:nvPr>
        </p:nvSpPr>
        <p:spPr/>
        <p:txBody>
          <a:bodyPr/>
          <a:lstStyle/>
          <a:p>
            <a:fld id="{DBFF9636-A71C-488A-89F8-02E08556F10C}" type="slidenum">
              <a:rPr lang="es-ES" smtClean="0"/>
              <a:pPr/>
              <a:t>8</a:t>
            </a:fld>
            <a:endParaRPr lang="es-ES" dirty="0"/>
          </a:p>
        </p:txBody>
      </p:sp>
    </p:spTree>
    <p:extLst>
      <p:ext uri="{BB962C8B-B14F-4D97-AF65-F5344CB8AC3E}">
        <p14:creationId xmlns:p14="http://schemas.microsoft.com/office/powerpoint/2010/main" val="6734759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0750DB4-7407-420E-84B6-A10D2F3B9D3E}"/>
              </a:ext>
            </a:extLst>
          </p:cNvPr>
          <p:cNvSpPr>
            <a:spLocks noGrp="1"/>
          </p:cNvSpPr>
          <p:nvPr>
            <p:ph type="title"/>
          </p:nvPr>
        </p:nvSpPr>
        <p:spPr/>
        <p:txBody>
          <a:bodyPr/>
          <a:lstStyle/>
          <a:p>
            <a:r>
              <a:rPr lang="en-AU" dirty="0"/>
              <a:t>Sensitivity Analysis</a:t>
            </a:r>
          </a:p>
        </p:txBody>
      </p:sp>
      <p:sp>
        <p:nvSpPr>
          <p:cNvPr id="3" name="Marcador de contenido 2">
            <a:extLst>
              <a:ext uri="{FF2B5EF4-FFF2-40B4-BE49-F238E27FC236}">
                <a16:creationId xmlns:a16="http://schemas.microsoft.com/office/drawing/2014/main" id="{F2F9E890-B6DE-48DE-8F6A-A85504366140}"/>
              </a:ext>
            </a:extLst>
          </p:cNvPr>
          <p:cNvSpPr>
            <a:spLocks noGrp="1"/>
          </p:cNvSpPr>
          <p:nvPr>
            <p:ph idx="1"/>
          </p:nvPr>
        </p:nvSpPr>
        <p:spPr>
          <a:xfrm>
            <a:off x="1257300" y="3382494"/>
            <a:ext cx="16595985" cy="5850074"/>
          </a:xfrm>
        </p:spPr>
        <p:txBody>
          <a:bodyPr>
            <a:normAutofit lnSpcReduction="10000"/>
          </a:bodyPr>
          <a:lstStyle/>
          <a:p>
            <a:pPr>
              <a:spcAft>
                <a:spcPts val="1200"/>
              </a:spcAft>
            </a:pPr>
            <a:r>
              <a:rPr lang="en-US" dirty="0"/>
              <a:t>Sensitivity Analysis (SA) is a method that performs a pure black box use of the fitted models.</a:t>
            </a:r>
          </a:p>
          <a:p>
            <a:pPr>
              <a:spcAft>
                <a:spcPts val="1200"/>
              </a:spcAft>
            </a:pPr>
            <a:r>
              <a:rPr lang="en-US" dirty="0"/>
              <a:t>Querying them with sensitivity samples and recording the obtained responses.</a:t>
            </a:r>
          </a:p>
          <a:p>
            <a:pPr>
              <a:spcAft>
                <a:spcPts val="1200"/>
              </a:spcAft>
            </a:pPr>
            <a:r>
              <a:rPr lang="en-US" dirty="0"/>
              <a:t>No training information is used in this process.</a:t>
            </a:r>
          </a:p>
          <a:p>
            <a:pPr>
              <a:spcAft>
                <a:spcPts val="1200"/>
              </a:spcAft>
            </a:pPr>
            <a:r>
              <a:rPr lang="en-US" dirty="0"/>
              <a:t>This method is universally applicable and can be used with any supervised learning technique.</a:t>
            </a:r>
          </a:p>
          <a:p>
            <a:pPr>
              <a:spcAft>
                <a:spcPts val="1200"/>
              </a:spcAft>
            </a:pPr>
            <a:r>
              <a:rPr lang="en-US" dirty="0"/>
              <a:t>SA has been used as a variable/feature selection method.</a:t>
            </a:r>
          </a:p>
        </p:txBody>
      </p:sp>
      <p:sp>
        <p:nvSpPr>
          <p:cNvPr id="4" name="Marcador de pie de página 3">
            <a:extLst>
              <a:ext uri="{FF2B5EF4-FFF2-40B4-BE49-F238E27FC236}">
                <a16:creationId xmlns:a16="http://schemas.microsoft.com/office/drawing/2014/main" id="{81FA2410-67CF-428A-9DF6-97A560DA85A1}"/>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Using sensitivity analysis and visualization techniques to open black box data mining models: a </a:t>
            </a:r>
            <a:r>
              <a:rPr lang="en-US" sz="1800" b="1" kern="100" dirty="0" err="1">
                <a:effectLst/>
                <a:latin typeface="Times New Roman" panose="02020603050405020304" pitchFamily="18" charset="0"/>
                <a:ea typeface="Aptos" panose="020B0004020202020204" pitchFamily="34" charset="0"/>
                <a:cs typeface="Times New Roman" panose="02020603050405020304" pitchFamily="18" charset="0"/>
              </a:rPr>
              <a:t>rminer</a:t>
            </a: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 example</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D760CE8D-9EC8-4E3A-9555-8CAAD8E66448}"/>
              </a:ext>
            </a:extLst>
          </p:cNvPr>
          <p:cNvSpPr>
            <a:spLocks noGrp="1"/>
          </p:cNvSpPr>
          <p:nvPr>
            <p:ph type="sldNum" sz="quarter" idx="12"/>
          </p:nvPr>
        </p:nvSpPr>
        <p:spPr/>
        <p:txBody>
          <a:bodyPr/>
          <a:lstStyle/>
          <a:p>
            <a:fld id="{DBFF9636-A71C-488A-89F8-02E08556F10C}" type="slidenum">
              <a:rPr lang="es-ES" smtClean="0"/>
              <a:pPr/>
              <a:t>9</a:t>
            </a:fld>
            <a:endParaRPr lang="es-ES" dirty="0"/>
          </a:p>
        </p:txBody>
      </p:sp>
      <p:sp>
        <p:nvSpPr>
          <p:cNvPr id="6" name="Rectangle 2">
            <a:extLst>
              <a:ext uri="{FF2B5EF4-FFF2-40B4-BE49-F238E27FC236}">
                <a16:creationId xmlns:a16="http://schemas.microsoft.com/office/drawing/2014/main" id="{D42C99F7-B18C-5766-7C71-09326CDDA514}"/>
              </a:ext>
            </a:extLst>
          </p:cNvPr>
          <p:cNvSpPr>
            <a:spLocks noChangeArrowheads="1"/>
          </p:cNvSpPr>
          <p:nvPr/>
        </p:nvSpPr>
        <p:spPr bwMode="auto">
          <a:xfrm>
            <a:off x="0" y="0"/>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spTree>
    <p:extLst>
      <p:ext uri="{BB962C8B-B14F-4D97-AF65-F5344CB8AC3E}">
        <p14:creationId xmlns:p14="http://schemas.microsoft.com/office/powerpoint/2010/main" val="1915162435"/>
      </p:ext>
    </p:extLst>
  </p:cSld>
  <p:clrMapOvr>
    <a:masterClrMapping/>
  </p:clrMapOvr>
  <p:extLst>
    <p:ext uri="{6950BFC3-D8DA-4A85-94F7-54DA5524770B}">
      <p188:commentRel xmlns:p188="http://schemas.microsoft.com/office/powerpoint/2018/8/main" r:id="rId3"/>
    </p:ext>
  </p:extLst>
</p:sld>
</file>

<file path=ppt/theme/theme1.xml><?xml version="1.0" encoding="utf-8"?>
<a:theme xmlns:a="http://schemas.openxmlformats.org/drawingml/2006/main" name="Tema de Office">
  <a:themeElements>
    <a:clrScheme name="Tema d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a d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32556</TotalTime>
  <Words>3796</Words>
  <Application>Microsoft Office PowerPoint</Application>
  <PresentationFormat>Personalizado</PresentationFormat>
  <Paragraphs>523</Paragraphs>
  <Slides>40</Slides>
  <Notes>16</Notes>
  <HiddenSlides>0</HiddenSlides>
  <MMClips>0</MMClips>
  <ScaleCrop>false</ScaleCrop>
  <HeadingPairs>
    <vt:vector size="6" baseType="variant">
      <vt:variant>
        <vt:lpstr>Fuentes usadas</vt:lpstr>
      </vt:variant>
      <vt:variant>
        <vt:i4>8</vt:i4>
      </vt:variant>
      <vt:variant>
        <vt:lpstr>Tema</vt:lpstr>
      </vt:variant>
      <vt:variant>
        <vt:i4>1</vt:i4>
      </vt:variant>
      <vt:variant>
        <vt:lpstr>Títulos de diapositiva</vt:lpstr>
      </vt:variant>
      <vt:variant>
        <vt:i4>40</vt:i4>
      </vt:variant>
    </vt:vector>
  </HeadingPairs>
  <TitlesOfParts>
    <vt:vector size="49" baseType="lpstr">
      <vt:lpstr>Cambria Math</vt:lpstr>
      <vt:lpstr>DIN</vt:lpstr>
      <vt:lpstr>Times New Roman</vt:lpstr>
      <vt:lpstr>Arial</vt:lpstr>
      <vt:lpstr>Calibri</vt:lpstr>
      <vt:lpstr>Wingdings</vt:lpstr>
      <vt:lpstr>ElsevierSans</vt:lpstr>
      <vt:lpstr>Candara</vt:lpstr>
      <vt:lpstr>Tema de Office</vt:lpstr>
      <vt:lpstr>Using sensitivity analysis and visualization techniques to open black box data mining models: a rminer example</vt:lpstr>
      <vt:lpstr>Index</vt:lpstr>
      <vt:lpstr>Bibliography</vt:lpstr>
      <vt:lpstr>Introduction</vt:lpstr>
      <vt:lpstr>Introduction</vt:lpstr>
      <vt:lpstr>Introduction</vt:lpstr>
      <vt:lpstr>Introduction</vt:lpstr>
      <vt:lpstr>Sensitivity Analysis</vt:lpstr>
      <vt:lpstr>Sensitivity Analysis</vt:lpstr>
      <vt:lpstr>Sensitivity Analysis</vt:lpstr>
      <vt:lpstr>Sensitivity Analysis</vt:lpstr>
      <vt:lpstr>Methods of SA</vt:lpstr>
      <vt:lpstr>1D-SA</vt:lpstr>
      <vt:lpstr>1D-SA</vt:lpstr>
      <vt:lpstr>1D-SA: Example</vt:lpstr>
      <vt:lpstr>1D-SA: Example</vt:lpstr>
      <vt:lpstr>1D-SA: Example</vt:lpstr>
      <vt:lpstr>1D-SA: Example</vt:lpstr>
      <vt:lpstr>1D-SA: Example</vt:lpstr>
      <vt:lpstr>1D-SA: Example</vt:lpstr>
      <vt:lpstr>1D-SA: Example</vt:lpstr>
      <vt:lpstr>1D-SA: Example</vt:lpstr>
      <vt:lpstr>1D-SA: Example</vt:lpstr>
      <vt:lpstr>Global SA (GSA)</vt:lpstr>
      <vt:lpstr>Global SA (GSA)</vt:lpstr>
      <vt:lpstr>Global SA (GSA)</vt:lpstr>
      <vt:lpstr>Data-based SA (DSA)</vt:lpstr>
      <vt:lpstr>Monte-Carlo SA (MSA)</vt:lpstr>
      <vt:lpstr>Cluster-based SA (CSA)</vt:lpstr>
      <vt:lpstr>DSA vs MSA vs CSA</vt:lpstr>
      <vt:lpstr>Sensitivity measures </vt:lpstr>
      <vt:lpstr>Sensitivity measures </vt:lpstr>
      <vt:lpstr>Sensitivity measures </vt:lpstr>
      <vt:lpstr>Sensitivity measures </vt:lpstr>
      <vt:lpstr>Sensitivity measures </vt:lpstr>
      <vt:lpstr>Sensitivity measures </vt:lpstr>
      <vt:lpstr>Sensitivity measures </vt:lpstr>
      <vt:lpstr>Conclusions</vt:lpstr>
      <vt:lpstr>Conclusions and future work</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Carlos Ramos</dc:creator>
  <cp:lastModifiedBy>Gonzalez Moyano, Ricardo</cp:lastModifiedBy>
  <cp:revision>166</cp:revision>
  <dcterms:created xsi:type="dcterms:W3CDTF">2018-02-01T08:35:13Z</dcterms:created>
  <dcterms:modified xsi:type="dcterms:W3CDTF">2024-10-20T17:30:14Z</dcterms:modified>
</cp:coreProperties>
</file>