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8"/>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8" r:id="rId18"/>
    <p:sldId id="359" r:id="rId19"/>
    <p:sldId id="360" r:id="rId20"/>
    <p:sldId id="361" r:id="rId21"/>
    <p:sldId id="363" r:id="rId22"/>
    <p:sldId id="365" r:id="rId23"/>
    <p:sldId id="366" r:id="rId24"/>
    <p:sldId id="353" r:id="rId25"/>
    <p:sldId id="356" r:id="rId26"/>
    <p:sldId id="355" r:id="rId27"/>
    <p:sldId id="367" r:id="rId28"/>
    <p:sldId id="368" r:id="rId29"/>
    <p:sldId id="306" r:id="rId30"/>
    <p:sldId id="317" r:id="rId31"/>
    <p:sldId id="330" r:id="rId32"/>
    <p:sldId id="343" r:id="rId33"/>
    <p:sldId id="331" r:id="rId34"/>
    <p:sldId id="299" r:id="rId35"/>
    <p:sldId id="300" r:id="rId36"/>
    <p:sldId id="308" r:id="rId37"/>
  </p:sldIdLst>
  <p:sldSz cx="18288000" cy="10288588"/>
  <p:notesSz cx="6858000" cy="9144000"/>
  <p:embeddedFontLst>
    <p:embeddedFont>
      <p:font typeface="Cambria Math" panose="02040503050406030204" pitchFamily="18" charset="0"/>
      <p:regular r:id="rId39"/>
    </p:embeddedFont>
    <p:embeddedFont>
      <p:font typeface="Candara" panose="020E0502030303020204" pitchFamily="34" charset="0"/>
      <p:regular r:id="rId40"/>
      <p:bold r:id="rId41"/>
      <p:italic r:id="rId42"/>
      <p:boldItalic r:id="rId43"/>
    </p:embeddedFont>
    <p:embeddedFont>
      <p:font typeface="DIN" panose="020B0604020202020204" charset="0"/>
      <p:regular r:id="rId44"/>
      <p:bold r:id="rId45"/>
      <p:italic r:id="rId46"/>
      <p:boldItalic r:id="rId47"/>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F742-B2BE-461F-9F48-7083068267CA}" v="1428" dt="2024-10-18T11:22:56.93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6357" autoAdjust="0"/>
  </p:normalViewPr>
  <p:slideViewPr>
    <p:cSldViewPr snapToGrid="0">
      <p:cViewPr varScale="1">
        <p:scale>
          <a:sx n="75" d="100"/>
          <a:sy n="75" d="100"/>
        </p:scale>
        <p:origin x="678" y="7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custSel addSld delSld modSld sldOrd">
      <pc:chgData name="Gonzalez Moyano, Ricardo" userId="5b44e8b1-3a70-41c8-8d8a-36b87a296b66" providerId="ADAL" clId="{30CCF742-B2BE-461F-9F48-7083068267CA}" dt="2024-10-18T11:23:34.756" v="4716" actId="20577"/>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3T07:37:11.941" v="352"/>
        <pc:sldMkLst>
          <pc:docMk/>
          <pc:sldMk cId="3335459780" sldId="258"/>
        </pc:sldMkLst>
        <pc:spChg chg="mod">
          <ac:chgData name="Gonzalez Moyano, Ricardo" userId="5b44e8b1-3a70-41c8-8d8a-36b87a296b66" providerId="ADAL" clId="{30CCF742-B2BE-461F-9F48-7083068267CA}" dt="2024-09-23T07:37:11.941" v="352"/>
          <ac:spMkLst>
            <pc:docMk/>
            <pc:sldMk cId="3335459780" sldId="258"/>
            <ac:spMk id="3" creationId="{53E1ED9C-83A8-46D1-8BC2-EB59C8F9CAC5}"/>
          </ac:spMkLst>
        </pc:spChg>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09-20T11:18:08.445" v="271"/>
        <pc:sldMkLst>
          <pc:docMk/>
          <pc:sldMk cId="392837780" sldId="263"/>
        </pc:sldMkLst>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add del mod">
        <pc:chgData name="Gonzalez Moyano, Ricardo" userId="5b44e8b1-3a70-41c8-8d8a-36b87a296b66" providerId="ADAL" clId="{30CCF742-B2BE-461F-9F48-7083068267CA}" dt="2024-09-30T10:35:35.760" v="2942" actId="20577"/>
        <pc:sldMkLst>
          <pc:docMk/>
          <pc:sldMk cId="3591219499" sldId="280"/>
        </pc:sldMkLst>
        <pc:spChg chg="mod">
          <ac:chgData name="Gonzalez Moyano, Ricardo" userId="5b44e8b1-3a70-41c8-8d8a-36b87a296b66" providerId="ADAL" clId="{30CCF742-B2BE-461F-9F48-7083068267CA}" dt="2024-09-30T10:35:35.760" v="2942" actId="20577"/>
          <ac:spMkLst>
            <pc:docMk/>
            <pc:sldMk cId="3591219499" sldId="280"/>
            <ac:spMk id="2" creationId="{86BA8BD2-2360-47C4-A428-A34D4F1BE424}"/>
          </ac:spMkLst>
        </pc:spChg>
        <pc:spChg chg="mod">
          <ac:chgData name="Gonzalez Moyano, Ricardo" userId="5b44e8b1-3a70-41c8-8d8a-36b87a296b66" providerId="ADAL" clId="{30CCF742-B2BE-461F-9F48-7083068267CA}" dt="2024-09-30T10:35:22.692" v="2931"/>
          <ac:spMkLst>
            <pc:docMk/>
            <pc:sldMk cId="3591219499" sldId="280"/>
            <ac:spMk id="4" creationId="{32E9E3CC-AACD-421E-ADF4-8100E3695283}"/>
          </ac:spMkLst>
        </pc:spChg>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pChg chg="mod">
          <ac:chgData name="Gonzalez Moyano, Ricardo" userId="5b44e8b1-3a70-41c8-8d8a-36b87a296b66" providerId="ADAL" clId="{30CCF742-B2BE-461F-9F48-7083068267CA}" dt="2024-09-27T08:49:56.781" v="805" actId="20577"/>
          <ac:spMkLst>
            <pc:docMk/>
            <pc:sldMk cId="673475911" sldId="321"/>
            <ac:spMk id="2" creationId="{76689CA8-E0FB-B1B4-82B6-48FE8BB6C9EF}"/>
          </ac:spMkLst>
        </pc:spChg>
        <pc:spChg chg="mod">
          <ac:chgData name="Gonzalez Moyano, Ricardo" userId="5b44e8b1-3a70-41c8-8d8a-36b87a296b66" providerId="ADAL" clId="{30CCF742-B2BE-461F-9F48-7083068267CA}" dt="2024-09-27T08:57:21.457" v="856" actId="20577"/>
          <ac:spMkLst>
            <pc:docMk/>
            <pc:sldMk cId="673475911" sldId="321"/>
            <ac:spMk id="3" creationId="{EC9EC8A6-CC12-FC4C-481E-FE2514D5FF5A}"/>
          </ac:spMkLst>
        </pc:spChg>
        <pc:spChg chg="mod">
          <ac:chgData name="Gonzalez Moyano, Ricardo" userId="5b44e8b1-3a70-41c8-8d8a-36b87a296b66" providerId="ADAL" clId="{30CCF742-B2BE-461F-9F48-7083068267CA}" dt="2024-09-27T10:18:37.203" v="1876"/>
          <ac:spMkLst>
            <pc:docMk/>
            <pc:sldMk cId="673475911" sldId="321"/>
            <ac:spMk id="4" creationId="{B4BE54DF-455C-F151-5BDA-84A3340CF64B}"/>
          </ac:spMkLst>
        </pc:spChg>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pChg chg="mod">
          <ac:chgData name="Gonzalez Moyano, Ricardo" userId="5b44e8b1-3a70-41c8-8d8a-36b87a296b66" providerId="ADAL" clId="{30CCF742-B2BE-461F-9F48-7083068267CA}" dt="2024-09-27T08:53:28.097" v="815" actId="14100"/>
          <ac:spMkLst>
            <pc:docMk/>
            <pc:sldMk cId="2197805425" sldId="327"/>
            <ac:spMk id="3" creationId="{4494177C-73C9-19D2-B33F-3A421F270BD1}"/>
          </ac:spMkLst>
        </pc:spChg>
        <pc:picChg chg="del">
          <ac:chgData name="Gonzalez Moyano, Ricardo" userId="5b44e8b1-3a70-41c8-8d8a-36b87a296b66" providerId="ADAL" clId="{30CCF742-B2BE-461F-9F48-7083068267CA}" dt="2024-09-27T08:53:25.073" v="814" actId="478"/>
          <ac:picMkLst>
            <pc:docMk/>
            <pc:sldMk cId="2197805425" sldId="327"/>
            <ac:picMk id="7" creationId="{15B4F19B-E5B1-1B64-6326-3CDDBA34F3D5}"/>
          </ac:picMkLst>
        </pc:picChg>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09-27T08:32:15.214" v="779" actId="20577"/>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09-27T08:32:15.214" v="779" actId="20577"/>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3T07:50:48.974" v="508" actId="5793"/>
        <pc:sldMkLst>
          <pc:docMk/>
          <pc:sldMk cId="3155691495" sldId="345"/>
        </pc:sldMkLst>
        <pc:spChg chg="mod">
          <ac:chgData name="Gonzalez Moyano, Ricardo" userId="5b44e8b1-3a70-41c8-8d8a-36b87a296b66" providerId="ADAL" clId="{30CCF742-B2BE-461F-9F48-7083068267CA}" dt="2024-09-23T07:50:48.974" v="508" actId="5793"/>
          <ac:spMkLst>
            <pc:docMk/>
            <pc:sldMk cId="3155691495" sldId="345"/>
            <ac:spMk id="3" creationId="{F2F9E890-B6DE-48DE-8F6A-A85504366140}"/>
          </ac:spMkLst>
        </pc:spChg>
      </pc:sldChg>
      <pc:sldChg chg="modSp add mod">
        <pc:chgData name="Gonzalez Moyano, Ricardo" userId="5b44e8b1-3a70-41c8-8d8a-36b87a296b66" providerId="ADAL" clId="{30CCF742-B2BE-461F-9F48-7083068267CA}" dt="2024-09-23T08:10:48.493" v="570" actId="20577"/>
        <pc:sldMkLst>
          <pc:docMk/>
          <pc:sldMk cId="3023637824" sldId="346"/>
        </pc:sldMkLst>
        <pc:spChg chg="mod">
          <ac:chgData name="Gonzalez Moyano, Ricardo" userId="5b44e8b1-3a70-41c8-8d8a-36b87a296b66" providerId="ADAL" clId="{30CCF742-B2BE-461F-9F48-7083068267CA}" dt="2024-09-23T08:10:48.493" v="570" actId="20577"/>
          <ac:spMkLst>
            <pc:docMk/>
            <pc:sldMk cId="3023637824" sldId="346"/>
            <ac:spMk id="3" creationId="{F2F9E890-B6DE-48DE-8F6A-A85504366140}"/>
          </ac:spMkLst>
        </pc:spChg>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pChg chg="del mod">
          <ac:chgData name="Gonzalez Moyano, Ricardo" userId="5b44e8b1-3a70-41c8-8d8a-36b87a296b66" providerId="ADAL" clId="{30CCF742-B2BE-461F-9F48-7083068267CA}" dt="2024-09-23T11:09:54.854" v="766"/>
          <ac:spMkLst>
            <pc:docMk/>
            <pc:sldMk cId="1114189655" sldId="347"/>
            <ac:spMk id="3" creationId="{F2F9E890-B6DE-48DE-8F6A-A85504366140}"/>
          </ac:spMkLst>
        </pc:spChg>
        <pc:picChg chg="add mod">
          <ac:chgData name="Gonzalez Moyano, Ricardo" userId="5b44e8b1-3a70-41c8-8d8a-36b87a296b66" providerId="ADAL" clId="{30CCF742-B2BE-461F-9F48-7083068267CA}" dt="2024-09-23T11:10:06.417" v="773" actId="1076"/>
          <ac:picMkLst>
            <pc:docMk/>
            <pc:sldMk cId="1114189655" sldId="347"/>
            <ac:picMk id="8" creationId="{09763837-2002-F7C0-A712-28971317A92E}"/>
          </ac:picMkLst>
        </pc:picChg>
      </pc:sldChg>
      <pc:sldChg chg="modSp add mod ord modCm">
        <pc:chgData name="Gonzalez Moyano, Ricardo" userId="5b44e8b1-3a70-41c8-8d8a-36b87a296b66" providerId="ADAL" clId="{30CCF742-B2BE-461F-9F48-7083068267CA}" dt="2024-09-27T10:12:30.028" v="1814"/>
        <pc:sldMkLst>
          <pc:docMk/>
          <pc:sldMk cId="1915162435" sldId="347"/>
        </pc:sldMkLst>
        <pc:spChg chg="mod">
          <ac:chgData name="Gonzalez Moyano, Ricardo" userId="5b44e8b1-3a70-41c8-8d8a-36b87a296b66" providerId="ADAL" clId="{30CCF742-B2BE-461F-9F48-7083068267CA}" dt="2024-09-27T10:12:30.028" v="1814"/>
          <ac:spMkLst>
            <pc:docMk/>
            <pc:sldMk cId="1915162435" sldId="347"/>
            <ac:spMk id="2" creationId="{90750DB4-7407-420E-84B6-A10D2F3B9D3E}"/>
          </ac:spMkLst>
        </pc:spChg>
        <pc:spChg chg="mod">
          <ac:chgData name="Gonzalez Moyano, Ricardo" userId="5b44e8b1-3a70-41c8-8d8a-36b87a296b66" providerId="ADAL" clId="{30CCF742-B2BE-461F-9F48-7083068267CA}" dt="2024-09-27T09:12:50.025" v="1266"/>
          <ac:spMkLst>
            <pc:docMk/>
            <pc:sldMk cId="1915162435" sldId="347"/>
            <ac:spMk id="3" creationId="{F2F9E890-B6DE-48DE-8F6A-A85504366140}"/>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pChg chg="mod">
          <ac:chgData name="Gonzalez Moyano, Ricardo" userId="5b44e8b1-3a70-41c8-8d8a-36b87a296b66" providerId="ADAL" clId="{30CCF742-B2BE-461F-9F48-7083068267CA}" dt="2024-09-23T08:25:38.380" v="583" actId="14100"/>
          <ac:spMkLst>
            <pc:docMk/>
            <pc:sldMk cId="374095085" sldId="348"/>
            <ac:spMk id="3" creationId="{F2F9E890-B6DE-48DE-8F6A-A85504366140}"/>
          </ac:spMkLst>
        </pc:spChg>
        <pc:spChg chg="add mod">
          <ac:chgData name="Gonzalez Moyano, Ricardo" userId="5b44e8b1-3a70-41c8-8d8a-36b87a296b66" providerId="ADAL" clId="{30CCF742-B2BE-461F-9F48-7083068267CA}" dt="2024-09-23T08:28:00.726" v="619" actId="1076"/>
          <ac:spMkLst>
            <pc:docMk/>
            <pc:sldMk cId="374095085" sldId="348"/>
            <ac:spMk id="9" creationId="{DC36B1CF-B408-5E80-5F93-B9DC946B3BF8}"/>
          </ac:spMkLst>
        </pc:spChg>
        <pc:picChg chg="add mod">
          <ac:chgData name="Gonzalez Moyano, Ricardo" userId="5b44e8b1-3a70-41c8-8d8a-36b87a296b66" providerId="ADAL" clId="{30CCF742-B2BE-461F-9F48-7083068267CA}" dt="2024-09-23T08:26:28.046" v="591" actId="1076"/>
          <ac:picMkLst>
            <pc:docMk/>
            <pc:sldMk cId="374095085" sldId="348"/>
            <ac:picMk id="8" creationId="{3C0EBD0C-259A-29AE-43FC-1AA1E2B5549B}"/>
          </ac:picMkLst>
        </pc:picChg>
      </pc:sldChg>
      <pc:sldChg chg="modSp add mod">
        <pc:chgData name="Gonzalez Moyano, Ricardo" userId="5b44e8b1-3a70-41c8-8d8a-36b87a296b66" providerId="ADAL" clId="{30CCF742-B2BE-461F-9F48-7083068267CA}" dt="2024-09-27T10:12:33.008" v="1815"/>
        <pc:sldMkLst>
          <pc:docMk/>
          <pc:sldMk cId="2531114010" sldId="348"/>
        </pc:sldMkLst>
        <pc:spChg chg="mod">
          <ac:chgData name="Gonzalez Moyano, Ricardo" userId="5b44e8b1-3a70-41c8-8d8a-36b87a296b66" providerId="ADAL" clId="{30CCF742-B2BE-461F-9F48-7083068267CA}" dt="2024-09-27T10:12:33.008" v="1815"/>
          <ac:spMkLst>
            <pc:docMk/>
            <pc:sldMk cId="2531114010" sldId="348"/>
            <ac:spMk id="2" creationId="{90750DB4-7407-420E-84B6-A10D2F3B9D3E}"/>
          </ac:spMkLst>
        </pc:spChg>
        <pc:spChg chg="mod">
          <ac:chgData name="Gonzalez Moyano, Ricardo" userId="5b44e8b1-3a70-41c8-8d8a-36b87a296b66" providerId="ADAL" clId="{30CCF742-B2BE-461F-9F48-7083068267CA}" dt="2024-09-27T10:02:18.543" v="1679" actId="20577"/>
          <ac:spMkLst>
            <pc:docMk/>
            <pc:sldMk cId="2531114010" sldId="348"/>
            <ac:spMk id="3" creationId="{F2F9E890-B6DE-48DE-8F6A-A85504366140}"/>
          </ac:spMkLst>
        </pc:spChg>
      </pc:sldChg>
      <pc:sldChg chg="modSp new mod">
        <pc:chgData name="Gonzalez Moyano, Ricardo" userId="5b44e8b1-3a70-41c8-8d8a-36b87a296b66" providerId="ADAL" clId="{30CCF742-B2BE-461F-9F48-7083068267CA}" dt="2024-09-27T10:18:31.200" v="1875"/>
        <pc:sldMkLst>
          <pc:docMk/>
          <pc:sldMk cId="190797230" sldId="349"/>
        </pc:sldMkLst>
        <pc:spChg chg="mod">
          <ac:chgData name="Gonzalez Moyano, Ricardo" userId="5b44e8b1-3a70-41c8-8d8a-36b87a296b66" providerId="ADAL" clId="{30CCF742-B2BE-461F-9F48-7083068267CA}" dt="2024-09-27T10:12:36.049" v="1816"/>
          <ac:spMkLst>
            <pc:docMk/>
            <pc:sldMk cId="190797230" sldId="349"/>
            <ac:spMk id="2" creationId="{C1EA5FF0-233C-9766-7379-A46D6B168167}"/>
          </ac:spMkLst>
        </pc:spChg>
        <pc:spChg chg="mod">
          <ac:chgData name="Gonzalez Moyano, Ricardo" userId="5b44e8b1-3a70-41c8-8d8a-36b87a296b66" providerId="ADAL" clId="{30CCF742-B2BE-461F-9F48-7083068267CA}" dt="2024-09-27T10:10:37.828" v="1812" actId="20577"/>
          <ac:spMkLst>
            <pc:docMk/>
            <pc:sldMk cId="190797230" sldId="349"/>
            <ac:spMk id="3" creationId="{B7960068-E182-A0CB-FAF6-893830475CE8}"/>
          </ac:spMkLst>
        </pc:spChg>
        <pc:spChg chg="mod">
          <ac:chgData name="Gonzalez Moyano, Ricardo" userId="5b44e8b1-3a70-41c8-8d8a-36b87a296b66" providerId="ADAL" clId="{30CCF742-B2BE-461F-9F48-7083068267CA}" dt="2024-09-27T10:18:31.200" v="1875"/>
          <ac:spMkLst>
            <pc:docMk/>
            <pc:sldMk cId="190797230" sldId="349"/>
            <ac:spMk id="4" creationId="{81ACF9CC-DECD-91AA-D2A0-DD315E128561}"/>
          </ac:spMkLst>
        </pc:spChg>
      </pc:sldChg>
      <pc:sldChg chg="modSp add del mod">
        <pc:chgData name="Gonzalez Moyano, Ricardo" userId="5b44e8b1-3a70-41c8-8d8a-36b87a296b66" providerId="ADAL" clId="{30CCF742-B2BE-461F-9F48-7083068267CA}" dt="2024-09-27T08:46:09.234" v="781" actId="47"/>
        <pc:sldMkLst>
          <pc:docMk/>
          <pc:sldMk cId="3849440728" sldId="349"/>
        </pc:sldMkLst>
        <pc:spChg chg="mod">
          <ac:chgData name="Gonzalez Moyano, Ricardo" userId="5b44e8b1-3a70-41c8-8d8a-36b87a296b66" providerId="ADAL" clId="{30CCF742-B2BE-461F-9F48-7083068267CA}" dt="2024-09-23T08:33:29.253" v="639" actId="14100"/>
          <ac:spMkLst>
            <pc:docMk/>
            <pc:sldMk cId="3849440728" sldId="349"/>
            <ac:spMk id="3" creationId="{F2F9E890-B6DE-48DE-8F6A-A85504366140}"/>
          </ac:spMkLst>
        </pc:spChg>
      </pc:sldChg>
      <pc:sldChg chg="addSp delSp modSp add del mod">
        <pc:chgData name="Gonzalez Moyano, Ricardo" userId="5b44e8b1-3a70-41c8-8d8a-36b87a296b66" providerId="ADAL" clId="{30CCF742-B2BE-461F-9F48-7083068267CA}" dt="2024-09-27T08:46:09.234" v="781" actId="47"/>
        <pc:sldMkLst>
          <pc:docMk/>
          <pc:sldMk cId="171165327" sldId="350"/>
        </pc:sldMkLst>
        <pc:spChg chg="mod">
          <ac:chgData name="Gonzalez Moyano, Ricardo" userId="5b44e8b1-3a70-41c8-8d8a-36b87a296b66" providerId="ADAL" clId="{30CCF742-B2BE-461F-9F48-7083068267CA}" dt="2024-09-23T08:41:52.269" v="764" actId="20577"/>
          <ac:spMkLst>
            <pc:docMk/>
            <pc:sldMk cId="171165327" sldId="350"/>
            <ac:spMk id="3" creationId="{F2F9E890-B6DE-48DE-8F6A-A85504366140}"/>
          </ac:spMkLst>
        </pc:spChg>
        <pc:spChg chg="mod">
          <ac:chgData name="Gonzalez Moyano, Ricardo" userId="5b44e8b1-3a70-41c8-8d8a-36b87a296b66" providerId="ADAL" clId="{30CCF742-B2BE-461F-9F48-7083068267CA}" dt="2024-09-23T08:41:18.789" v="759" actId="20577"/>
          <ac:spMkLst>
            <pc:docMk/>
            <pc:sldMk cId="171165327" sldId="350"/>
            <ac:spMk id="9" creationId="{DC36B1CF-B408-5E80-5F93-B9DC946B3BF8}"/>
          </ac:spMkLst>
        </pc:spChg>
        <pc:picChg chg="del">
          <ac:chgData name="Gonzalez Moyano, Ricardo" userId="5b44e8b1-3a70-41c8-8d8a-36b87a296b66" providerId="ADAL" clId="{30CCF742-B2BE-461F-9F48-7083068267CA}" dt="2024-09-23T08:40:11.608" v="741" actId="478"/>
          <ac:picMkLst>
            <pc:docMk/>
            <pc:sldMk cId="171165327" sldId="350"/>
            <ac:picMk id="8" creationId="{3C0EBD0C-259A-29AE-43FC-1AA1E2B5549B}"/>
          </ac:picMkLst>
        </pc:picChg>
        <pc:picChg chg="add mod">
          <ac:chgData name="Gonzalez Moyano, Ricardo" userId="5b44e8b1-3a70-41c8-8d8a-36b87a296b66" providerId="ADAL" clId="{30CCF742-B2BE-461F-9F48-7083068267CA}" dt="2024-09-23T08:41:29.173" v="760" actId="1076"/>
          <ac:picMkLst>
            <pc:docMk/>
            <pc:sldMk cId="171165327" sldId="350"/>
            <ac:picMk id="10" creationId="{EB6E4F06-8148-091B-9D32-CA9F0C47EE35}"/>
          </ac:picMkLst>
        </pc:picChg>
      </pc:sldChg>
      <pc:sldChg chg="addSp delSp modSp add mod">
        <pc:chgData name="Gonzalez Moyano, Ricardo" userId="5b44e8b1-3a70-41c8-8d8a-36b87a296b66" providerId="ADAL" clId="{30CCF742-B2BE-461F-9F48-7083068267CA}" dt="2024-09-27T12:06:30.618" v="2854" actId="20577"/>
        <pc:sldMkLst>
          <pc:docMk/>
          <pc:sldMk cId="173314101" sldId="350"/>
        </pc:sldMkLst>
        <pc:spChg chg="mod">
          <ac:chgData name="Gonzalez Moyano, Ricardo" userId="5b44e8b1-3a70-41c8-8d8a-36b87a296b66" providerId="ADAL" clId="{30CCF742-B2BE-461F-9F48-7083068267CA}" dt="2024-09-27T10:15:43.632" v="1829" actId="20577"/>
          <ac:spMkLst>
            <pc:docMk/>
            <pc:sldMk cId="173314101" sldId="350"/>
            <ac:spMk id="2" creationId="{C1EA5FF0-233C-9766-7379-A46D6B168167}"/>
          </ac:spMkLst>
        </pc:spChg>
        <pc:spChg chg="mod">
          <ac:chgData name="Gonzalez Moyano, Ricardo" userId="5b44e8b1-3a70-41c8-8d8a-36b87a296b66" providerId="ADAL" clId="{30CCF742-B2BE-461F-9F48-7083068267CA}" dt="2024-09-27T10:36:11.595" v="2242" actId="14100"/>
          <ac:spMkLst>
            <pc:docMk/>
            <pc:sldMk cId="173314101" sldId="350"/>
            <ac:spMk id="3" creationId="{B7960068-E182-A0CB-FAF6-893830475CE8}"/>
          </ac:spMkLst>
        </pc:spChg>
        <pc:spChg chg="mod">
          <ac:chgData name="Gonzalez Moyano, Ricardo" userId="5b44e8b1-3a70-41c8-8d8a-36b87a296b66" providerId="ADAL" clId="{30CCF742-B2BE-461F-9F48-7083068267CA}" dt="2024-09-27T10:37:04.083" v="2253"/>
          <ac:spMkLst>
            <pc:docMk/>
            <pc:sldMk cId="173314101" sldId="350"/>
            <ac:spMk id="4" creationId="{81ACF9CC-DECD-91AA-D2A0-DD315E128561}"/>
          </ac:spMkLst>
        </pc:spChg>
        <pc:spChg chg="add del mod">
          <ac:chgData name="Gonzalez Moyano, Ricardo" userId="5b44e8b1-3a70-41c8-8d8a-36b87a296b66" providerId="ADAL" clId="{30CCF742-B2BE-461F-9F48-7083068267CA}" dt="2024-09-27T10:41:37.934" v="2324" actId="478"/>
          <ac:spMkLst>
            <pc:docMk/>
            <pc:sldMk cId="173314101" sldId="350"/>
            <ac:spMk id="6" creationId="{5B9A4DDF-7275-9F6A-6360-B60338FE53B6}"/>
          </ac:spMkLst>
        </pc:spChg>
        <pc:spChg chg="add del mod">
          <ac:chgData name="Gonzalez Moyano, Ricardo" userId="5b44e8b1-3a70-41c8-8d8a-36b87a296b66" providerId="ADAL" clId="{30CCF742-B2BE-461F-9F48-7083068267CA}" dt="2024-09-27T10:44:35.150" v="2353" actId="478"/>
          <ac:spMkLst>
            <pc:docMk/>
            <pc:sldMk cId="173314101" sldId="350"/>
            <ac:spMk id="7" creationId="{64DD65FC-E74D-AF96-13CA-287EF07A96FB}"/>
          </ac:spMkLst>
        </pc:spChg>
        <pc:spChg chg="add mod">
          <ac:chgData name="Gonzalez Moyano, Ricardo" userId="5b44e8b1-3a70-41c8-8d8a-36b87a296b66" providerId="ADAL" clId="{30CCF742-B2BE-461F-9F48-7083068267CA}" dt="2024-09-27T10:45:26.467" v="2360" actId="1076"/>
          <ac:spMkLst>
            <pc:docMk/>
            <pc:sldMk cId="173314101" sldId="350"/>
            <ac:spMk id="8" creationId="{E44D4ED5-A4E0-D552-962C-E8E026F105F7}"/>
          </ac:spMkLst>
        </pc:spChg>
        <pc:spChg chg="add mod">
          <ac:chgData name="Gonzalez Moyano, Ricardo" userId="5b44e8b1-3a70-41c8-8d8a-36b87a296b66" providerId="ADAL" clId="{30CCF742-B2BE-461F-9F48-7083068267CA}" dt="2024-09-27T10:45:26.467" v="2360" actId="1076"/>
          <ac:spMkLst>
            <pc:docMk/>
            <pc:sldMk cId="173314101" sldId="350"/>
            <ac:spMk id="9" creationId="{1F53675F-0AB1-FC06-6CAE-621129C571CC}"/>
          </ac:spMkLst>
        </pc:spChg>
        <pc:spChg chg="add mod">
          <ac:chgData name="Gonzalez Moyano, Ricardo" userId="5b44e8b1-3a70-41c8-8d8a-36b87a296b66" providerId="ADAL" clId="{30CCF742-B2BE-461F-9F48-7083068267CA}" dt="2024-09-27T10:45:26.467" v="2360" actId="1076"/>
          <ac:spMkLst>
            <pc:docMk/>
            <pc:sldMk cId="173314101" sldId="350"/>
            <ac:spMk id="10" creationId="{50452F7C-7C3D-7C5F-A8DD-F3E2A7A2436C}"/>
          </ac:spMkLst>
        </pc:spChg>
        <pc:spChg chg="add mod">
          <ac:chgData name="Gonzalez Moyano, Ricardo" userId="5b44e8b1-3a70-41c8-8d8a-36b87a296b66" providerId="ADAL" clId="{30CCF742-B2BE-461F-9F48-7083068267CA}" dt="2024-09-27T10:45:26.467" v="2360" actId="1076"/>
          <ac:spMkLst>
            <pc:docMk/>
            <pc:sldMk cId="173314101" sldId="350"/>
            <ac:spMk id="11" creationId="{937CA9B6-CAF8-CB03-CA42-35B382A8D0E4}"/>
          </ac:spMkLst>
        </pc:spChg>
        <pc:spChg chg="add mod">
          <ac:chgData name="Gonzalez Moyano, Ricardo" userId="5b44e8b1-3a70-41c8-8d8a-36b87a296b66" providerId="ADAL" clId="{30CCF742-B2BE-461F-9F48-7083068267CA}" dt="2024-09-27T10:44:31.123" v="2352" actId="14100"/>
          <ac:spMkLst>
            <pc:docMk/>
            <pc:sldMk cId="173314101" sldId="350"/>
            <ac:spMk id="12" creationId="{201BD1CF-1B08-504C-8E62-6A3A3E964CEB}"/>
          </ac:spMkLst>
        </pc:spChg>
        <pc:spChg chg="add del mod">
          <ac:chgData name="Gonzalez Moyano, Ricardo" userId="5b44e8b1-3a70-41c8-8d8a-36b87a296b66" providerId="ADAL" clId="{30CCF742-B2BE-461F-9F48-7083068267CA}" dt="2024-09-27T10:45:42.235" v="2363" actId="478"/>
          <ac:spMkLst>
            <pc:docMk/>
            <pc:sldMk cId="173314101" sldId="350"/>
            <ac:spMk id="13" creationId="{111FBA34-8EFF-024B-1DB6-C9E60B50025B}"/>
          </ac:spMkLst>
        </pc:spChg>
        <pc:spChg chg="add del mod">
          <ac:chgData name="Gonzalez Moyano, Ricardo" userId="5b44e8b1-3a70-41c8-8d8a-36b87a296b66" providerId="ADAL" clId="{30CCF742-B2BE-461F-9F48-7083068267CA}" dt="2024-09-27T10:45:42.235" v="2363" actId="478"/>
          <ac:spMkLst>
            <pc:docMk/>
            <pc:sldMk cId="173314101" sldId="350"/>
            <ac:spMk id="14" creationId="{20BBE3EF-613C-DA27-FC9A-C2F75B99887D}"/>
          </ac:spMkLst>
        </pc:spChg>
        <pc:spChg chg="add del mod">
          <ac:chgData name="Gonzalez Moyano, Ricardo" userId="5b44e8b1-3a70-41c8-8d8a-36b87a296b66" providerId="ADAL" clId="{30CCF742-B2BE-461F-9F48-7083068267CA}" dt="2024-09-27T10:45:42.235" v="2363" actId="478"/>
          <ac:spMkLst>
            <pc:docMk/>
            <pc:sldMk cId="173314101" sldId="350"/>
            <ac:spMk id="15" creationId="{446B0E9C-BE5F-C6CF-EF9B-B4793D1555E1}"/>
          </ac:spMkLst>
        </pc:spChg>
        <pc:spChg chg="add del mod">
          <ac:chgData name="Gonzalez Moyano, Ricardo" userId="5b44e8b1-3a70-41c8-8d8a-36b87a296b66" providerId="ADAL" clId="{30CCF742-B2BE-461F-9F48-7083068267CA}" dt="2024-09-27T10:45:42.235" v="2363" actId="478"/>
          <ac:spMkLst>
            <pc:docMk/>
            <pc:sldMk cId="173314101" sldId="350"/>
            <ac:spMk id="16" creationId="{9D1E17B0-836D-274D-898D-72E4E9663EC3}"/>
          </ac:spMkLst>
        </pc:spChg>
        <pc:spChg chg="add del mod">
          <ac:chgData name="Gonzalez Moyano, Ricardo" userId="5b44e8b1-3a70-41c8-8d8a-36b87a296b66" providerId="ADAL" clId="{30CCF742-B2BE-461F-9F48-7083068267CA}" dt="2024-09-27T10:45:42.235" v="2363" actId="478"/>
          <ac:spMkLst>
            <pc:docMk/>
            <pc:sldMk cId="173314101" sldId="350"/>
            <ac:spMk id="17" creationId="{AAC94CE4-435E-1030-E599-BCD9F8E3FA73}"/>
          </ac:spMkLst>
        </pc:spChg>
        <pc:spChg chg="add del mod">
          <ac:chgData name="Gonzalez Moyano, Ricardo" userId="5b44e8b1-3a70-41c8-8d8a-36b87a296b66" providerId="ADAL" clId="{30CCF742-B2BE-461F-9F48-7083068267CA}" dt="2024-09-27T10:45:42.235" v="2363" actId="478"/>
          <ac:spMkLst>
            <pc:docMk/>
            <pc:sldMk cId="173314101" sldId="350"/>
            <ac:spMk id="18" creationId="{C3D16BFE-D6BD-DE57-DECB-97C0F6CED4BB}"/>
          </ac:spMkLst>
        </pc:spChg>
        <pc:spChg chg="add mod">
          <ac:chgData name="Gonzalez Moyano, Ricardo" userId="5b44e8b1-3a70-41c8-8d8a-36b87a296b66" providerId="ADAL" clId="{30CCF742-B2BE-461F-9F48-7083068267CA}" dt="2024-09-27T10:45:37.834" v="2362" actId="1076"/>
          <ac:spMkLst>
            <pc:docMk/>
            <pc:sldMk cId="173314101" sldId="350"/>
            <ac:spMk id="19" creationId="{E9B27FBC-0CF0-C807-DF89-B4B967DA072D}"/>
          </ac:spMkLst>
        </pc:spChg>
        <pc:spChg chg="add mod">
          <ac:chgData name="Gonzalez Moyano, Ricardo" userId="5b44e8b1-3a70-41c8-8d8a-36b87a296b66" providerId="ADAL" clId="{30CCF742-B2BE-461F-9F48-7083068267CA}" dt="2024-09-27T10:45:31.755" v="2361" actId="1076"/>
          <ac:spMkLst>
            <pc:docMk/>
            <pc:sldMk cId="173314101" sldId="350"/>
            <ac:spMk id="20" creationId="{B3B86253-FB5A-1575-7B74-C510C0AA27F4}"/>
          </ac:spMkLst>
        </pc:spChg>
        <pc:spChg chg="add mod">
          <ac:chgData name="Gonzalez Moyano, Ricardo" userId="5b44e8b1-3a70-41c8-8d8a-36b87a296b66" providerId="ADAL" clId="{30CCF742-B2BE-461F-9F48-7083068267CA}" dt="2024-09-27T10:45:53.035" v="2365" actId="1076"/>
          <ac:spMkLst>
            <pc:docMk/>
            <pc:sldMk cId="173314101" sldId="350"/>
            <ac:spMk id="21" creationId="{F67FA93E-9B47-F56C-1D14-54766247FB60}"/>
          </ac:spMkLst>
        </pc:spChg>
        <pc:spChg chg="add mod">
          <ac:chgData name="Gonzalez Moyano, Ricardo" userId="5b44e8b1-3a70-41c8-8d8a-36b87a296b66" providerId="ADAL" clId="{30CCF742-B2BE-461F-9F48-7083068267CA}" dt="2024-09-27T10:45:53.035" v="2365" actId="1076"/>
          <ac:spMkLst>
            <pc:docMk/>
            <pc:sldMk cId="173314101" sldId="350"/>
            <ac:spMk id="22" creationId="{29EA6371-664B-A8DD-7822-510FFCB982DF}"/>
          </ac:spMkLst>
        </pc:spChg>
        <pc:spChg chg="add mod">
          <ac:chgData name="Gonzalez Moyano, Ricardo" userId="5b44e8b1-3a70-41c8-8d8a-36b87a296b66" providerId="ADAL" clId="{30CCF742-B2BE-461F-9F48-7083068267CA}" dt="2024-09-27T10:45:53.035" v="2365" actId="1076"/>
          <ac:spMkLst>
            <pc:docMk/>
            <pc:sldMk cId="173314101" sldId="350"/>
            <ac:spMk id="23" creationId="{D0575589-C4DA-0A89-9288-FFBEF126A4F6}"/>
          </ac:spMkLst>
        </pc:spChg>
        <pc:spChg chg="add mod">
          <ac:chgData name="Gonzalez Moyano, Ricardo" userId="5b44e8b1-3a70-41c8-8d8a-36b87a296b66" providerId="ADAL" clId="{30CCF742-B2BE-461F-9F48-7083068267CA}" dt="2024-09-27T10:46:07.947" v="2370" actId="20577"/>
          <ac:spMkLst>
            <pc:docMk/>
            <pc:sldMk cId="173314101" sldId="350"/>
            <ac:spMk id="24" creationId="{FF4358BC-28FF-BD35-B569-53DB475788D8}"/>
          </ac:spMkLst>
        </pc:spChg>
        <pc:spChg chg="add mod">
          <ac:chgData name="Gonzalez Moyano, Ricardo" userId="5b44e8b1-3a70-41c8-8d8a-36b87a296b66" providerId="ADAL" clId="{30CCF742-B2BE-461F-9F48-7083068267CA}" dt="2024-09-27T10:45:53.035" v="2365" actId="1076"/>
          <ac:spMkLst>
            <pc:docMk/>
            <pc:sldMk cId="173314101" sldId="350"/>
            <ac:spMk id="25" creationId="{B671664A-B770-B460-2C6C-78954B233652}"/>
          </ac:spMkLst>
        </pc:spChg>
        <pc:spChg chg="add mod">
          <ac:chgData name="Gonzalez Moyano, Ricardo" userId="5b44e8b1-3a70-41c8-8d8a-36b87a296b66" providerId="ADAL" clId="{30CCF742-B2BE-461F-9F48-7083068267CA}" dt="2024-09-27T10:45:53.035" v="2365" actId="1076"/>
          <ac:spMkLst>
            <pc:docMk/>
            <pc:sldMk cId="173314101" sldId="350"/>
            <ac:spMk id="26" creationId="{3346CE18-ABD7-F902-009E-F3AE2204A5D2}"/>
          </ac:spMkLst>
        </pc:spChg>
        <pc:spChg chg="add mod">
          <ac:chgData name="Gonzalez Moyano, Ricardo" userId="5b44e8b1-3a70-41c8-8d8a-36b87a296b66" providerId="ADAL" clId="{30CCF742-B2BE-461F-9F48-7083068267CA}" dt="2024-09-27T10:45:53.035" v="2365" actId="1076"/>
          <ac:spMkLst>
            <pc:docMk/>
            <pc:sldMk cId="173314101" sldId="350"/>
            <ac:spMk id="27" creationId="{114730DD-4847-D463-EE92-132228C039A3}"/>
          </ac:spMkLst>
        </pc:spChg>
        <pc:spChg chg="add mod">
          <ac:chgData name="Gonzalez Moyano, Ricardo" userId="5b44e8b1-3a70-41c8-8d8a-36b87a296b66" providerId="ADAL" clId="{30CCF742-B2BE-461F-9F48-7083068267CA}" dt="2024-09-27T10:46:00.658" v="2367" actId="1076"/>
          <ac:spMkLst>
            <pc:docMk/>
            <pc:sldMk cId="173314101" sldId="350"/>
            <ac:spMk id="28" creationId="{39D412CB-C489-5EEE-0FB5-F4EC18F6A6DA}"/>
          </ac:spMkLst>
        </pc:spChg>
        <pc:spChg chg="add mod">
          <ac:chgData name="Gonzalez Moyano, Ricardo" userId="5b44e8b1-3a70-41c8-8d8a-36b87a296b66" providerId="ADAL" clId="{30CCF742-B2BE-461F-9F48-7083068267CA}" dt="2024-09-27T10:46:00.658" v="2367" actId="1076"/>
          <ac:spMkLst>
            <pc:docMk/>
            <pc:sldMk cId="173314101" sldId="350"/>
            <ac:spMk id="29" creationId="{5495CE12-3427-3E7E-76B9-ADDF33465B5F}"/>
          </ac:spMkLst>
        </pc:spChg>
        <pc:spChg chg="add mod">
          <ac:chgData name="Gonzalez Moyano, Ricardo" userId="5b44e8b1-3a70-41c8-8d8a-36b87a296b66" providerId="ADAL" clId="{30CCF742-B2BE-461F-9F48-7083068267CA}" dt="2024-09-27T10:46:00.658" v="2367" actId="1076"/>
          <ac:spMkLst>
            <pc:docMk/>
            <pc:sldMk cId="173314101" sldId="350"/>
            <ac:spMk id="30" creationId="{BF71D03F-202B-AAE2-5E31-89A298FD1EBE}"/>
          </ac:spMkLst>
        </pc:spChg>
        <pc:spChg chg="add mod">
          <ac:chgData name="Gonzalez Moyano, Ricardo" userId="5b44e8b1-3a70-41c8-8d8a-36b87a296b66" providerId="ADAL" clId="{30CCF742-B2BE-461F-9F48-7083068267CA}" dt="2024-09-27T10:46:12.867" v="2374" actId="20577"/>
          <ac:spMkLst>
            <pc:docMk/>
            <pc:sldMk cId="173314101" sldId="350"/>
            <ac:spMk id="31" creationId="{77F8EC38-87B6-5082-5EE2-4A169F09C8DF}"/>
          </ac:spMkLst>
        </pc:spChg>
        <pc:spChg chg="add mod">
          <ac:chgData name="Gonzalez Moyano, Ricardo" userId="5b44e8b1-3a70-41c8-8d8a-36b87a296b66" providerId="ADAL" clId="{30CCF742-B2BE-461F-9F48-7083068267CA}" dt="2024-09-27T10:46:00.658" v="2367" actId="1076"/>
          <ac:spMkLst>
            <pc:docMk/>
            <pc:sldMk cId="173314101" sldId="350"/>
            <ac:spMk id="32" creationId="{370C193C-ACC5-6F5A-8F9E-DB9E6016101F}"/>
          </ac:spMkLst>
        </pc:spChg>
        <pc:spChg chg="add del mod">
          <ac:chgData name="Gonzalez Moyano, Ricardo" userId="5b44e8b1-3a70-41c8-8d8a-36b87a296b66" providerId="ADAL" clId="{30CCF742-B2BE-461F-9F48-7083068267CA}" dt="2024-09-27T10:46:02.782" v="2368" actId="478"/>
          <ac:spMkLst>
            <pc:docMk/>
            <pc:sldMk cId="173314101" sldId="350"/>
            <ac:spMk id="33" creationId="{D4AC0387-E02E-8B20-00A9-2233D56DED9C}"/>
          </ac:spMkLst>
        </pc:spChg>
        <pc:spChg chg="add mod">
          <ac:chgData name="Gonzalez Moyano, Ricardo" userId="5b44e8b1-3a70-41c8-8d8a-36b87a296b66" providerId="ADAL" clId="{30CCF742-B2BE-461F-9F48-7083068267CA}" dt="2024-09-27T10:46:00.658" v="2367" actId="1076"/>
          <ac:spMkLst>
            <pc:docMk/>
            <pc:sldMk cId="173314101" sldId="350"/>
            <ac:spMk id="34" creationId="{EC449D0D-0243-9556-1093-3C021CE94208}"/>
          </ac:spMkLst>
        </pc:spChg>
        <pc:spChg chg="add del mod">
          <ac:chgData name="Gonzalez Moyano, Ricardo" userId="5b44e8b1-3a70-41c8-8d8a-36b87a296b66" providerId="ADAL" clId="{30CCF742-B2BE-461F-9F48-7083068267CA}" dt="2024-09-27T10:50:11.166" v="2412" actId="478"/>
          <ac:spMkLst>
            <pc:docMk/>
            <pc:sldMk cId="173314101" sldId="350"/>
            <ac:spMk id="35" creationId="{4FBAFD51-5C5D-463C-52C8-322C19C43ED2}"/>
          </ac:spMkLst>
        </pc:spChg>
        <pc:spChg chg="add del mod">
          <ac:chgData name="Gonzalez Moyano, Ricardo" userId="5b44e8b1-3a70-41c8-8d8a-36b87a296b66" providerId="ADAL" clId="{30CCF742-B2BE-461F-9F48-7083068267CA}" dt="2024-09-27T10:50:11.166" v="2412" actId="478"/>
          <ac:spMkLst>
            <pc:docMk/>
            <pc:sldMk cId="173314101" sldId="350"/>
            <ac:spMk id="36" creationId="{EBBB08EB-1DDE-8692-8A00-26E0EB14F2F9}"/>
          </ac:spMkLst>
        </pc:spChg>
        <pc:spChg chg="add del mod">
          <ac:chgData name="Gonzalez Moyano, Ricardo" userId="5b44e8b1-3a70-41c8-8d8a-36b87a296b66" providerId="ADAL" clId="{30CCF742-B2BE-461F-9F48-7083068267CA}" dt="2024-09-27T10:50:11.166" v="2412" actId="478"/>
          <ac:spMkLst>
            <pc:docMk/>
            <pc:sldMk cId="173314101" sldId="350"/>
            <ac:spMk id="37" creationId="{2348AE6C-9F5B-19D4-F289-24CD89EABFED}"/>
          </ac:spMkLst>
        </pc:spChg>
        <pc:spChg chg="add del">
          <ac:chgData name="Gonzalez Moyano, Ricardo" userId="5b44e8b1-3a70-41c8-8d8a-36b87a296b66" providerId="ADAL" clId="{30CCF742-B2BE-461F-9F48-7083068267CA}" dt="2024-09-27T10:51:15.392" v="2423" actId="22"/>
          <ac:spMkLst>
            <pc:docMk/>
            <pc:sldMk cId="173314101" sldId="350"/>
            <ac:spMk id="39" creationId="{B4317E1C-9BE7-F809-356C-84E882DDE1C1}"/>
          </ac:spMkLst>
        </pc:spChg>
        <pc:spChg chg="add del mod">
          <ac:chgData name="Gonzalez Moyano, Ricardo" userId="5b44e8b1-3a70-41c8-8d8a-36b87a296b66" providerId="ADAL" clId="{30CCF742-B2BE-461F-9F48-7083068267CA}" dt="2024-09-27T10:51:39.402" v="2429" actId="22"/>
          <ac:spMkLst>
            <pc:docMk/>
            <pc:sldMk cId="173314101" sldId="350"/>
            <ac:spMk id="41" creationId="{0821C320-9938-A87F-4AD6-1EDD5C138B83}"/>
          </ac:spMkLst>
        </pc:spChg>
        <pc:spChg chg="add del mod">
          <ac:chgData name="Gonzalez Moyano, Ricardo" userId="5b44e8b1-3a70-41c8-8d8a-36b87a296b66" providerId="ADAL" clId="{30CCF742-B2BE-461F-9F48-7083068267CA}" dt="2024-09-27T11:46:45.902" v="2690" actId="478"/>
          <ac:spMkLst>
            <pc:docMk/>
            <pc:sldMk cId="173314101" sldId="350"/>
            <ac:spMk id="42" creationId="{08E4C9F7-2E7A-6CC0-0C45-A79C6B2D527A}"/>
          </ac:spMkLst>
        </pc:spChg>
        <pc:spChg chg="add mod">
          <ac:chgData name="Gonzalez Moyano, Ricardo" userId="5b44e8b1-3a70-41c8-8d8a-36b87a296b66" providerId="ADAL" clId="{30CCF742-B2BE-461F-9F48-7083068267CA}" dt="2024-09-27T11:48:35.874" v="2698" actId="1076"/>
          <ac:spMkLst>
            <pc:docMk/>
            <pc:sldMk cId="173314101" sldId="350"/>
            <ac:spMk id="43" creationId="{F98C2F85-BDB5-9F74-09B3-1245026D9D14}"/>
          </ac:spMkLst>
        </pc:spChg>
        <pc:spChg chg="add mod">
          <ac:chgData name="Gonzalez Moyano, Ricardo" userId="5b44e8b1-3a70-41c8-8d8a-36b87a296b66" providerId="ADAL" clId="{30CCF742-B2BE-461F-9F48-7083068267CA}" dt="2024-09-27T12:06:30.618" v="2854" actId="20577"/>
          <ac:spMkLst>
            <pc:docMk/>
            <pc:sldMk cId="173314101" sldId="350"/>
            <ac:spMk id="44" creationId="{48AA2911-4A99-B2C4-A503-4B9E83CD4A19}"/>
          </ac:spMkLst>
        </pc:spChg>
        <pc:spChg chg="add mod">
          <ac:chgData name="Gonzalez Moyano, Ricardo" userId="5b44e8b1-3a70-41c8-8d8a-36b87a296b66" providerId="ADAL" clId="{30CCF742-B2BE-461F-9F48-7083068267CA}" dt="2024-09-27T12:06:12.074" v="2845" actId="1076"/>
          <ac:spMkLst>
            <pc:docMk/>
            <pc:sldMk cId="173314101" sldId="350"/>
            <ac:spMk id="48" creationId="{C65B6887-6DE4-6C5B-3675-F869D0478635}"/>
          </ac:spMkLst>
        </pc:spChg>
        <pc:spChg chg="add mod">
          <ac:chgData name="Gonzalez Moyano, Ricardo" userId="5b44e8b1-3a70-41c8-8d8a-36b87a296b66" providerId="ADAL" clId="{30CCF742-B2BE-461F-9F48-7083068267CA}" dt="2024-09-27T12:06:22.506" v="2850" actId="20577"/>
          <ac:spMkLst>
            <pc:docMk/>
            <pc:sldMk cId="173314101" sldId="350"/>
            <ac:spMk id="49" creationId="{A4543042-2368-4F23-1075-C9EB40433382}"/>
          </ac:spMkLst>
        </pc:spChg>
        <pc:cxnChg chg="add mod">
          <ac:chgData name="Gonzalez Moyano, Ricardo" userId="5b44e8b1-3a70-41c8-8d8a-36b87a296b66" providerId="ADAL" clId="{30CCF742-B2BE-461F-9F48-7083068267CA}" dt="2024-09-27T11:59:19.298" v="2800" actId="1076"/>
          <ac:cxnSpMkLst>
            <pc:docMk/>
            <pc:sldMk cId="173314101" sldId="350"/>
            <ac:cxnSpMk id="46" creationId="{6D1E6230-B107-421E-3C81-62E1FDCB0CFA}"/>
          </ac:cxnSpMkLst>
        </pc:cxnChg>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pChg chg="mod">
          <ac:chgData name="Gonzalez Moyano, Ricardo" userId="5b44e8b1-3a70-41c8-8d8a-36b87a296b66" providerId="ADAL" clId="{30CCF742-B2BE-461F-9F48-7083068267CA}" dt="2024-09-27T10:17:21.435" v="1852" actId="20577"/>
          <ac:spMkLst>
            <pc:docMk/>
            <pc:sldMk cId="3015792026" sldId="351"/>
            <ac:spMk id="2" creationId="{76689CA8-E0FB-B1B4-82B6-48FE8BB6C9EF}"/>
          </ac:spMkLst>
        </pc:spChg>
        <pc:spChg chg="mod">
          <ac:chgData name="Gonzalez Moyano, Ricardo" userId="5b44e8b1-3a70-41c8-8d8a-36b87a296b66" providerId="ADAL" clId="{30CCF742-B2BE-461F-9F48-7083068267CA}" dt="2024-09-27T10:17:49.963" v="1874" actId="20577"/>
          <ac:spMkLst>
            <pc:docMk/>
            <pc:sldMk cId="3015792026" sldId="351"/>
            <ac:spMk id="3" creationId="{EC9EC8A6-CC12-FC4C-481E-FE2514D5FF5A}"/>
          </ac:spMkLst>
        </pc:spChg>
        <pc:spChg chg="mod">
          <ac:chgData name="Gonzalez Moyano, Ricardo" userId="5b44e8b1-3a70-41c8-8d8a-36b87a296b66" providerId="ADAL" clId="{30CCF742-B2BE-461F-9F48-7083068267CA}" dt="2024-09-27T10:37:07.973" v="2254"/>
          <ac:spMkLst>
            <pc:docMk/>
            <pc:sldMk cId="3015792026" sldId="351"/>
            <ac:spMk id="4" creationId="{B4BE54DF-455C-F151-5BDA-84A3340CF64B}"/>
          </ac:spMkLst>
        </pc:spChg>
      </pc:sldChg>
      <pc:sldChg chg="modSp add del mod">
        <pc:chgData name="Gonzalez Moyano, Ricardo" userId="5b44e8b1-3a70-41c8-8d8a-36b87a296b66" providerId="ADAL" clId="{30CCF742-B2BE-461F-9F48-7083068267CA}" dt="2024-09-27T10:36:51.981" v="2251" actId="2696"/>
        <pc:sldMkLst>
          <pc:docMk/>
          <pc:sldMk cId="2074293161" sldId="352"/>
        </pc:sldMkLst>
        <pc:spChg chg="mod">
          <ac:chgData name="Gonzalez Moyano, Ricardo" userId="5b44e8b1-3a70-41c8-8d8a-36b87a296b66" providerId="ADAL" clId="{30CCF742-B2BE-461F-9F48-7083068267CA}" dt="2024-09-27T10:36:44.882" v="2249" actId="21"/>
          <ac:spMkLst>
            <pc:docMk/>
            <pc:sldMk cId="2074293161" sldId="352"/>
            <ac:spMk id="3" creationId="{B7960068-E182-A0CB-FAF6-893830475CE8}"/>
          </ac:spMkLst>
        </pc:spChg>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pChg chg="mod">
          <ac:chgData name="Gonzalez Moyano, Ricardo" userId="5b44e8b1-3a70-41c8-8d8a-36b87a296b66" providerId="ADAL" clId="{30CCF742-B2BE-461F-9F48-7083068267CA}" dt="2024-09-27T11:19:10.300" v="2503" actId="20577"/>
          <ac:spMkLst>
            <pc:docMk/>
            <pc:sldMk cId="2012202791" sldId="353"/>
            <ac:spMk id="2" creationId="{C1EA5FF0-233C-9766-7379-A46D6B168167}"/>
          </ac:spMkLst>
        </pc:spChg>
        <pc:spChg chg="mod">
          <ac:chgData name="Gonzalez Moyano, Ricardo" userId="5b44e8b1-3a70-41c8-8d8a-36b87a296b66" providerId="ADAL" clId="{30CCF742-B2BE-461F-9F48-7083068267CA}" dt="2024-09-27T11:44:49.442" v="2665" actId="20577"/>
          <ac:spMkLst>
            <pc:docMk/>
            <pc:sldMk cId="2012202791" sldId="353"/>
            <ac:spMk id="3" creationId="{B7960068-E182-A0CB-FAF6-893830475CE8}"/>
          </ac:spMkLst>
        </pc:spChg>
      </pc:sldChg>
      <pc:sldChg chg="addSp delSp modSp add mod">
        <pc:chgData name="Gonzalez Moyano, Ricardo" userId="5b44e8b1-3a70-41c8-8d8a-36b87a296b66" providerId="ADAL" clId="{30CCF742-B2BE-461F-9F48-7083068267CA}" dt="2024-09-27T10:59:48.059" v="2481" actId="20577"/>
        <pc:sldMkLst>
          <pc:docMk/>
          <pc:sldMk cId="946948488" sldId="354"/>
        </pc:sldMkLst>
        <pc:spChg chg="mod">
          <ac:chgData name="Gonzalez Moyano, Ricardo" userId="5b44e8b1-3a70-41c8-8d8a-36b87a296b66" providerId="ADAL" clId="{30CCF742-B2BE-461F-9F48-7083068267CA}" dt="2024-09-27T10:59:48.059" v="2481" actId="20577"/>
          <ac:spMkLst>
            <pc:docMk/>
            <pc:sldMk cId="946948488" sldId="354"/>
            <ac:spMk id="3" creationId="{B7960068-E182-A0CB-FAF6-893830475CE8}"/>
          </ac:spMkLst>
        </pc:spChg>
        <pc:spChg chg="add mod">
          <ac:chgData name="Gonzalez Moyano, Ricardo" userId="5b44e8b1-3a70-41c8-8d8a-36b87a296b66" providerId="ADAL" clId="{30CCF742-B2BE-461F-9F48-7083068267CA}" dt="2024-09-27T10:49:12.295" v="2409" actId="20577"/>
          <ac:spMkLst>
            <pc:docMk/>
            <pc:sldMk cId="946948488" sldId="354"/>
            <ac:spMk id="7" creationId="{E8BD2AD1-85CB-6F11-D191-BA93BA550B7D}"/>
          </ac:spMkLst>
        </pc:spChg>
        <pc:spChg chg="add del">
          <ac:chgData name="Gonzalez Moyano, Ricardo" userId="5b44e8b1-3a70-41c8-8d8a-36b87a296b66" providerId="ADAL" clId="{30CCF742-B2BE-461F-9F48-7083068267CA}" dt="2024-09-27T10:47:53.692" v="2396" actId="22"/>
          <ac:spMkLst>
            <pc:docMk/>
            <pc:sldMk cId="946948488" sldId="354"/>
            <ac:spMk id="14" creationId="{3C80C155-5542-1D8A-D99D-6A208E0ABFE6}"/>
          </ac:spMkLst>
        </pc:spChg>
        <pc:spChg chg="add mod">
          <ac:chgData name="Gonzalez Moyano, Ricardo" userId="5b44e8b1-3a70-41c8-8d8a-36b87a296b66" providerId="ADAL" clId="{30CCF742-B2BE-461F-9F48-7083068267CA}" dt="2024-09-27T10:49:24.915" v="2411" actId="20577"/>
          <ac:spMkLst>
            <pc:docMk/>
            <pc:sldMk cId="946948488" sldId="354"/>
            <ac:spMk id="15" creationId="{B054B137-0CD4-45CF-88C6-08D65CC2D618}"/>
          </ac:spMkLst>
        </pc:spChg>
        <pc:spChg chg="add mod">
          <ac:chgData name="Gonzalez Moyano, Ricardo" userId="5b44e8b1-3a70-41c8-8d8a-36b87a296b66" providerId="ADAL" clId="{30CCF742-B2BE-461F-9F48-7083068267CA}" dt="2024-09-27T10:48:39.429" v="2407" actId="20577"/>
          <ac:spMkLst>
            <pc:docMk/>
            <pc:sldMk cId="946948488" sldId="354"/>
            <ac:spMk id="16" creationId="{7B4BEED7-46E6-D677-93F7-19EC97A69BAE}"/>
          </ac:spMkLst>
        </pc:spChg>
      </pc:sldChg>
      <pc:sldChg chg="modSp new mod">
        <pc:chgData name="Gonzalez Moyano, Ricardo" userId="5b44e8b1-3a70-41c8-8d8a-36b87a296b66" providerId="ADAL" clId="{30CCF742-B2BE-461F-9F48-7083068267CA}" dt="2024-10-18T08:17:09.748" v="4438" actId="20577"/>
        <pc:sldMkLst>
          <pc:docMk/>
          <pc:sldMk cId="602926084" sldId="355"/>
        </pc:sldMkLst>
        <pc:graphicFrameChg chg="mod modGraphic">
          <ac:chgData name="Gonzalez Moyano, Ricardo" userId="5b44e8b1-3a70-41c8-8d8a-36b87a296b66" providerId="ADAL" clId="{30CCF742-B2BE-461F-9F48-7083068267CA}" dt="2024-10-18T08:17:09.748" v="4438" actId="20577"/>
          <ac:graphicFrameMkLst>
            <pc:docMk/>
            <pc:sldMk cId="602926084" sldId="355"/>
            <ac:graphicFrameMk id="6" creationId="{A84E4F4F-5B5D-384B-F76B-BC69EC2FC0C0}"/>
          </ac:graphicFrameMkLst>
        </pc:graphicFrameChg>
      </pc:sldChg>
      <pc:sldChg chg="addSp delSp modSp add mod ord">
        <pc:chgData name="Gonzalez Moyano, Ricardo" userId="5b44e8b1-3a70-41c8-8d8a-36b87a296b66" providerId="ADAL" clId="{30CCF742-B2BE-461F-9F48-7083068267CA}" dt="2024-10-02T09:05:24.729" v="4016" actId="1076"/>
        <pc:sldMkLst>
          <pc:docMk/>
          <pc:sldMk cId="1714612745" sldId="356"/>
        </pc:sldMkLst>
        <pc:spChg chg="del mod">
          <ac:chgData name="Gonzalez Moyano, Ricardo" userId="5b44e8b1-3a70-41c8-8d8a-36b87a296b66" providerId="ADAL" clId="{30CCF742-B2BE-461F-9F48-7083068267CA}" dt="2024-09-27T11:45:09.169" v="2670" actId="478"/>
          <ac:spMkLst>
            <pc:docMk/>
            <pc:sldMk cId="1714612745" sldId="356"/>
            <ac:spMk id="3" creationId="{B7960068-E182-A0CB-FAF6-893830475CE8}"/>
          </ac:spMkLst>
        </pc:spChg>
        <pc:spChg chg="add mod">
          <ac:chgData name="Gonzalez Moyano, Ricardo" userId="5b44e8b1-3a70-41c8-8d8a-36b87a296b66" providerId="ADAL" clId="{30CCF742-B2BE-461F-9F48-7083068267CA}" dt="2024-10-02T09:05:24.729" v="4016" actId="1076"/>
          <ac:spMkLst>
            <pc:docMk/>
            <pc:sldMk cId="1714612745" sldId="356"/>
            <ac:spMk id="6" creationId="{CA271BB0-837C-5846-AC78-329C7DE02BDC}"/>
          </ac:spMkLst>
        </pc:spChg>
        <pc:spChg chg="del mod">
          <ac:chgData name="Gonzalez Moyano, Ricardo" userId="5b44e8b1-3a70-41c8-8d8a-36b87a296b66" providerId="ADAL" clId="{30CCF742-B2BE-461F-9F48-7083068267CA}" dt="2024-09-27T11:50:30.301" v="2702" actId="478"/>
          <ac:spMkLst>
            <pc:docMk/>
            <pc:sldMk cId="1714612745" sldId="356"/>
            <ac:spMk id="7" creationId="{E8BD2AD1-85CB-6F11-D191-BA93BA550B7D}"/>
          </ac:spMkLst>
        </pc:spChg>
        <pc:spChg chg="mod">
          <ac:chgData name="Gonzalez Moyano, Ricardo" userId="5b44e8b1-3a70-41c8-8d8a-36b87a296b66" providerId="ADAL" clId="{30CCF742-B2BE-461F-9F48-7083068267CA}" dt="2024-09-27T11:51:09.027" v="2705" actId="1076"/>
          <ac:spMkLst>
            <pc:docMk/>
            <pc:sldMk cId="1714612745" sldId="356"/>
            <ac:spMk id="8" creationId="{E44D4ED5-A4E0-D552-962C-E8E026F105F7}"/>
          </ac:spMkLst>
        </pc:spChg>
        <pc:spChg chg="mod">
          <ac:chgData name="Gonzalez Moyano, Ricardo" userId="5b44e8b1-3a70-41c8-8d8a-36b87a296b66" providerId="ADAL" clId="{30CCF742-B2BE-461F-9F48-7083068267CA}" dt="2024-09-27T11:51:09.027" v="2705" actId="1076"/>
          <ac:spMkLst>
            <pc:docMk/>
            <pc:sldMk cId="1714612745" sldId="356"/>
            <ac:spMk id="9" creationId="{1F53675F-0AB1-FC06-6CAE-621129C571CC}"/>
          </ac:spMkLst>
        </pc:spChg>
        <pc:spChg chg="mod">
          <ac:chgData name="Gonzalez Moyano, Ricardo" userId="5b44e8b1-3a70-41c8-8d8a-36b87a296b66" providerId="ADAL" clId="{30CCF742-B2BE-461F-9F48-7083068267CA}" dt="2024-09-27T11:51:09.027" v="2705" actId="1076"/>
          <ac:spMkLst>
            <pc:docMk/>
            <pc:sldMk cId="1714612745" sldId="356"/>
            <ac:spMk id="10" creationId="{50452F7C-7C3D-7C5F-A8DD-F3E2A7A2436C}"/>
          </ac:spMkLst>
        </pc:spChg>
        <pc:spChg chg="mod">
          <ac:chgData name="Gonzalez Moyano, Ricardo" userId="5b44e8b1-3a70-41c8-8d8a-36b87a296b66" providerId="ADAL" clId="{30CCF742-B2BE-461F-9F48-7083068267CA}" dt="2024-09-27T11:51:09.027" v="2705" actId="1076"/>
          <ac:spMkLst>
            <pc:docMk/>
            <pc:sldMk cId="1714612745" sldId="356"/>
            <ac:spMk id="11" creationId="{937CA9B6-CAF8-CB03-CA42-35B382A8D0E4}"/>
          </ac:spMkLst>
        </pc:spChg>
        <pc:spChg chg="mod">
          <ac:chgData name="Gonzalez Moyano, Ricardo" userId="5b44e8b1-3a70-41c8-8d8a-36b87a296b66" providerId="ADAL" clId="{30CCF742-B2BE-461F-9F48-7083068267CA}" dt="2024-09-27T11:51:09.027" v="2705" actId="1076"/>
          <ac:spMkLst>
            <pc:docMk/>
            <pc:sldMk cId="1714612745" sldId="356"/>
            <ac:spMk id="12" creationId="{201BD1CF-1B08-504C-8E62-6A3A3E964CEB}"/>
          </ac:spMkLst>
        </pc:spChg>
        <pc:spChg chg="add del mod">
          <ac:chgData name="Gonzalez Moyano, Ricardo" userId="5b44e8b1-3a70-41c8-8d8a-36b87a296b66" providerId="ADAL" clId="{30CCF742-B2BE-461F-9F48-7083068267CA}" dt="2024-09-27T11:45:12.349" v="2671" actId="478"/>
          <ac:spMkLst>
            <pc:docMk/>
            <pc:sldMk cId="1714612745" sldId="356"/>
            <ac:spMk id="13" creationId="{F7FBEE7F-1A37-BE1C-8B48-5A86808E8C06}"/>
          </ac:spMkLst>
        </pc:spChg>
        <pc:spChg chg="add del mod">
          <ac:chgData name="Gonzalez Moyano, Ricardo" userId="5b44e8b1-3a70-41c8-8d8a-36b87a296b66" providerId="ADAL" clId="{30CCF742-B2BE-461F-9F48-7083068267CA}" dt="2024-09-27T11:52:02.495" v="2718" actId="478"/>
          <ac:spMkLst>
            <pc:docMk/>
            <pc:sldMk cId="1714612745" sldId="356"/>
            <ac:spMk id="14" creationId="{ED644511-78B2-39B2-E994-745CC7D7BF7D}"/>
          </ac:spMkLst>
        </pc:spChg>
        <pc:spChg chg="del mod">
          <ac:chgData name="Gonzalez Moyano, Ricardo" userId="5b44e8b1-3a70-41c8-8d8a-36b87a296b66" providerId="ADAL" clId="{30CCF742-B2BE-461F-9F48-7083068267CA}" dt="2024-09-27T11:50:30.301" v="2702" actId="478"/>
          <ac:spMkLst>
            <pc:docMk/>
            <pc:sldMk cId="1714612745" sldId="356"/>
            <ac:spMk id="15" creationId="{B054B137-0CD4-45CF-88C6-08D65CC2D618}"/>
          </ac:spMkLst>
        </pc:spChg>
        <pc:spChg chg="del mod">
          <ac:chgData name="Gonzalez Moyano, Ricardo" userId="5b44e8b1-3a70-41c8-8d8a-36b87a296b66" providerId="ADAL" clId="{30CCF742-B2BE-461F-9F48-7083068267CA}" dt="2024-09-27T11:50:30.301" v="2702" actId="478"/>
          <ac:spMkLst>
            <pc:docMk/>
            <pc:sldMk cId="1714612745" sldId="356"/>
            <ac:spMk id="16" creationId="{7B4BEED7-46E6-D677-93F7-19EC97A69BAE}"/>
          </ac:spMkLst>
        </pc:spChg>
        <pc:spChg chg="add del mod">
          <ac:chgData name="Gonzalez Moyano, Ricardo" userId="5b44e8b1-3a70-41c8-8d8a-36b87a296b66" providerId="ADAL" clId="{30CCF742-B2BE-461F-9F48-7083068267CA}" dt="2024-09-27T11:52:02.495" v="2718" actId="478"/>
          <ac:spMkLst>
            <pc:docMk/>
            <pc:sldMk cId="1714612745" sldId="356"/>
            <ac:spMk id="17" creationId="{EEED7A1C-5DA5-4419-3D6B-8689D1FE87D7}"/>
          </ac:spMkLst>
        </pc:spChg>
        <pc:spChg chg="add del mod">
          <ac:chgData name="Gonzalez Moyano, Ricardo" userId="5b44e8b1-3a70-41c8-8d8a-36b87a296b66" providerId="ADAL" clId="{30CCF742-B2BE-461F-9F48-7083068267CA}" dt="2024-09-27T11:52:02.495" v="2718" actId="478"/>
          <ac:spMkLst>
            <pc:docMk/>
            <pc:sldMk cId="1714612745" sldId="356"/>
            <ac:spMk id="18" creationId="{9B25118A-6BB1-F9EC-ED2D-708EB59A5443}"/>
          </ac:spMkLst>
        </pc:spChg>
        <pc:spChg chg="mod">
          <ac:chgData name="Gonzalez Moyano, Ricardo" userId="5b44e8b1-3a70-41c8-8d8a-36b87a296b66" providerId="ADAL" clId="{30CCF742-B2BE-461F-9F48-7083068267CA}" dt="2024-09-27T11:51:09.027" v="2705" actId="1076"/>
          <ac:spMkLst>
            <pc:docMk/>
            <pc:sldMk cId="1714612745" sldId="356"/>
            <ac:spMk id="19" creationId="{E9B27FBC-0CF0-C807-DF89-B4B967DA072D}"/>
          </ac:spMkLst>
        </pc:spChg>
        <pc:spChg chg="mod">
          <ac:chgData name="Gonzalez Moyano, Ricardo" userId="5b44e8b1-3a70-41c8-8d8a-36b87a296b66" providerId="ADAL" clId="{30CCF742-B2BE-461F-9F48-7083068267CA}" dt="2024-09-27T11:51:09.027" v="2705" actId="1076"/>
          <ac:spMkLst>
            <pc:docMk/>
            <pc:sldMk cId="1714612745" sldId="356"/>
            <ac:spMk id="20" creationId="{B3B86253-FB5A-1575-7B74-C510C0AA27F4}"/>
          </ac:spMkLst>
        </pc:spChg>
        <pc:spChg chg="mod">
          <ac:chgData name="Gonzalez Moyano, Ricardo" userId="5b44e8b1-3a70-41c8-8d8a-36b87a296b66" providerId="ADAL" clId="{30CCF742-B2BE-461F-9F48-7083068267CA}" dt="2024-09-27T11:51:09.027" v="2705" actId="1076"/>
          <ac:spMkLst>
            <pc:docMk/>
            <pc:sldMk cId="1714612745" sldId="356"/>
            <ac:spMk id="21" creationId="{F67FA93E-9B47-F56C-1D14-54766247FB60}"/>
          </ac:spMkLst>
        </pc:spChg>
        <pc:spChg chg="mod">
          <ac:chgData name="Gonzalez Moyano, Ricardo" userId="5b44e8b1-3a70-41c8-8d8a-36b87a296b66" providerId="ADAL" clId="{30CCF742-B2BE-461F-9F48-7083068267CA}" dt="2024-09-27T11:51:09.027" v="2705" actId="1076"/>
          <ac:spMkLst>
            <pc:docMk/>
            <pc:sldMk cId="1714612745" sldId="356"/>
            <ac:spMk id="22" creationId="{29EA6371-664B-A8DD-7822-510FFCB982DF}"/>
          </ac:spMkLst>
        </pc:spChg>
        <pc:spChg chg="mod">
          <ac:chgData name="Gonzalez Moyano, Ricardo" userId="5b44e8b1-3a70-41c8-8d8a-36b87a296b66" providerId="ADAL" clId="{30CCF742-B2BE-461F-9F48-7083068267CA}" dt="2024-09-27T11:51:09.027" v="2705" actId="1076"/>
          <ac:spMkLst>
            <pc:docMk/>
            <pc:sldMk cId="1714612745" sldId="356"/>
            <ac:spMk id="23" creationId="{D0575589-C4DA-0A89-9288-FFBEF126A4F6}"/>
          </ac:spMkLst>
        </pc:spChg>
        <pc:spChg chg="mod">
          <ac:chgData name="Gonzalez Moyano, Ricardo" userId="5b44e8b1-3a70-41c8-8d8a-36b87a296b66" providerId="ADAL" clId="{30CCF742-B2BE-461F-9F48-7083068267CA}" dt="2024-10-02T08:57:58.170" v="3972" actId="20577"/>
          <ac:spMkLst>
            <pc:docMk/>
            <pc:sldMk cId="1714612745" sldId="356"/>
            <ac:spMk id="24" creationId="{FF4358BC-28FF-BD35-B569-53DB475788D8}"/>
          </ac:spMkLst>
        </pc:spChg>
        <pc:spChg chg="mod">
          <ac:chgData name="Gonzalez Moyano, Ricardo" userId="5b44e8b1-3a70-41c8-8d8a-36b87a296b66" providerId="ADAL" clId="{30CCF742-B2BE-461F-9F48-7083068267CA}" dt="2024-09-27T11:51:09.027" v="2705" actId="1076"/>
          <ac:spMkLst>
            <pc:docMk/>
            <pc:sldMk cId="1714612745" sldId="356"/>
            <ac:spMk id="25" creationId="{B671664A-B770-B460-2C6C-78954B233652}"/>
          </ac:spMkLst>
        </pc:spChg>
        <pc:spChg chg="mod">
          <ac:chgData name="Gonzalez Moyano, Ricardo" userId="5b44e8b1-3a70-41c8-8d8a-36b87a296b66" providerId="ADAL" clId="{30CCF742-B2BE-461F-9F48-7083068267CA}" dt="2024-09-27T11:51:09.027" v="2705" actId="1076"/>
          <ac:spMkLst>
            <pc:docMk/>
            <pc:sldMk cId="1714612745" sldId="356"/>
            <ac:spMk id="26" creationId="{3346CE18-ABD7-F902-009E-F3AE2204A5D2}"/>
          </ac:spMkLst>
        </pc:spChg>
        <pc:spChg chg="mod">
          <ac:chgData name="Gonzalez Moyano, Ricardo" userId="5b44e8b1-3a70-41c8-8d8a-36b87a296b66" providerId="ADAL" clId="{30CCF742-B2BE-461F-9F48-7083068267CA}" dt="2024-09-27T11:51:09.027" v="2705" actId="1076"/>
          <ac:spMkLst>
            <pc:docMk/>
            <pc:sldMk cId="1714612745" sldId="356"/>
            <ac:spMk id="27" creationId="{114730DD-4847-D463-EE92-132228C039A3}"/>
          </ac:spMkLst>
        </pc:spChg>
        <pc:spChg chg="mod">
          <ac:chgData name="Gonzalez Moyano, Ricardo" userId="5b44e8b1-3a70-41c8-8d8a-36b87a296b66" providerId="ADAL" clId="{30CCF742-B2BE-461F-9F48-7083068267CA}" dt="2024-09-27T11:51:09.027" v="2705" actId="1076"/>
          <ac:spMkLst>
            <pc:docMk/>
            <pc:sldMk cId="1714612745" sldId="356"/>
            <ac:spMk id="28" creationId="{39D412CB-C489-5EEE-0FB5-F4EC18F6A6DA}"/>
          </ac:spMkLst>
        </pc:spChg>
        <pc:spChg chg="mod">
          <ac:chgData name="Gonzalez Moyano, Ricardo" userId="5b44e8b1-3a70-41c8-8d8a-36b87a296b66" providerId="ADAL" clId="{30CCF742-B2BE-461F-9F48-7083068267CA}" dt="2024-09-27T11:51:09.027" v="2705" actId="1076"/>
          <ac:spMkLst>
            <pc:docMk/>
            <pc:sldMk cId="1714612745" sldId="356"/>
            <ac:spMk id="29" creationId="{5495CE12-3427-3E7E-76B9-ADDF33465B5F}"/>
          </ac:spMkLst>
        </pc:spChg>
        <pc:spChg chg="mod">
          <ac:chgData name="Gonzalez Moyano, Ricardo" userId="5b44e8b1-3a70-41c8-8d8a-36b87a296b66" providerId="ADAL" clId="{30CCF742-B2BE-461F-9F48-7083068267CA}" dt="2024-09-27T11:51:09.027" v="2705" actId="1076"/>
          <ac:spMkLst>
            <pc:docMk/>
            <pc:sldMk cId="1714612745" sldId="356"/>
            <ac:spMk id="30" creationId="{BF71D03F-202B-AAE2-5E31-89A298FD1EBE}"/>
          </ac:spMkLst>
        </pc:spChg>
        <pc:spChg chg="mod">
          <ac:chgData name="Gonzalez Moyano, Ricardo" userId="5b44e8b1-3a70-41c8-8d8a-36b87a296b66" providerId="ADAL" clId="{30CCF742-B2BE-461F-9F48-7083068267CA}" dt="2024-09-27T11:51:09.027" v="2705" actId="1076"/>
          <ac:spMkLst>
            <pc:docMk/>
            <pc:sldMk cId="1714612745" sldId="356"/>
            <ac:spMk id="31" creationId="{77F8EC38-87B6-5082-5EE2-4A169F09C8DF}"/>
          </ac:spMkLst>
        </pc:spChg>
        <pc:spChg chg="mod">
          <ac:chgData name="Gonzalez Moyano, Ricardo" userId="5b44e8b1-3a70-41c8-8d8a-36b87a296b66" providerId="ADAL" clId="{30CCF742-B2BE-461F-9F48-7083068267CA}" dt="2024-09-27T11:51:09.027" v="2705" actId="1076"/>
          <ac:spMkLst>
            <pc:docMk/>
            <pc:sldMk cId="1714612745" sldId="356"/>
            <ac:spMk id="32" creationId="{370C193C-ACC5-6F5A-8F9E-DB9E6016101F}"/>
          </ac:spMkLst>
        </pc:spChg>
        <pc:spChg chg="add del mod">
          <ac:chgData name="Gonzalez Moyano, Ricardo" userId="5b44e8b1-3a70-41c8-8d8a-36b87a296b66" providerId="ADAL" clId="{30CCF742-B2BE-461F-9F48-7083068267CA}" dt="2024-09-27T11:52:02.495" v="2718" actId="478"/>
          <ac:spMkLst>
            <pc:docMk/>
            <pc:sldMk cId="1714612745" sldId="356"/>
            <ac:spMk id="33" creationId="{FDC9E82E-8D2E-C373-10EF-FC9EC0105700}"/>
          </ac:spMkLst>
        </pc:spChg>
        <pc:spChg chg="mod">
          <ac:chgData name="Gonzalez Moyano, Ricardo" userId="5b44e8b1-3a70-41c8-8d8a-36b87a296b66" providerId="ADAL" clId="{30CCF742-B2BE-461F-9F48-7083068267CA}" dt="2024-09-27T11:51:09.027" v="2705" actId="1076"/>
          <ac:spMkLst>
            <pc:docMk/>
            <pc:sldMk cId="1714612745" sldId="356"/>
            <ac:spMk id="34" creationId="{EC449D0D-0243-9556-1093-3C021CE94208}"/>
          </ac:spMkLst>
        </pc:spChg>
        <pc:spChg chg="del mod">
          <ac:chgData name="Gonzalez Moyano, Ricardo" userId="5b44e8b1-3a70-41c8-8d8a-36b87a296b66" providerId="ADAL" clId="{30CCF742-B2BE-461F-9F48-7083068267CA}" dt="2024-09-27T11:50:24.206" v="2701" actId="478"/>
          <ac:spMkLst>
            <pc:docMk/>
            <pc:sldMk cId="1714612745" sldId="356"/>
            <ac:spMk id="35" creationId="{4FBAFD51-5C5D-463C-52C8-322C19C43ED2}"/>
          </ac:spMkLst>
        </pc:spChg>
        <pc:spChg chg="del mod">
          <ac:chgData name="Gonzalez Moyano, Ricardo" userId="5b44e8b1-3a70-41c8-8d8a-36b87a296b66" providerId="ADAL" clId="{30CCF742-B2BE-461F-9F48-7083068267CA}" dt="2024-09-27T11:50:24.206" v="2701" actId="478"/>
          <ac:spMkLst>
            <pc:docMk/>
            <pc:sldMk cId="1714612745" sldId="356"/>
            <ac:spMk id="36" creationId="{EBBB08EB-1DDE-8692-8A00-26E0EB14F2F9}"/>
          </ac:spMkLst>
        </pc:spChg>
        <pc:spChg chg="del mod">
          <ac:chgData name="Gonzalez Moyano, Ricardo" userId="5b44e8b1-3a70-41c8-8d8a-36b87a296b66" providerId="ADAL" clId="{30CCF742-B2BE-461F-9F48-7083068267CA}" dt="2024-09-27T11:50:24.206" v="2701" actId="478"/>
          <ac:spMkLst>
            <pc:docMk/>
            <pc:sldMk cId="1714612745" sldId="356"/>
            <ac:spMk id="37" creationId="{2348AE6C-9F5B-19D4-F289-24CD89EABFED}"/>
          </ac:spMkLst>
        </pc:spChg>
        <pc:spChg chg="add del mod">
          <ac:chgData name="Gonzalez Moyano, Ricardo" userId="5b44e8b1-3a70-41c8-8d8a-36b87a296b66" providerId="ADAL" clId="{30CCF742-B2BE-461F-9F48-7083068267CA}" dt="2024-09-27T11:52:02.495" v="2718" actId="478"/>
          <ac:spMkLst>
            <pc:docMk/>
            <pc:sldMk cId="1714612745" sldId="356"/>
            <ac:spMk id="38" creationId="{62ED540F-A1EF-4403-1373-627D1A1A8714}"/>
          </ac:spMkLst>
        </pc:spChg>
        <pc:spChg chg="add del mod">
          <ac:chgData name="Gonzalez Moyano, Ricardo" userId="5b44e8b1-3a70-41c8-8d8a-36b87a296b66" providerId="ADAL" clId="{30CCF742-B2BE-461F-9F48-7083068267CA}" dt="2024-09-27T11:52:02.495" v="2718" actId="478"/>
          <ac:spMkLst>
            <pc:docMk/>
            <pc:sldMk cId="1714612745" sldId="356"/>
            <ac:spMk id="39" creationId="{CFA96051-467F-7E9A-FCD8-6BC99C51F299}"/>
          </ac:spMkLst>
        </pc:spChg>
        <pc:spChg chg="add del mod">
          <ac:chgData name="Gonzalez Moyano, Ricardo" userId="5b44e8b1-3a70-41c8-8d8a-36b87a296b66" providerId="ADAL" clId="{30CCF742-B2BE-461F-9F48-7083068267CA}" dt="2024-09-27T11:52:02.495" v="2718" actId="478"/>
          <ac:spMkLst>
            <pc:docMk/>
            <pc:sldMk cId="1714612745" sldId="356"/>
            <ac:spMk id="40" creationId="{3C097A02-71FA-C309-F1D4-D4BD40C26C9F}"/>
          </ac:spMkLst>
        </pc:spChg>
        <pc:spChg chg="add del mod">
          <ac:chgData name="Gonzalez Moyano, Ricardo" userId="5b44e8b1-3a70-41c8-8d8a-36b87a296b66" providerId="ADAL" clId="{30CCF742-B2BE-461F-9F48-7083068267CA}" dt="2024-09-27T11:52:02.495" v="2718" actId="478"/>
          <ac:spMkLst>
            <pc:docMk/>
            <pc:sldMk cId="1714612745" sldId="356"/>
            <ac:spMk id="41" creationId="{8532F51B-2AA6-E14D-3597-BC37A3D55DC9}"/>
          </ac:spMkLst>
        </pc:spChg>
        <pc:spChg chg="add del mod">
          <ac:chgData name="Gonzalez Moyano, Ricardo" userId="5b44e8b1-3a70-41c8-8d8a-36b87a296b66" providerId="ADAL" clId="{30CCF742-B2BE-461F-9F48-7083068267CA}" dt="2024-09-27T11:52:02.495" v="2718" actId="478"/>
          <ac:spMkLst>
            <pc:docMk/>
            <pc:sldMk cId="1714612745" sldId="356"/>
            <ac:spMk id="42" creationId="{194AB526-7254-13CA-40F3-C156420C97E8}"/>
          </ac:spMkLst>
        </pc:spChg>
        <pc:spChg chg="add del mod">
          <ac:chgData name="Gonzalez Moyano, Ricardo" userId="5b44e8b1-3a70-41c8-8d8a-36b87a296b66" providerId="ADAL" clId="{30CCF742-B2BE-461F-9F48-7083068267CA}" dt="2024-09-27T11:52:02.495" v="2718" actId="478"/>
          <ac:spMkLst>
            <pc:docMk/>
            <pc:sldMk cId="1714612745" sldId="356"/>
            <ac:spMk id="43" creationId="{348FA37D-17BA-D671-EF0C-5249A4479DD4}"/>
          </ac:spMkLst>
        </pc:spChg>
        <pc:spChg chg="add del mod">
          <ac:chgData name="Gonzalez Moyano, Ricardo" userId="5b44e8b1-3a70-41c8-8d8a-36b87a296b66" providerId="ADAL" clId="{30CCF742-B2BE-461F-9F48-7083068267CA}" dt="2024-09-27T11:52:02.495" v="2718" actId="478"/>
          <ac:spMkLst>
            <pc:docMk/>
            <pc:sldMk cId="1714612745" sldId="356"/>
            <ac:spMk id="44" creationId="{BC48F09F-F23F-3CB1-0DAD-A33A886343C2}"/>
          </ac:spMkLst>
        </pc:spChg>
        <pc:spChg chg="add del mod">
          <ac:chgData name="Gonzalez Moyano, Ricardo" userId="5b44e8b1-3a70-41c8-8d8a-36b87a296b66" providerId="ADAL" clId="{30CCF742-B2BE-461F-9F48-7083068267CA}" dt="2024-09-27T11:52:02.495" v="2718" actId="478"/>
          <ac:spMkLst>
            <pc:docMk/>
            <pc:sldMk cId="1714612745" sldId="356"/>
            <ac:spMk id="45" creationId="{D12D1F6A-E610-7CAD-ACBA-41845CA3EEB7}"/>
          </ac:spMkLst>
        </pc:spChg>
        <pc:spChg chg="add del mod">
          <ac:chgData name="Gonzalez Moyano, Ricardo" userId="5b44e8b1-3a70-41c8-8d8a-36b87a296b66" providerId="ADAL" clId="{30CCF742-B2BE-461F-9F48-7083068267CA}" dt="2024-09-27T11:52:02.495" v="2718" actId="478"/>
          <ac:spMkLst>
            <pc:docMk/>
            <pc:sldMk cId="1714612745" sldId="356"/>
            <ac:spMk id="46" creationId="{98C1C862-6A6A-D5A7-D87B-5CB6ED64BA28}"/>
          </ac:spMkLst>
        </pc:spChg>
        <pc:spChg chg="add del mod">
          <ac:chgData name="Gonzalez Moyano, Ricardo" userId="5b44e8b1-3a70-41c8-8d8a-36b87a296b66" providerId="ADAL" clId="{30CCF742-B2BE-461F-9F48-7083068267CA}" dt="2024-09-27T11:52:02.495" v="2718" actId="478"/>
          <ac:spMkLst>
            <pc:docMk/>
            <pc:sldMk cId="1714612745" sldId="356"/>
            <ac:spMk id="47" creationId="{FF61E0D6-B45A-83C9-A8DE-9C87515A4CF7}"/>
          </ac:spMkLst>
        </pc:spChg>
        <pc:spChg chg="add del mod">
          <ac:chgData name="Gonzalez Moyano, Ricardo" userId="5b44e8b1-3a70-41c8-8d8a-36b87a296b66" providerId="ADAL" clId="{30CCF742-B2BE-461F-9F48-7083068267CA}" dt="2024-09-27T11:52:02.495" v="2718" actId="478"/>
          <ac:spMkLst>
            <pc:docMk/>
            <pc:sldMk cId="1714612745" sldId="356"/>
            <ac:spMk id="48" creationId="{EA91E9E7-A496-51F9-80D7-C190C32B6F97}"/>
          </ac:spMkLst>
        </pc:spChg>
        <pc:spChg chg="add del mod">
          <ac:chgData name="Gonzalez Moyano, Ricardo" userId="5b44e8b1-3a70-41c8-8d8a-36b87a296b66" providerId="ADAL" clId="{30CCF742-B2BE-461F-9F48-7083068267CA}" dt="2024-09-27T11:52:02.495" v="2718" actId="478"/>
          <ac:spMkLst>
            <pc:docMk/>
            <pc:sldMk cId="1714612745" sldId="356"/>
            <ac:spMk id="49" creationId="{B7A562CC-EF07-740D-F339-93C0E974C431}"/>
          </ac:spMkLst>
        </pc:spChg>
        <pc:spChg chg="add mod">
          <ac:chgData name="Gonzalez Moyano, Ricardo" userId="5b44e8b1-3a70-41c8-8d8a-36b87a296b66" providerId="ADAL" clId="{30CCF742-B2BE-461F-9F48-7083068267CA}" dt="2024-09-27T12:04:39.186" v="2831" actId="1076"/>
          <ac:spMkLst>
            <pc:docMk/>
            <pc:sldMk cId="1714612745" sldId="356"/>
            <ac:spMk id="50" creationId="{B88CBCBA-204E-4AC5-3AF8-CD37F2F03863}"/>
          </ac:spMkLst>
        </pc:spChg>
        <pc:spChg chg="add mod">
          <ac:chgData name="Gonzalez Moyano, Ricardo" userId="5b44e8b1-3a70-41c8-8d8a-36b87a296b66" providerId="ADAL" clId="{30CCF742-B2BE-461F-9F48-7083068267CA}" dt="2024-09-27T12:04:47.210" v="2832" actId="1076"/>
          <ac:spMkLst>
            <pc:docMk/>
            <pc:sldMk cId="1714612745" sldId="356"/>
            <ac:spMk id="51" creationId="{B8924BC5-A83A-AE8C-9AD6-701F0136168A}"/>
          </ac:spMkLst>
        </pc:spChg>
        <pc:spChg chg="add mod">
          <ac:chgData name="Gonzalez Moyano, Ricardo" userId="5b44e8b1-3a70-41c8-8d8a-36b87a296b66" providerId="ADAL" clId="{30CCF742-B2BE-461F-9F48-7083068267CA}" dt="2024-09-27T11:52:53.006" v="2728" actId="20577"/>
          <ac:spMkLst>
            <pc:docMk/>
            <pc:sldMk cId="1714612745" sldId="356"/>
            <ac:spMk id="53" creationId="{0FEC2148-C2E0-E1DC-3CEE-F43E17F3C584}"/>
          </ac:spMkLst>
        </pc:spChg>
        <pc:spChg chg="add mod">
          <ac:chgData name="Gonzalez Moyano, Ricardo" userId="5b44e8b1-3a70-41c8-8d8a-36b87a296b66" providerId="ADAL" clId="{30CCF742-B2BE-461F-9F48-7083068267CA}" dt="2024-09-27T12:02:40.057" v="2824" actId="1076"/>
          <ac:spMkLst>
            <pc:docMk/>
            <pc:sldMk cId="1714612745" sldId="356"/>
            <ac:spMk id="54" creationId="{D4C6647E-E7D9-2BA3-BC36-D6DFC2E1D1AA}"/>
          </ac:spMkLst>
        </pc:spChg>
        <pc:spChg chg="add mod">
          <ac:chgData name="Gonzalez Moyano, Ricardo" userId="5b44e8b1-3a70-41c8-8d8a-36b87a296b66" providerId="ADAL" clId="{30CCF742-B2BE-461F-9F48-7083068267CA}" dt="2024-09-27T11:52:36.379" v="2722" actId="1076"/>
          <ac:spMkLst>
            <pc:docMk/>
            <pc:sldMk cId="1714612745" sldId="356"/>
            <ac:spMk id="55" creationId="{77C86DD1-151B-8123-FA81-AEB180BB321F}"/>
          </ac:spMkLst>
        </pc:spChg>
        <pc:spChg chg="add mod">
          <ac:chgData name="Gonzalez Moyano, Ricardo" userId="5b44e8b1-3a70-41c8-8d8a-36b87a296b66" providerId="ADAL" clId="{30CCF742-B2BE-461F-9F48-7083068267CA}" dt="2024-09-27T11:52:36.379" v="2722" actId="1076"/>
          <ac:spMkLst>
            <pc:docMk/>
            <pc:sldMk cId="1714612745" sldId="356"/>
            <ac:spMk id="56" creationId="{26DFF48D-DBEE-F833-3E2A-1C6C382EF2B8}"/>
          </ac:spMkLst>
        </pc:spChg>
        <pc:spChg chg="add mod">
          <ac:chgData name="Gonzalez Moyano, Ricardo" userId="5b44e8b1-3a70-41c8-8d8a-36b87a296b66" providerId="ADAL" clId="{30CCF742-B2BE-461F-9F48-7083068267CA}" dt="2024-09-27T11:52:36.379" v="2722" actId="1076"/>
          <ac:spMkLst>
            <pc:docMk/>
            <pc:sldMk cId="1714612745" sldId="356"/>
            <ac:spMk id="57" creationId="{9E2D4A2F-F940-58A6-624F-9624CA46DED7}"/>
          </ac:spMkLst>
        </pc:spChg>
        <pc:spChg chg="add mod">
          <ac:chgData name="Gonzalez Moyano, Ricardo" userId="5b44e8b1-3a70-41c8-8d8a-36b87a296b66" providerId="ADAL" clId="{30CCF742-B2BE-461F-9F48-7083068267CA}" dt="2024-09-27T11:52:36.379" v="2722" actId="1076"/>
          <ac:spMkLst>
            <pc:docMk/>
            <pc:sldMk cId="1714612745" sldId="356"/>
            <ac:spMk id="58" creationId="{2F67E355-C42D-B84C-5C96-8A324A294E9F}"/>
          </ac:spMkLst>
        </pc:spChg>
        <pc:spChg chg="add mod">
          <ac:chgData name="Gonzalez Moyano, Ricardo" userId="5b44e8b1-3a70-41c8-8d8a-36b87a296b66" providerId="ADAL" clId="{30CCF742-B2BE-461F-9F48-7083068267CA}" dt="2024-09-27T11:52:36.379" v="2722" actId="1076"/>
          <ac:spMkLst>
            <pc:docMk/>
            <pc:sldMk cId="1714612745" sldId="356"/>
            <ac:spMk id="59" creationId="{5E75582B-4FC4-C9BD-33E0-8D79F67F230B}"/>
          </ac:spMkLst>
        </pc:spChg>
        <pc:spChg chg="add mod">
          <ac:chgData name="Gonzalez Moyano, Ricardo" userId="5b44e8b1-3a70-41c8-8d8a-36b87a296b66" providerId="ADAL" clId="{30CCF742-B2BE-461F-9F48-7083068267CA}" dt="2024-09-27T11:53:06.500" v="2734" actId="20577"/>
          <ac:spMkLst>
            <pc:docMk/>
            <pc:sldMk cId="1714612745" sldId="356"/>
            <ac:spMk id="60" creationId="{9A3E3009-D4CC-8946-B1FD-CB68A12F7B18}"/>
          </ac:spMkLst>
        </pc:spChg>
        <pc:spChg chg="add mod">
          <ac:chgData name="Gonzalez Moyano, Ricardo" userId="5b44e8b1-3a70-41c8-8d8a-36b87a296b66" providerId="ADAL" clId="{30CCF742-B2BE-461F-9F48-7083068267CA}" dt="2024-10-02T08:58:13.804" v="3974" actId="20577"/>
          <ac:spMkLst>
            <pc:docMk/>
            <pc:sldMk cId="1714612745" sldId="356"/>
            <ac:spMk id="61" creationId="{B83752F8-E1B4-8822-6BF8-3DECCC3A58EE}"/>
          </ac:spMkLst>
        </pc:spChg>
        <pc:spChg chg="add mod">
          <ac:chgData name="Gonzalez Moyano, Ricardo" userId="5b44e8b1-3a70-41c8-8d8a-36b87a296b66" providerId="ADAL" clId="{30CCF742-B2BE-461F-9F48-7083068267CA}" dt="2024-10-02T08:59:17.860" v="3976" actId="20577"/>
          <ac:spMkLst>
            <pc:docMk/>
            <pc:sldMk cId="1714612745" sldId="356"/>
            <ac:spMk id="62" creationId="{9A3D0771-97E7-223C-EFE2-44372562C46E}"/>
          </ac:spMkLst>
        </pc:spChg>
        <pc:spChg chg="add mod">
          <ac:chgData name="Gonzalez Moyano, Ricardo" userId="5b44e8b1-3a70-41c8-8d8a-36b87a296b66" providerId="ADAL" clId="{30CCF742-B2BE-461F-9F48-7083068267CA}" dt="2024-10-02T08:59:21.388" v="3978" actId="20577"/>
          <ac:spMkLst>
            <pc:docMk/>
            <pc:sldMk cId="1714612745" sldId="356"/>
            <ac:spMk id="63" creationId="{752AF160-4493-5FD5-54C3-17F1DA69FE17}"/>
          </ac:spMkLst>
        </pc:spChg>
        <pc:spChg chg="add mod">
          <ac:chgData name="Gonzalez Moyano, Ricardo" userId="5b44e8b1-3a70-41c8-8d8a-36b87a296b66" providerId="ADAL" clId="{30CCF742-B2BE-461F-9F48-7083068267CA}" dt="2024-09-27T11:52:36.379" v="2722" actId="1076"/>
          <ac:spMkLst>
            <pc:docMk/>
            <pc:sldMk cId="1714612745" sldId="356"/>
            <ac:spMk id="64" creationId="{49B5D96C-BF37-ECFA-B828-2E26D171E752}"/>
          </ac:spMkLst>
        </pc:spChg>
        <pc:spChg chg="add mod">
          <ac:chgData name="Gonzalez Moyano, Ricardo" userId="5b44e8b1-3a70-41c8-8d8a-36b87a296b66" providerId="ADAL" clId="{30CCF742-B2BE-461F-9F48-7083068267CA}" dt="2024-09-27T11:52:36.379" v="2722" actId="1076"/>
          <ac:spMkLst>
            <pc:docMk/>
            <pc:sldMk cId="1714612745" sldId="356"/>
            <ac:spMk id="65" creationId="{70113666-B334-9DED-D4A7-C697B10CA4D3}"/>
          </ac:spMkLst>
        </pc:spChg>
        <pc:spChg chg="add mod">
          <ac:chgData name="Gonzalez Moyano, Ricardo" userId="5b44e8b1-3a70-41c8-8d8a-36b87a296b66" providerId="ADAL" clId="{30CCF742-B2BE-461F-9F48-7083068267CA}" dt="2024-09-27T11:52:36.379" v="2722" actId="1076"/>
          <ac:spMkLst>
            <pc:docMk/>
            <pc:sldMk cId="1714612745" sldId="356"/>
            <ac:spMk id="66" creationId="{7FA943D5-8F8C-4784-C759-E9F3D2ECBB8B}"/>
          </ac:spMkLst>
        </pc:spChg>
        <pc:spChg chg="add mod">
          <ac:chgData name="Gonzalez Moyano, Ricardo" userId="5b44e8b1-3a70-41c8-8d8a-36b87a296b66" providerId="ADAL" clId="{30CCF742-B2BE-461F-9F48-7083068267CA}" dt="2024-09-27T11:53:24.308" v="2740" actId="20577"/>
          <ac:spMkLst>
            <pc:docMk/>
            <pc:sldMk cId="1714612745" sldId="356"/>
            <ac:spMk id="67" creationId="{762D5961-8B39-948B-93CC-BFEC93565E93}"/>
          </ac:spMkLst>
        </pc:spChg>
        <pc:spChg chg="add mod">
          <ac:chgData name="Gonzalez Moyano, Ricardo" userId="5b44e8b1-3a70-41c8-8d8a-36b87a296b66" providerId="ADAL" clId="{30CCF742-B2BE-461F-9F48-7083068267CA}" dt="2024-09-27T11:53:35.258" v="2741" actId="1076"/>
          <ac:spMkLst>
            <pc:docMk/>
            <pc:sldMk cId="1714612745" sldId="356"/>
            <ac:spMk id="68" creationId="{8A8E7DE0-7568-582A-0492-AD6590214A3E}"/>
          </ac:spMkLst>
        </pc:spChg>
        <pc:spChg chg="add mod">
          <ac:chgData name="Gonzalez Moyano, Ricardo" userId="5b44e8b1-3a70-41c8-8d8a-36b87a296b66" providerId="ADAL" clId="{30CCF742-B2BE-461F-9F48-7083068267CA}" dt="2024-09-27T11:52:36.379" v="2722" actId="1076"/>
          <ac:spMkLst>
            <pc:docMk/>
            <pc:sldMk cId="1714612745" sldId="356"/>
            <ac:spMk id="69" creationId="{66D6DCB9-3E41-F3C0-4D45-47475F792DDC}"/>
          </ac:spMkLst>
        </pc:spChg>
        <pc:spChg chg="add mod">
          <ac:chgData name="Gonzalez Moyano, Ricardo" userId="5b44e8b1-3a70-41c8-8d8a-36b87a296b66" providerId="ADAL" clId="{30CCF742-B2BE-461F-9F48-7083068267CA}" dt="2024-09-27T11:52:36.379" v="2722" actId="1076"/>
          <ac:spMkLst>
            <pc:docMk/>
            <pc:sldMk cId="1714612745" sldId="356"/>
            <ac:spMk id="70" creationId="{D7791850-3443-5AA1-8F06-C1E655876B90}"/>
          </ac:spMkLst>
        </pc:spChg>
        <pc:spChg chg="add mod">
          <ac:chgData name="Gonzalez Moyano, Ricardo" userId="5b44e8b1-3a70-41c8-8d8a-36b87a296b66" providerId="ADAL" clId="{30CCF742-B2BE-461F-9F48-7083068267CA}" dt="2024-09-27T11:52:36.379" v="2722" actId="1076"/>
          <ac:spMkLst>
            <pc:docMk/>
            <pc:sldMk cId="1714612745" sldId="356"/>
            <ac:spMk id="71" creationId="{F271F874-EA44-1DA3-54BD-F0C930EB0129}"/>
          </ac:spMkLst>
        </pc:spChg>
        <pc:spChg chg="add mod">
          <ac:chgData name="Gonzalez Moyano, Ricardo" userId="5b44e8b1-3a70-41c8-8d8a-36b87a296b66" providerId="ADAL" clId="{30CCF742-B2BE-461F-9F48-7083068267CA}" dt="2024-09-27T11:52:36.379" v="2722" actId="1076"/>
          <ac:spMkLst>
            <pc:docMk/>
            <pc:sldMk cId="1714612745" sldId="356"/>
            <ac:spMk id="72" creationId="{03EAC3D5-4EBC-6368-5FBE-DC30391EC80C}"/>
          </ac:spMkLst>
        </pc:spChg>
        <pc:spChg chg="add mod">
          <ac:chgData name="Gonzalez Moyano, Ricardo" userId="5b44e8b1-3a70-41c8-8d8a-36b87a296b66" providerId="ADAL" clId="{30CCF742-B2BE-461F-9F48-7083068267CA}" dt="2024-09-27T12:04:21.995" v="2830" actId="2711"/>
          <ac:spMkLst>
            <pc:docMk/>
            <pc:sldMk cId="1714612745" sldId="356"/>
            <ac:spMk id="73" creationId="{3ABA5FAC-865E-9BD6-9D46-18F5EE79C834}"/>
          </ac:spMkLst>
        </pc:spChg>
        <pc:spChg chg="add mod">
          <ac:chgData name="Gonzalez Moyano, Ricardo" userId="5b44e8b1-3a70-41c8-8d8a-36b87a296b66" providerId="ADAL" clId="{30CCF742-B2BE-461F-9F48-7083068267CA}" dt="2024-09-27T12:04:17.131" v="2829" actId="2711"/>
          <ac:spMkLst>
            <pc:docMk/>
            <pc:sldMk cId="1714612745" sldId="356"/>
            <ac:spMk id="74" creationId="{1C7B33F6-53DA-796D-1300-082EC7CEF778}"/>
          </ac:spMkLst>
        </pc:spChg>
        <pc:spChg chg="add mod">
          <ac:chgData name="Gonzalez Moyano, Ricardo" userId="5b44e8b1-3a70-41c8-8d8a-36b87a296b66" providerId="ADAL" clId="{30CCF742-B2BE-461F-9F48-7083068267CA}" dt="2024-09-27T11:55:59.298" v="2773" actId="1076"/>
          <ac:spMkLst>
            <pc:docMk/>
            <pc:sldMk cId="1714612745" sldId="356"/>
            <ac:spMk id="75" creationId="{311D20D2-9C28-5C3D-B66F-936F0FFDA991}"/>
          </ac:spMkLst>
        </pc:spChg>
        <pc:spChg chg="add mod">
          <ac:chgData name="Gonzalez Moyano, Ricardo" userId="5b44e8b1-3a70-41c8-8d8a-36b87a296b66" providerId="ADAL" clId="{30CCF742-B2BE-461F-9F48-7083068267CA}" dt="2024-09-27T12:03:08.170" v="2828" actId="1076"/>
          <ac:spMkLst>
            <pc:docMk/>
            <pc:sldMk cId="1714612745" sldId="356"/>
            <ac:spMk id="76" creationId="{D46B83F9-3777-7344-4017-819C02C90B02}"/>
          </ac:spMkLst>
        </pc:spChg>
        <pc:spChg chg="add mod">
          <ac:chgData name="Gonzalez Moyano, Ricardo" userId="5b44e8b1-3a70-41c8-8d8a-36b87a296b66" providerId="ADAL" clId="{30CCF742-B2BE-461F-9F48-7083068267CA}" dt="2024-09-27T12:01:39.658" v="2809" actId="1076"/>
          <ac:spMkLst>
            <pc:docMk/>
            <pc:sldMk cId="1714612745" sldId="356"/>
            <ac:spMk id="77" creationId="{37CAACCE-E158-6335-B81D-0B047A8F97AB}"/>
          </ac:spMkLst>
        </pc:spChg>
        <pc:spChg chg="add mod">
          <ac:chgData name="Gonzalez Moyano, Ricardo" userId="5b44e8b1-3a70-41c8-8d8a-36b87a296b66" providerId="ADAL" clId="{30CCF742-B2BE-461F-9F48-7083068267CA}" dt="2024-09-27T12:01:54.266" v="2812" actId="1076"/>
          <ac:spMkLst>
            <pc:docMk/>
            <pc:sldMk cId="1714612745" sldId="356"/>
            <ac:spMk id="78" creationId="{8D1394DC-B0AB-DAFF-20E4-A4AB4F0783F2}"/>
          </ac:spMkLst>
        </pc:spChg>
        <pc:spChg chg="add mod">
          <ac:chgData name="Gonzalez Moyano, Ricardo" userId="5b44e8b1-3a70-41c8-8d8a-36b87a296b66" providerId="ADAL" clId="{30CCF742-B2BE-461F-9F48-7083068267CA}" dt="2024-09-27T12:02:06.530" v="2814" actId="1076"/>
          <ac:spMkLst>
            <pc:docMk/>
            <pc:sldMk cId="1714612745" sldId="356"/>
            <ac:spMk id="79" creationId="{6B644C17-2748-4C76-DF79-3A237F5BB719}"/>
          </ac:spMkLst>
        </pc:spChg>
        <pc:spChg chg="add mod">
          <ac:chgData name="Gonzalez Moyano, Ricardo" userId="5b44e8b1-3a70-41c8-8d8a-36b87a296b66" providerId="ADAL" clId="{30CCF742-B2BE-461F-9F48-7083068267CA}" dt="2024-09-27T12:02:27.746" v="2818" actId="1076"/>
          <ac:spMkLst>
            <pc:docMk/>
            <pc:sldMk cId="1714612745" sldId="356"/>
            <ac:spMk id="80" creationId="{22126207-29F1-FC29-D712-DB80A2D46824}"/>
          </ac:spMkLst>
        </pc:spChg>
        <pc:spChg chg="add mod">
          <ac:chgData name="Gonzalez Moyano, Ricardo" userId="5b44e8b1-3a70-41c8-8d8a-36b87a296b66" providerId="ADAL" clId="{30CCF742-B2BE-461F-9F48-7083068267CA}" dt="2024-09-27T12:02:36.386" v="2821" actId="1076"/>
          <ac:spMkLst>
            <pc:docMk/>
            <pc:sldMk cId="1714612745" sldId="356"/>
            <ac:spMk id="81" creationId="{EAB70847-9614-D3B1-133B-560EC2D933B3}"/>
          </ac:spMkLst>
        </pc:spChg>
        <pc:spChg chg="add mod">
          <ac:chgData name="Gonzalez Moyano, Ricardo" userId="5b44e8b1-3a70-41c8-8d8a-36b87a296b66" providerId="ADAL" clId="{30CCF742-B2BE-461F-9F48-7083068267CA}" dt="2024-09-27T12:02:48.922" v="2826" actId="1076"/>
          <ac:spMkLst>
            <pc:docMk/>
            <pc:sldMk cId="1714612745" sldId="356"/>
            <ac:spMk id="82" creationId="{D543B4F4-3D8E-5923-3604-DB63408CF4CD}"/>
          </ac:spMkLst>
        </pc:spChg>
        <pc:picChg chg="add">
          <ac:chgData name="Gonzalez Moyano, Ricardo" userId="5b44e8b1-3a70-41c8-8d8a-36b87a296b66" providerId="ADAL" clId="{30CCF742-B2BE-461F-9F48-7083068267CA}" dt="2024-09-27T11:52:11.592" v="2719"/>
          <ac:picMkLst>
            <pc:docMk/>
            <pc:sldMk cId="1714612745" sldId="356"/>
            <ac:picMk id="52" creationId="{74276150-FD6E-7D2A-3BCD-95CFEF9C22B8}"/>
          </ac:picMkLst>
        </pc:picChg>
      </pc:sldChg>
      <pc:sldChg chg="delSp add del mod">
        <pc:chgData name="Gonzalez Moyano, Ricardo" userId="5b44e8b1-3a70-41c8-8d8a-36b87a296b66" providerId="ADAL" clId="{30CCF742-B2BE-461F-9F48-7083068267CA}" dt="2024-09-30T10:29:58.474" v="2859" actId="2696"/>
        <pc:sldMkLst>
          <pc:docMk/>
          <pc:sldMk cId="725208723" sldId="357"/>
        </pc:sldMkLst>
        <pc:spChg chg="del">
          <ac:chgData name="Gonzalez Moyano, Ricardo" userId="5b44e8b1-3a70-41c8-8d8a-36b87a296b66" providerId="ADAL" clId="{30CCF742-B2BE-461F-9F48-7083068267CA}" dt="2024-09-30T10:29:52.478" v="2858" actId="478"/>
          <ac:spMkLst>
            <pc:docMk/>
            <pc:sldMk cId="725208723" sldId="357"/>
            <ac:spMk id="7" creationId="{E8BD2AD1-85CB-6F11-D191-BA93BA550B7D}"/>
          </ac:spMkLst>
        </pc:spChg>
        <pc:spChg chg="del">
          <ac:chgData name="Gonzalez Moyano, Ricardo" userId="5b44e8b1-3a70-41c8-8d8a-36b87a296b66" providerId="ADAL" clId="{30CCF742-B2BE-461F-9F48-7083068267CA}" dt="2024-09-30T10:29:52.478" v="2858" actId="478"/>
          <ac:spMkLst>
            <pc:docMk/>
            <pc:sldMk cId="725208723" sldId="357"/>
            <ac:spMk id="8" creationId="{E44D4ED5-A4E0-D552-962C-E8E026F105F7}"/>
          </ac:spMkLst>
        </pc:spChg>
        <pc:spChg chg="del">
          <ac:chgData name="Gonzalez Moyano, Ricardo" userId="5b44e8b1-3a70-41c8-8d8a-36b87a296b66" providerId="ADAL" clId="{30CCF742-B2BE-461F-9F48-7083068267CA}" dt="2024-09-30T10:29:52.478" v="2858" actId="478"/>
          <ac:spMkLst>
            <pc:docMk/>
            <pc:sldMk cId="725208723" sldId="357"/>
            <ac:spMk id="9" creationId="{1F53675F-0AB1-FC06-6CAE-621129C571CC}"/>
          </ac:spMkLst>
        </pc:spChg>
        <pc:spChg chg="del">
          <ac:chgData name="Gonzalez Moyano, Ricardo" userId="5b44e8b1-3a70-41c8-8d8a-36b87a296b66" providerId="ADAL" clId="{30CCF742-B2BE-461F-9F48-7083068267CA}" dt="2024-09-30T10:29:52.478" v="2858" actId="478"/>
          <ac:spMkLst>
            <pc:docMk/>
            <pc:sldMk cId="725208723" sldId="357"/>
            <ac:spMk id="10" creationId="{50452F7C-7C3D-7C5F-A8DD-F3E2A7A2436C}"/>
          </ac:spMkLst>
        </pc:spChg>
        <pc:spChg chg="del">
          <ac:chgData name="Gonzalez Moyano, Ricardo" userId="5b44e8b1-3a70-41c8-8d8a-36b87a296b66" providerId="ADAL" clId="{30CCF742-B2BE-461F-9F48-7083068267CA}" dt="2024-09-30T10:29:52.478" v="2858" actId="478"/>
          <ac:spMkLst>
            <pc:docMk/>
            <pc:sldMk cId="725208723" sldId="357"/>
            <ac:spMk id="11" creationId="{937CA9B6-CAF8-CB03-CA42-35B382A8D0E4}"/>
          </ac:spMkLst>
        </pc:spChg>
        <pc:spChg chg="del">
          <ac:chgData name="Gonzalez Moyano, Ricardo" userId="5b44e8b1-3a70-41c8-8d8a-36b87a296b66" providerId="ADAL" clId="{30CCF742-B2BE-461F-9F48-7083068267CA}" dt="2024-09-30T10:29:52.478" v="2858" actId="478"/>
          <ac:spMkLst>
            <pc:docMk/>
            <pc:sldMk cId="725208723" sldId="357"/>
            <ac:spMk id="12" creationId="{201BD1CF-1B08-504C-8E62-6A3A3E964CEB}"/>
          </ac:spMkLst>
        </pc:spChg>
        <pc:spChg chg="del">
          <ac:chgData name="Gonzalez Moyano, Ricardo" userId="5b44e8b1-3a70-41c8-8d8a-36b87a296b66" providerId="ADAL" clId="{30CCF742-B2BE-461F-9F48-7083068267CA}" dt="2024-09-30T10:29:52.478" v="2858" actId="478"/>
          <ac:spMkLst>
            <pc:docMk/>
            <pc:sldMk cId="725208723" sldId="357"/>
            <ac:spMk id="15" creationId="{B054B137-0CD4-45CF-88C6-08D65CC2D618}"/>
          </ac:spMkLst>
        </pc:spChg>
        <pc:spChg chg="del">
          <ac:chgData name="Gonzalez Moyano, Ricardo" userId="5b44e8b1-3a70-41c8-8d8a-36b87a296b66" providerId="ADAL" clId="{30CCF742-B2BE-461F-9F48-7083068267CA}" dt="2024-09-30T10:29:52.478" v="2858" actId="478"/>
          <ac:spMkLst>
            <pc:docMk/>
            <pc:sldMk cId="725208723" sldId="357"/>
            <ac:spMk id="16" creationId="{7B4BEED7-46E6-D677-93F7-19EC97A69BAE}"/>
          </ac:spMkLst>
        </pc:spChg>
        <pc:spChg chg="del">
          <ac:chgData name="Gonzalez Moyano, Ricardo" userId="5b44e8b1-3a70-41c8-8d8a-36b87a296b66" providerId="ADAL" clId="{30CCF742-B2BE-461F-9F48-7083068267CA}" dt="2024-09-30T10:29:52.478" v="2858" actId="478"/>
          <ac:spMkLst>
            <pc:docMk/>
            <pc:sldMk cId="725208723" sldId="357"/>
            <ac:spMk id="19" creationId="{E9B27FBC-0CF0-C807-DF89-B4B967DA072D}"/>
          </ac:spMkLst>
        </pc:spChg>
        <pc:spChg chg="del">
          <ac:chgData name="Gonzalez Moyano, Ricardo" userId="5b44e8b1-3a70-41c8-8d8a-36b87a296b66" providerId="ADAL" clId="{30CCF742-B2BE-461F-9F48-7083068267CA}" dt="2024-09-30T10:29:52.478" v="2858" actId="478"/>
          <ac:spMkLst>
            <pc:docMk/>
            <pc:sldMk cId="725208723" sldId="357"/>
            <ac:spMk id="20" creationId="{B3B86253-FB5A-1575-7B74-C510C0AA27F4}"/>
          </ac:spMkLst>
        </pc:spChg>
        <pc:spChg chg="del">
          <ac:chgData name="Gonzalez Moyano, Ricardo" userId="5b44e8b1-3a70-41c8-8d8a-36b87a296b66" providerId="ADAL" clId="{30CCF742-B2BE-461F-9F48-7083068267CA}" dt="2024-09-30T10:29:52.478" v="2858" actId="478"/>
          <ac:spMkLst>
            <pc:docMk/>
            <pc:sldMk cId="725208723" sldId="357"/>
            <ac:spMk id="21" creationId="{F67FA93E-9B47-F56C-1D14-54766247FB60}"/>
          </ac:spMkLst>
        </pc:spChg>
        <pc:spChg chg="del">
          <ac:chgData name="Gonzalez Moyano, Ricardo" userId="5b44e8b1-3a70-41c8-8d8a-36b87a296b66" providerId="ADAL" clId="{30CCF742-B2BE-461F-9F48-7083068267CA}" dt="2024-09-30T10:29:52.478" v="2858" actId="478"/>
          <ac:spMkLst>
            <pc:docMk/>
            <pc:sldMk cId="725208723" sldId="357"/>
            <ac:spMk id="22" creationId="{29EA6371-664B-A8DD-7822-510FFCB982DF}"/>
          </ac:spMkLst>
        </pc:spChg>
        <pc:spChg chg="del">
          <ac:chgData name="Gonzalez Moyano, Ricardo" userId="5b44e8b1-3a70-41c8-8d8a-36b87a296b66" providerId="ADAL" clId="{30CCF742-B2BE-461F-9F48-7083068267CA}" dt="2024-09-30T10:29:52.478" v="2858" actId="478"/>
          <ac:spMkLst>
            <pc:docMk/>
            <pc:sldMk cId="725208723" sldId="357"/>
            <ac:spMk id="23" creationId="{D0575589-C4DA-0A89-9288-FFBEF126A4F6}"/>
          </ac:spMkLst>
        </pc:spChg>
        <pc:spChg chg="del">
          <ac:chgData name="Gonzalez Moyano, Ricardo" userId="5b44e8b1-3a70-41c8-8d8a-36b87a296b66" providerId="ADAL" clId="{30CCF742-B2BE-461F-9F48-7083068267CA}" dt="2024-09-30T10:29:52.478" v="2858" actId="478"/>
          <ac:spMkLst>
            <pc:docMk/>
            <pc:sldMk cId="725208723" sldId="357"/>
            <ac:spMk id="24" creationId="{FF4358BC-28FF-BD35-B569-53DB475788D8}"/>
          </ac:spMkLst>
        </pc:spChg>
        <pc:spChg chg="del">
          <ac:chgData name="Gonzalez Moyano, Ricardo" userId="5b44e8b1-3a70-41c8-8d8a-36b87a296b66" providerId="ADAL" clId="{30CCF742-B2BE-461F-9F48-7083068267CA}" dt="2024-09-30T10:29:52.478" v="2858" actId="478"/>
          <ac:spMkLst>
            <pc:docMk/>
            <pc:sldMk cId="725208723" sldId="357"/>
            <ac:spMk id="25" creationId="{B671664A-B770-B460-2C6C-78954B233652}"/>
          </ac:spMkLst>
        </pc:spChg>
        <pc:spChg chg="del">
          <ac:chgData name="Gonzalez Moyano, Ricardo" userId="5b44e8b1-3a70-41c8-8d8a-36b87a296b66" providerId="ADAL" clId="{30CCF742-B2BE-461F-9F48-7083068267CA}" dt="2024-09-30T10:29:52.478" v="2858" actId="478"/>
          <ac:spMkLst>
            <pc:docMk/>
            <pc:sldMk cId="725208723" sldId="357"/>
            <ac:spMk id="26" creationId="{3346CE18-ABD7-F902-009E-F3AE2204A5D2}"/>
          </ac:spMkLst>
        </pc:spChg>
        <pc:spChg chg="del">
          <ac:chgData name="Gonzalez Moyano, Ricardo" userId="5b44e8b1-3a70-41c8-8d8a-36b87a296b66" providerId="ADAL" clId="{30CCF742-B2BE-461F-9F48-7083068267CA}" dt="2024-09-30T10:29:52.478" v="2858" actId="478"/>
          <ac:spMkLst>
            <pc:docMk/>
            <pc:sldMk cId="725208723" sldId="357"/>
            <ac:spMk id="27" creationId="{114730DD-4847-D463-EE92-132228C039A3}"/>
          </ac:spMkLst>
        </pc:spChg>
        <pc:spChg chg="del">
          <ac:chgData name="Gonzalez Moyano, Ricardo" userId="5b44e8b1-3a70-41c8-8d8a-36b87a296b66" providerId="ADAL" clId="{30CCF742-B2BE-461F-9F48-7083068267CA}" dt="2024-09-30T10:29:52.478" v="2858" actId="478"/>
          <ac:spMkLst>
            <pc:docMk/>
            <pc:sldMk cId="725208723" sldId="357"/>
            <ac:spMk id="28" creationId="{39D412CB-C489-5EEE-0FB5-F4EC18F6A6DA}"/>
          </ac:spMkLst>
        </pc:spChg>
        <pc:spChg chg="del">
          <ac:chgData name="Gonzalez Moyano, Ricardo" userId="5b44e8b1-3a70-41c8-8d8a-36b87a296b66" providerId="ADAL" clId="{30CCF742-B2BE-461F-9F48-7083068267CA}" dt="2024-09-30T10:29:52.478" v="2858" actId="478"/>
          <ac:spMkLst>
            <pc:docMk/>
            <pc:sldMk cId="725208723" sldId="357"/>
            <ac:spMk id="29" creationId="{5495CE12-3427-3E7E-76B9-ADDF33465B5F}"/>
          </ac:spMkLst>
        </pc:spChg>
        <pc:spChg chg="del">
          <ac:chgData name="Gonzalez Moyano, Ricardo" userId="5b44e8b1-3a70-41c8-8d8a-36b87a296b66" providerId="ADAL" clId="{30CCF742-B2BE-461F-9F48-7083068267CA}" dt="2024-09-30T10:29:52.478" v="2858" actId="478"/>
          <ac:spMkLst>
            <pc:docMk/>
            <pc:sldMk cId="725208723" sldId="357"/>
            <ac:spMk id="30" creationId="{BF71D03F-202B-AAE2-5E31-89A298FD1EBE}"/>
          </ac:spMkLst>
        </pc:spChg>
        <pc:spChg chg="del">
          <ac:chgData name="Gonzalez Moyano, Ricardo" userId="5b44e8b1-3a70-41c8-8d8a-36b87a296b66" providerId="ADAL" clId="{30CCF742-B2BE-461F-9F48-7083068267CA}" dt="2024-09-30T10:29:52.478" v="2858" actId="478"/>
          <ac:spMkLst>
            <pc:docMk/>
            <pc:sldMk cId="725208723" sldId="357"/>
            <ac:spMk id="31" creationId="{77F8EC38-87B6-5082-5EE2-4A169F09C8DF}"/>
          </ac:spMkLst>
        </pc:spChg>
        <pc:spChg chg="del">
          <ac:chgData name="Gonzalez Moyano, Ricardo" userId="5b44e8b1-3a70-41c8-8d8a-36b87a296b66" providerId="ADAL" clId="{30CCF742-B2BE-461F-9F48-7083068267CA}" dt="2024-09-30T10:29:52.478" v="2858" actId="478"/>
          <ac:spMkLst>
            <pc:docMk/>
            <pc:sldMk cId="725208723" sldId="357"/>
            <ac:spMk id="32" creationId="{370C193C-ACC5-6F5A-8F9E-DB9E6016101F}"/>
          </ac:spMkLst>
        </pc:spChg>
        <pc:spChg chg="del">
          <ac:chgData name="Gonzalez Moyano, Ricardo" userId="5b44e8b1-3a70-41c8-8d8a-36b87a296b66" providerId="ADAL" clId="{30CCF742-B2BE-461F-9F48-7083068267CA}" dt="2024-09-30T10:29:52.478" v="2858" actId="478"/>
          <ac:spMkLst>
            <pc:docMk/>
            <pc:sldMk cId="725208723" sldId="357"/>
            <ac:spMk id="34" creationId="{EC449D0D-0243-9556-1093-3C021CE94208}"/>
          </ac:spMkLst>
        </pc:spChg>
        <pc:spChg chg="del">
          <ac:chgData name="Gonzalez Moyano, Ricardo" userId="5b44e8b1-3a70-41c8-8d8a-36b87a296b66" providerId="ADAL" clId="{30CCF742-B2BE-461F-9F48-7083068267CA}" dt="2024-09-30T10:29:52.478" v="2858" actId="478"/>
          <ac:spMkLst>
            <pc:docMk/>
            <pc:sldMk cId="725208723" sldId="357"/>
            <ac:spMk id="35" creationId="{4FBAFD51-5C5D-463C-52C8-322C19C43ED2}"/>
          </ac:spMkLst>
        </pc:spChg>
        <pc:spChg chg="del">
          <ac:chgData name="Gonzalez Moyano, Ricardo" userId="5b44e8b1-3a70-41c8-8d8a-36b87a296b66" providerId="ADAL" clId="{30CCF742-B2BE-461F-9F48-7083068267CA}" dt="2024-09-30T10:29:52.478" v="2858" actId="478"/>
          <ac:spMkLst>
            <pc:docMk/>
            <pc:sldMk cId="725208723" sldId="357"/>
            <ac:spMk id="36" creationId="{EBBB08EB-1DDE-8692-8A00-26E0EB14F2F9}"/>
          </ac:spMkLst>
        </pc:spChg>
        <pc:spChg chg="del">
          <ac:chgData name="Gonzalez Moyano, Ricardo" userId="5b44e8b1-3a70-41c8-8d8a-36b87a296b66" providerId="ADAL" clId="{30CCF742-B2BE-461F-9F48-7083068267CA}" dt="2024-09-30T10:29:52.478" v="2858" actId="478"/>
          <ac:spMkLst>
            <pc:docMk/>
            <pc:sldMk cId="725208723" sldId="357"/>
            <ac:spMk id="37" creationId="{2348AE6C-9F5B-19D4-F289-24CD89EABFED}"/>
          </ac:spMkLst>
        </pc:spChg>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10-01T11:46:13.367" v="3970" actId="20577"/>
        <pc:sldMkLst>
          <pc:docMk/>
          <pc:sldMk cId="3088146879" sldId="357"/>
        </pc:sldMkLst>
        <pc:spChg chg="mod">
          <ac:chgData name="Gonzalez Moyano, Ricardo" userId="5b44e8b1-3a70-41c8-8d8a-36b87a296b66" providerId="ADAL" clId="{30CCF742-B2BE-461F-9F48-7083068267CA}" dt="2024-10-01T11:46:13.367" v="3970" actId="20577"/>
          <ac:spMkLst>
            <pc:docMk/>
            <pc:sldMk cId="3088146879" sldId="357"/>
            <ac:spMk id="3" creationId="{4494177C-73C9-19D2-B33F-3A421F270BD1}"/>
          </ac:spMkLst>
        </pc:spChg>
      </pc:sldChg>
      <pc:sldChg chg="modSp add del mod ord">
        <pc:chgData name="Gonzalez Moyano, Ricardo" userId="5b44e8b1-3a70-41c8-8d8a-36b87a296b66" providerId="ADAL" clId="{30CCF742-B2BE-461F-9F48-7083068267CA}" dt="2024-09-30T10:35:25.717" v="2932" actId="2696"/>
        <pc:sldMkLst>
          <pc:docMk/>
          <pc:sldMk cId="3366478691" sldId="357"/>
        </pc:sldMkLst>
        <pc:spChg chg="mod">
          <ac:chgData name="Gonzalez Moyano, Ricardo" userId="5b44e8b1-3a70-41c8-8d8a-36b87a296b66" providerId="ADAL" clId="{30CCF742-B2BE-461F-9F48-7083068267CA}" dt="2024-09-30T10:30:18.031" v="2876" actId="20577"/>
          <ac:spMkLst>
            <pc:docMk/>
            <pc:sldMk cId="3366478691" sldId="357"/>
            <ac:spMk id="2" creationId="{90750DB4-7407-420E-84B6-A10D2F3B9D3E}"/>
          </ac:spMkLst>
        </pc:spChg>
        <pc:spChg chg="mod">
          <ac:chgData name="Gonzalez Moyano, Ricardo" userId="5b44e8b1-3a70-41c8-8d8a-36b87a296b66" providerId="ADAL" clId="{30CCF742-B2BE-461F-9F48-7083068267CA}" dt="2024-09-30T10:32:34.830" v="2927" actId="20577"/>
          <ac:spMkLst>
            <pc:docMk/>
            <pc:sldMk cId="3366478691" sldId="357"/>
            <ac:spMk id="3" creationId="{F2F9E890-B6DE-48DE-8F6A-A85504366140}"/>
          </ac:spMkLst>
        </pc:spChg>
      </pc:sldChg>
      <pc:sldChg chg="modSp mod">
        <pc:chgData name="Gonzalez Moyano, Ricardo" userId="5b44e8b1-3a70-41c8-8d8a-36b87a296b66" providerId="ADAL" clId="{30CCF742-B2BE-461F-9F48-7083068267CA}" dt="2024-10-01T07:59:12.018" v="3070"/>
        <pc:sldMkLst>
          <pc:docMk/>
          <pc:sldMk cId="2718312220" sldId="358"/>
        </pc:sldMkLst>
        <pc:spChg chg="mod">
          <ac:chgData name="Gonzalez Moyano, Ricardo" userId="5b44e8b1-3a70-41c8-8d8a-36b87a296b66" providerId="ADAL" clId="{30CCF742-B2BE-461F-9F48-7083068267CA}" dt="2024-10-01T07:59:12.018" v="3070"/>
          <ac:spMkLst>
            <pc:docMk/>
            <pc:sldMk cId="2718312220" sldId="358"/>
            <ac:spMk id="3" creationId="{4494177C-73C9-19D2-B33F-3A421F270BD1}"/>
          </ac:spMkLst>
        </pc:spChg>
      </pc:sldChg>
      <pc:sldChg chg="add del">
        <pc:chgData name="Gonzalez Moyano, Ricardo" userId="5b44e8b1-3a70-41c8-8d8a-36b87a296b66" providerId="ADAL" clId="{30CCF742-B2BE-461F-9F48-7083068267CA}" dt="2024-09-30T10:35:15.483" v="2930" actId="47"/>
        <pc:sldMkLst>
          <pc:docMk/>
          <pc:sldMk cId="3095779401" sldId="358"/>
        </pc:sldMkLst>
      </pc:sldChg>
      <pc:sldChg chg="modSp mod">
        <pc:chgData name="Gonzalez Moyano, Ricardo" userId="5b44e8b1-3a70-41c8-8d8a-36b87a296b66" providerId="ADAL" clId="{30CCF742-B2BE-461F-9F48-7083068267CA}" dt="2024-10-01T07:50:43.382" v="3008" actId="122"/>
        <pc:sldMkLst>
          <pc:docMk/>
          <pc:sldMk cId="2403433448" sldId="359"/>
        </pc:sldMkLst>
        <pc:spChg chg="mod">
          <ac:chgData name="Gonzalez Moyano, Ricardo" userId="5b44e8b1-3a70-41c8-8d8a-36b87a296b66" providerId="ADAL" clId="{30CCF742-B2BE-461F-9F48-7083068267CA}" dt="2024-10-01T07:50:33.813" v="3007" actId="20577"/>
          <ac:spMkLst>
            <pc:docMk/>
            <pc:sldMk cId="2403433448" sldId="359"/>
            <ac:spMk id="3" creationId="{4494177C-73C9-19D2-B33F-3A421F270BD1}"/>
          </ac:spMkLst>
        </pc:spChg>
        <pc:graphicFrameChg chg="mod modGraphic">
          <ac:chgData name="Gonzalez Moyano, Ricardo" userId="5b44e8b1-3a70-41c8-8d8a-36b87a296b66" providerId="ADAL" clId="{30CCF742-B2BE-461F-9F48-7083068267CA}" dt="2024-10-01T07:50:43.382" v="3008" actId="122"/>
          <ac:graphicFrameMkLst>
            <pc:docMk/>
            <pc:sldMk cId="2403433448" sldId="359"/>
            <ac:graphicFrameMk id="8" creationId="{4A5A667A-8600-BF3F-E1B5-5DE17A9F5BEF}"/>
          </ac:graphicFrameMkLst>
        </pc:graphicFrameChg>
      </pc:sldChg>
      <pc:sldChg chg="modSp add del mod">
        <pc:chgData name="Gonzalez Moyano, Ricardo" userId="5b44e8b1-3a70-41c8-8d8a-36b87a296b66" providerId="ADAL" clId="{30CCF742-B2BE-461F-9F48-7083068267CA}" dt="2024-10-01T07:50:53.305" v="3009" actId="47"/>
        <pc:sldMkLst>
          <pc:docMk/>
          <pc:sldMk cId="1761965190" sldId="360"/>
        </pc:sldMkLst>
        <pc:spChg chg="mod">
          <ac:chgData name="Gonzalez Moyano, Ricardo" userId="5b44e8b1-3a70-41c8-8d8a-36b87a296b66" providerId="ADAL" clId="{30CCF742-B2BE-461F-9F48-7083068267CA}" dt="2024-10-01T07:50:07.100" v="2994" actId="20577"/>
          <ac:spMkLst>
            <pc:docMk/>
            <pc:sldMk cId="1761965190" sldId="360"/>
            <ac:spMk id="3" creationId="{4494177C-73C9-19D2-B33F-3A421F270BD1}"/>
          </ac:spMkLst>
        </pc:spChg>
      </pc:sldChg>
      <pc:sldChg chg="modSp add mod">
        <pc:chgData name="Gonzalez Moyano, Ricardo" userId="5b44e8b1-3a70-41c8-8d8a-36b87a296b66" providerId="ADAL" clId="{30CCF742-B2BE-461F-9F48-7083068267CA}" dt="2024-10-01T07:57:43.676" v="3068"/>
        <pc:sldMkLst>
          <pc:docMk/>
          <pc:sldMk cId="3237239099" sldId="360"/>
        </pc:sldMkLst>
        <pc:spChg chg="mod">
          <ac:chgData name="Gonzalez Moyano, Ricardo" userId="5b44e8b1-3a70-41c8-8d8a-36b87a296b66" providerId="ADAL" clId="{30CCF742-B2BE-461F-9F48-7083068267CA}" dt="2024-10-01T07:51:02.385" v="3013" actId="20577"/>
          <ac:spMkLst>
            <pc:docMk/>
            <pc:sldMk cId="3237239099" sldId="360"/>
            <ac:spMk id="3" creationId="{4494177C-73C9-19D2-B33F-3A421F270BD1}"/>
          </ac:spMkLst>
        </pc:spChg>
        <pc:graphicFrameChg chg="mod modGraphic">
          <ac:chgData name="Gonzalez Moyano, Ricardo" userId="5b44e8b1-3a70-41c8-8d8a-36b87a296b66" providerId="ADAL" clId="{30CCF742-B2BE-461F-9F48-7083068267CA}" dt="2024-10-01T07:57:43.676" v="3068"/>
          <ac:graphicFrameMkLst>
            <pc:docMk/>
            <pc:sldMk cId="3237239099" sldId="360"/>
            <ac:graphicFrameMk id="8" creationId="{4A5A667A-8600-BF3F-E1B5-5DE17A9F5BEF}"/>
          </ac:graphicFrameMkLst>
        </pc:graphicFrameChg>
      </pc:sldChg>
      <pc:sldChg chg="addSp delSp modSp add mod">
        <pc:chgData name="Gonzalez Moyano, Ricardo" userId="5b44e8b1-3a70-41c8-8d8a-36b87a296b66" providerId="ADAL" clId="{30CCF742-B2BE-461F-9F48-7083068267CA}" dt="2024-10-01T11:25:20.983" v="3754" actId="14100"/>
        <pc:sldMkLst>
          <pc:docMk/>
          <pc:sldMk cId="2904291998" sldId="361"/>
        </pc:sldMkLst>
        <pc:spChg chg="del mod">
          <ac:chgData name="Gonzalez Moyano, Ricardo" userId="5b44e8b1-3a70-41c8-8d8a-36b87a296b66" providerId="ADAL" clId="{30CCF742-B2BE-461F-9F48-7083068267CA}" dt="2024-10-01T09:16:29.680" v="3095"/>
          <ac:spMkLst>
            <pc:docMk/>
            <pc:sldMk cId="2904291998" sldId="361"/>
            <ac:spMk id="3" creationId="{4494177C-73C9-19D2-B33F-3A421F270BD1}"/>
          </ac:spMkLst>
        </pc:spChg>
        <pc:spChg chg="add del mod">
          <ac:chgData name="Gonzalez Moyano, Ricardo" userId="5b44e8b1-3a70-41c8-8d8a-36b87a296b66" providerId="ADAL" clId="{30CCF742-B2BE-461F-9F48-7083068267CA}" dt="2024-10-01T09:19:27.481" v="3101"/>
          <ac:spMkLst>
            <pc:docMk/>
            <pc:sldMk cId="2904291998" sldId="361"/>
            <ac:spMk id="12" creationId="{0A9D8883-4F7A-BAF1-0026-FB2BE30A5232}"/>
          </ac:spMkLst>
        </pc:spChg>
        <pc:spChg chg="add mod">
          <ac:chgData name="Gonzalez Moyano, Ricardo" userId="5b44e8b1-3a70-41c8-8d8a-36b87a296b66" providerId="ADAL" clId="{30CCF742-B2BE-461F-9F48-7083068267CA}" dt="2024-10-01T09:25:48.144" v="3211" actId="1076"/>
          <ac:spMkLst>
            <pc:docMk/>
            <pc:sldMk cId="2904291998" sldId="361"/>
            <ac:spMk id="15" creationId="{D6CB94BF-C3DE-B3E9-96CE-31FDC2C8803C}"/>
          </ac:spMkLst>
        </pc:spChg>
        <pc:spChg chg="add mod">
          <ac:chgData name="Gonzalez Moyano, Ricardo" userId="5b44e8b1-3a70-41c8-8d8a-36b87a296b66" providerId="ADAL" clId="{30CCF742-B2BE-461F-9F48-7083068267CA}" dt="2024-10-01T09:26:58.832" v="3225" actId="1076"/>
          <ac:spMkLst>
            <pc:docMk/>
            <pc:sldMk cId="2904291998" sldId="361"/>
            <ac:spMk id="16" creationId="{0EC3E581-98D6-3BC0-552F-06798A7EEA0C}"/>
          </ac:spMkLst>
        </pc:spChg>
        <pc:graphicFrameChg chg="del">
          <ac:chgData name="Gonzalez Moyano, Ricardo" userId="5b44e8b1-3a70-41c8-8d8a-36b87a296b66" providerId="ADAL" clId="{30CCF742-B2BE-461F-9F48-7083068267CA}" dt="2024-10-01T07:59:37.549" v="3087" actId="478"/>
          <ac:graphicFrameMkLst>
            <pc:docMk/>
            <pc:sldMk cId="2904291998" sldId="361"/>
            <ac:graphicFrameMk id="8" creationId="{4A5A667A-8600-BF3F-E1B5-5DE17A9F5BEF}"/>
          </ac:graphicFrameMkLst>
        </pc:graphicFrameChg>
        <pc:picChg chg="add mod">
          <ac:chgData name="Gonzalez Moyano, Ricardo" userId="5b44e8b1-3a70-41c8-8d8a-36b87a296b66" providerId="ADAL" clId="{30CCF742-B2BE-461F-9F48-7083068267CA}" dt="2024-10-01T09:19:45.225" v="3108" actId="1076"/>
          <ac:picMkLst>
            <pc:docMk/>
            <pc:sldMk cId="2904291998" sldId="361"/>
            <ac:picMk id="7" creationId="{97EF0004-17FF-766A-BA21-5E236748219A}"/>
          </ac:picMkLst>
        </pc:picChg>
        <pc:picChg chg="add del mod">
          <ac:chgData name="Gonzalez Moyano, Ricardo" userId="5b44e8b1-3a70-41c8-8d8a-36b87a296b66" providerId="ADAL" clId="{30CCF742-B2BE-461F-9F48-7083068267CA}" dt="2024-10-01T09:16:50.943" v="3100" actId="478"/>
          <ac:picMkLst>
            <pc:docMk/>
            <pc:sldMk cId="2904291998" sldId="361"/>
            <ac:picMk id="10" creationId="{3390A62D-70F2-0438-C949-3D6E66B3D27B}"/>
          </ac:picMkLst>
        </pc:picChg>
        <pc:picChg chg="add mod">
          <ac:chgData name="Gonzalez Moyano, Ricardo" userId="5b44e8b1-3a70-41c8-8d8a-36b87a296b66" providerId="ADAL" clId="{30CCF742-B2BE-461F-9F48-7083068267CA}" dt="2024-10-01T11:25:20.983" v="3754" actId="14100"/>
          <ac:picMkLst>
            <pc:docMk/>
            <pc:sldMk cId="2904291998" sldId="361"/>
            <ac:picMk id="14" creationId="{D39FE0DE-3BBD-7F5D-5F48-17F9FEA80ACF}"/>
          </ac:picMkLst>
        </pc:picChg>
      </pc:sldChg>
      <pc:sldChg chg="modSp add del mod ord">
        <pc:chgData name="Gonzalez Moyano, Ricardo" userId="5b44e8b1-3a70-41c8-8d8a-36b87a296b66" providerId="ADAL" clId="{30CCF742-B2BE-461F-9F48-7083068267CA}" dt="2024-10-01T11:43:19.679" v="3967" actId="2696"/>
        <pc:sldMkLst>
          <pc:docMk/>
          <pc:sldMk cId="1891341040" sldId="362"/>
        </pc:sldMkLst>
        <pc:spChg chg="mod">
          <ac:chgData name="Gonzalez Moyano, Ricardo" userId="5b44e8b1-3a70-41c8-8d8a-36b87a296b66" providerId="ADAL" clId="{30CCF742-B2BE-461F-9F48-7083068267CA}" dt="2024-10-01T09:57:44.472" v="3340" actId="20577"/>
          <ac:spMkLst>
            <pc:docMk/>
            <pc:sldMk cId="1891341040" sldId="362"/>
            <ac:spMk id="3" creationId="{4494177C-73C9-19D2-B33F-3A421F270BD1}"/>
          </ac:spMkLst>
        </pc:spChg>
        <pc:graphicFrameChg chg="mod modGraphic">
          <ac:chgData name="Gonzalez Moyano, Ricardo" userId="5b44e8b1-3a70-41c8-8d8a-36b87a296b66" providerId="ADAL" clId="{30CCF742-B2BE-461F-9F48-7083068267CA}" dt="2024-10-01T09:57:17.015" v="3290" actId="1076"/>
          <ac:graphicFrameMkLst>
            <pc:docMk/>
            <pc:sldMk cId="1891341040" sldId="362"/>
            <ac:graphicFrameMk id="7" creationId="{C855300D-4EC3-A30A-DA28-AEF12564D44C}"/>
          </ac:graphicFrameMkLst>
        </pc:graphicFrameChg>
      </pc:sldChg>
      <pc:sldChg chg="addSp delSp modSp add mod ord">
        <pc:chgData name="Gonzalez Moyano, Ricardo" userId="5b44e8b1-3a70-41c8-8d8a-36b87a296b66" providerId="ADAL" clId="{30CCF742-B2BE-461F-9F48-7083068267CA}" dt="2024-10-18T08:31:23.447" v="4439" actId="2165"/>
        <pc:sldMkLst>
          <pc:docMk/>
          <pc:sldMk cId="223763237" sldId="363"/>
        </pc:sldMkLst>
        <pc:spChg chg="mod">
          <ac:chgData name="Gonzalez Moyano, Ricardo" userId="5b44e8b1-3a70-41c8-8d8a-36b87a296b66" providerId="ADAL" clId="{30CCF742-B2BE-461F-9F48-7083068267CA}" dt="2024-10-01T11:07:13.225" v="3624" actId="21"/>
          <ac:spMkLst>
            <pc:docMk/>
            <pc:sldMk cId="223763237" sldId="363"/>
            <ac:spMk id="3" creationId="{4494177C-73C9-19D2-B33F-3A421F270BD1}"/>
          </ac:spMkLst>
        </pc:spChg>
        <pc:spChg chg="add mod">
          <ac:chgData name="Gonzalez Moyano, Ricardo" userId="5b44e8b1-3a70-41c8-8d8a-36b87a296b66" providerId="ADAL" clId="{30CCF742-B2BE-461F-9F48-7083068267CA}" dt="2024-10-01T11:15:09.882" v="3722" actId="1076"/>
          <ac:spMkLst>
            <pc:docMk/>
            <pc:sldMk cId="223763237" sldId="363"/>
            <ac:spMk id="11" creationId="{431C655E-B35E-2EA0-E775-4A607656CEE3}"/>
          </ac:spMkLst>
        </pc:spChg>
        <pc:spChg chg="add">
          <ac:chgData name="Gonzalez Moyano, Ricardo" userId="5b44e8b1-3a70-41c8-8d8a-36b87a296b66" providerId="ADAL" clId="{30CCF742-B2BE-461F-9F48-7083068267CA}" dt="2024-10-01T11:10:03.124" v="3640"/>
          <ac:spMkLst>
            <pc:docMk/>
            <pc:sldMk cId="223763237" sldId="363"/>
            <ac:spMk id="12" creationId="{39D822F9-E483-087E-6C55-6911B5983E68}"/>
          </ac:spMkLst>
        </pc:spChg>
        <pc:spChg chg="add">
          <ac:chgData name="Gonzalez Moyano, Ricardo" userId="5b44e8b1-3a70-41c8-8d8a-36b87a296b66" providerId="ADAL" clId="{30CCF742-B2BE-461F-9F48-7083068267CA}" dt="2024-10-01T11:10:28.952" v="3647"/>
          <ac:spMkLst>
            <pc:docMk/>
            <pc:sldMk cId="223763237" sldId="363"/>
            <ac:spMk id="13" creationId="{96D6157C-5FB2-E7AB-3DC5-C33EFDE345EB}"/>
          </ac:spMkLst>
        </pc:spChg>
        <pc:graphicFrameChg chg="del mod">
          <ac:chgData name="Gonzalez Moyano, Ricardo" userId="5b44e8b1-3a70-41c8-8d8a-36b87a296b66" providerId="ADAL" clId="{30CCF742-B2BE-461F-9F48-7083068267CA}" dt="2024-10-01T10:17:38.171" v="3377" actId="478"/>
          <ac:graphicFrameMkLst>
            <pc:docMk/>
            <pc:sldMk cId="223763237" sldId="363"/>
            <ac:graphicFrameMk id="8" creationId="{4A5A667A-8600-BF3F-E1B5-5DE17A9F5BEF}"/>
          </ac:graphicFrameMkLst>
        </pc:graphicFrameChg>
        <pc:graphicFrameChg chg="add mod modGraphic">
          <ac:chgData name="Gonzalez Moyano, Ricardo" userId="5b44e8b1-3a70-41c8-8d8a-36b87a296b66" providerId="ADAL" clId="{30CCF742-B2BE-461F-9F48-7083068267CA}" dt="2024-10-18T08:31:23.447" v="4439" actId="2165"/>
          <ac:graphicFrameMkLst>
            <pc:docMk/>
            <pc:sldMk cId="223763237" sldId="363"/>
            <ac:graphicFrameMk id="9" creationId="{6B44E67A-E71C-40C6-B7FC-226B244CE294}"/>
          </ac:graphicFrameMkLst>
        </pc:graphicFrameChg>
        <pc:graphicFrameChg chg="add del mod modGraphic">
          <ac:chgData name="Gonzalez Moyano, Ricardo" userId="5b44e8b1-3a70-41c8-8d8a-36b87a296b66" providerId="ADAL" clId="{30CCF742-B2BE-461F-9F48-7083068267CA}" dt="2024-10-01T11:06:46.713" v="3614" actId="3680"/>
          <ac:graphicFrameMkLst>
            <pc:docMk/>
            <pc:sldMk cId="223763237" sldId="363"/>
            <ac:graphicFrameMk id="10" creationId="{07124755-6CB0-E139-BB7F-627B5B46515B}"/>
          </ac:graphicFrameMkLst>
        </pc:graphicFrameChg>
        <pc:graphicFrameChg chg="add mod modGraphic">
          <ac:chgData name="Gonzalez Moyano, Ricardo" userId="5b44e8b1-3a70-41c8-8d8a-36b87a296b66" providerId="ADAL" clId="{30CCF742-B2BE-461F-9F48-7083068267CA}" dt="2024-10-01T11:17:53.322" v="3751" actId="1076"/>
          <ac:graphicFrameMkLst>
            <pc:docMk/>
            <pc:sldMk cId="223763237" sldId="363"/>
            <ac:graphicFrameMk id="14" creationId="{32621A4F-D0D2-554F-8A6B-DD60D1FE578C}"/>
          </ac:graphicFrameMkLst>
        </pc:graphicFrameChg>
        <pc:picChg chg="add mod">
          <ac:chgData name="Gonzalez Moyano, Ricardo" userId="5b44e8b1-3a70-41c8-8d8a-36b87a296b66" providerId="ADAL" clId="{30CCF742-B2BE-461F-9F48-7083068267CA}" dt="2024-10-01T10:31:21.172" v="3385" actId="1076"/>
          <ac:picMkLst>
            <pc:docMk/>
            <pc:sldMk cId="223763237" sldId="363"/>
            <ac:picMk id="7" creationId="{5BB63125-B126-81A3-5064-6AE562954323}"/>
          </ac:picMkLst>
        </pc:picChg>
      </pc:sldChg>
      <pc:sldChg chg="modSp add del">
        <pc:chgData name="Gonzalez Moyano, Ricardo" userId="5b44e8b1-3a70-41c8-8d8a-36b87a296b66" providerId="ADAL" clId="{30CCF742-B2BE-461F-9F48-7083068267CA}" dt="2024-10-01T10:38:49.222" v="3444" actId="47"/>
        <pc:sldMkLst>
          <pc:docMk/>
          <pc:sldMk cId="1450046107" sldId="364"/>
        </pc:sldMkLst>
        <pc:spChg chg="mod">
          <ac:chgData name="Gonzalez Moyano, Ricardo" userId="5b44e8b1-3a70-41c8-8d8a-36b87a296b66" providerId="ADAL" clId="{30CCF742-B2BE-461F-9F48-7083068267CA}" dt="2024-10-01T10:32:30.654" v="3390" actId="20577"/>
          <ac:spMkLst>
            <pc:docMk/>
            <pc:sldMk cId="1450046107" sldId="364"/>
            <ac:spMk id="3" creationId="{4494177C-73C9-19D2-B33F-3A421F270BD1}"/>
          </ac:spMkLst>
        </pc:spChg>
      </pc:sldChg>
      <pc:sldChg chg="addSp delSp modSp add mod">
        <pc:chgData name="Gonzalez Moyano, Ricardo" userId="5b44e8b1-3a70-41c8-8d8a-36b87a296b66" providerId="ADAL" clId="{30CCF742-B2BE-461F-9F48-7083068267CA}" dt="2024-10-18T08:31:44.606" v="4442" actId="2165"/>
        <pc:sldMkLst>
          <pc:docMk/>
          <pc:sldMk cId="2945297316" sldId="365"/>
        </pc:sldMkLst>
        <pc:spChg chg="mod">
          <ac:chgData name="Gonzalez Moyano, Ricardo" userId="5b44e8b1-3a70-41c8-8d8a-36b87a296b66" providerId="ADAL" clId="{30CCF742-B2BE-461F-9F48-7083068267CA}" dt="2024-10-01T10:38:57.301" v="3447" actId="6549"/>
          <ac:spMkLst>
            <pc:docMk/>
            <pc:sldMk cId="2945297316" sldId="365"/>
            <ac:spMk id="3" creationId="{4494177C-73C9-19D2-B33F-3A421F270BD1}"/>
          </ac:spMkLst>
        </pc:spChg>
        <pc:spChg chg="add mod">
          <ac:chgData name="Gonzalez Moyano, Ricardo" userId="5b44e8b1-3a70-41c8-8d8a-36b87a296b66" providerId="ADAL" clId="{30CCF742-B2BE-461F-9F48-7083068267CA}" dt="2024-10-01T11:16:30.651" v="3742" actId="20577"/>
          <ac:spMkLst>
            <pc:docMk/>
            <pc:sldMk cId="2945297316" sldId="365"/>
            <ac:spMk id="10" creationId="{23B0AA6F-119C-32FF-298A-AAEA0764138E}"/>
          </ac:spMkLst>
        </pc:spChg>
        <pc:graphicFrameChg chg="mod modGraphic">
          <ac:chgData name="Gonzalez Moyano, Ricardo" userId="5b44e8b1-3a70-41c8-8d8a-36b87a296b66" providerId="ADAL" clId="{30CCF742-B2BE-461F-9F48-7083068267CA}" dt="2024-10-18T08:31:44.606" v="4442" actId="2165"/>
          <ac:graphicFrameMkLst>
            <pc:docMk/>
            <pc:sldMk cId="2945297316" sldId="365"/>
            <ac:graphicFrameMk id="9" creationId="{6B44E67A-E71C-40C6-B7FC-226B244CE294}"/>
          </ac:graphicFrameMkLst>
        </pc:graphicFrameChg>
        <pc:graphicFrameChg chg="add mod">
          <ac:chgData name="Gonzalez Moyano, Ricardo" userId="5b44e8b1-3a70-41c8-8d8a-36b87a296b66" providerId="ADAL" clId="{30CCF742-B2BE-461F-9F48-7083068267CA}" dt="2024-10-01T11:18:04.285" v="3752"/>
          <ac:graphicFrameMkLst>
            <pc:docMk/>
            <pc:sldMk cId="2945297316" sldId="365"/>
            <ac:graphicFrameMk id="11" creationId="{62F3B594-07E0-07E8-0A3C-78B51995FBD0}"/>
          </ac:graphicFrameMkLst>
        </pc:graphicFrameChg>
        <pc:picChg chg="add del mod">
          <ac:chgData name="Gonzalez Moyano, Ricardo" userId="5b44e8b1-3a70-41c8-8d8a-36b87a296b66" providerId="ADAL" clId="{30CCF742-B2BE-461F-9F48-7083068267CA}" dt="2024-10-01T10:51:26.503" v="3571" actId="478"/>
          <ac:picMkLst>
            <pc:docMk/>
            <pc:sldMk cId="2945297316" sldId="365"/>
            <ac:picMk id="7" creationId="{5BB63125-B126-81A3-5064-6AE562954323}"/>
          </ac:picMkLst>
        </pc:picChg>
        <pc:picChg chg="add del mod ord">
          <ac:chgData name="Gonzalez Moyano, Ricardo" userId="5b44e8b1-3a70-41c8-8d8a-36b87a296b66" providerId="ADAL" clId="{30CCF742-B2BE-461F-9F48-7083068267CA}" dt="2024-10-01T10:51:36.223" v="3576" actId="29295"/>
          <ac:picMkLst>
            <pc:docMk/>
            <pc:sldMk cId="2945297316" sldId="365"/>
            <ac:picMk id="8" creationId="{B657F8C5-7B34-4D1B-2FC4-0F591720A4C7}"/>
          </ac:picMkLst>
        </pc:picChg>
      </pc:sldChg>
      <pc:sldChg chg="addSp delSp modSp add mod ord">
        <pc:chgData name="Gonzalez Moyano, Ricardo" userId="5b44e8b1-3a70-41c8-8d8a-36b87a296b66" providerId="ADAL" clId="{30CCF742-B2BE-461F-9F48-7083068267CA}" dt="2024-10-01T11:40:35.843" v="3966" actId="20577"/>
        <pc:sldMkLst>
          <pc:docMk/>
          <pc:sldMk cId="2605537814" sldId="366"/>
        </pc:sldMkLst>
        <pc:spChg chg="mod">
          <ac:chgData name="Gonzalez Moyano, Ricardo" userId="5b44e8b1-3a70-41c8-8d8a-36b87a296b66" providerId="ADAL" clId="{30CCF742-B2BE-461F-9F48-7083068267CA}" dt="2024-10-01T11:39:42.472" v="3946" actId="5793"/>
          <ac:spMkLst>
            <pc:docMk/>
            <pc:sldMk cId="2605537814" sldId="366"/>
            <ac:spMk id="3" creationId="{4494177C-73C9-19D2-B33F-3A421F270BD1}"/>
          </ac:spMkLst>
        </pc:spChg>
        <pc:graphicFrameChg chg="add mod modGraphic">
          <ac:chgData name="Gonzalez Moyano, Ricardo" userId="5b44e8b1-3a70-41c8-8d8a-36b87a296b66" providerId="ADAL" clId="{30CCF742-B2BE-461F-9F48-7083068267CA}" dt="2024-10-01T11:40:35.843" v="3966" actId="20577"/>
          <ac:graphicFrameMkLst>
            <pc:docMk/>
            <pc:sldMk cId="2605537814" sldId="366"/>
            <ac:graphicFrameMk id="6" creationId="{77DF7315-AF9C-3EB1-2542-D71989CD2E2D}"/>
          </ac:graphicFrameMkLst>
        </pc:graphicFrameChg>
        <pc:graphicFrameChg chg="del">
          <ac:chgData name="Gonzalez Moyano, Ricardo" userId="5b44e8b1-3a70-41c8-8d8a-36b87a296b66" providerId="ADAL" clId="{30CCF742-B2BE-461F-9F48-7083068267CA}" dt="2024-10-01T11:31:21.127" v="3758" actId="478"/>
          <ac:graphicFrameMkLst>
            <pc:docMk/>
            <pc:sldMk cId="2605537814" sldId="366"/>
            <ac:graphicFrameMk id="7" creationId="{C855300D-4EC3-A30A-DA28-AEF12564D44C}"/>
          </ac:graphicFrameMkLst>
        </pc:graphicFrameChg>
      </pc:sldChg>
      <pc:sldChg chg="delSp modSp mod">
        <pc:chgData name="Gonzalez Moyano, Ricardo" userId="5b44e8b1-3a70-41c8-8d8a-36b87a296b66" providerId="ADAL" clId="{30CCF742-B2BE-461F-9F48-7083068267CA}" dt="2024-10-18T11:23:34.756" v="4716" actId="20577"/>
        <pc:sldMkLst>
          <pc:docMk/>
          <pc:sldMk cId="3968785600" sldId="367"/>
        </pc:sldMkLst>
        <pc:spChg chg="mod">
          <ac:chgData name="Gonzalez Moyano, Ricardo" userId="5b44e8b1-3a70-41c8-8d8a-36b87a296b66" providerId="ADAL" clId="{30CCF742-B2BE-461F-9F48-7083068267CA}" dt="2024-10-18T11:23:34.756" v="4716" actId="20577"/>
          <ac:spMkLst>
            <pc:docMk/>
            <pc:sldMk cId="3968785600" sldId="367"/>
            <ac:spMk id="3" creationId="{F89BA901-1B4F-C4CC-10E3-603EDC15B188}"/>
          </ac:spMkLst>
        </pc:spChg>
        <pc:graphicFrameChg chg="del modGraphic">
          <ac:chgData name="Gonzalez Moyano, Ricardo" userId="5b44e8b1-3a70-41c8-8d8a-36b87a296b66" providerId="ADAL" clId="{30CCF742-B2BE-461F-9F48-7083068267CA}" dt="2024-10-15T11:37:11.581" v="4038" actId="478"/>
          <ac:graphicFrameMkLst>
            <pc:docMk/>
            <pc:sldMk cId="3968785600" sldId="367"/>
            <ac:graphicFrameMk id="6" creationId="{A84E4F4F-5B5D-384B-F76B-BC69EC2FC0C0}"/>
          </ac:graphicFrameMkLst>
        </pc:graphicFrameChg>
      </pc:sldChg>
      <pc:sldChg chg="modSp add mod">
        <pc:chgData name="Gonzalez Moyano, Ricardo" userId="5b44e8b1-3a70-41c8-8d8a-36b87a296b66" providerId="ADAL" clId="{30CCF742-B2BE-461F-9F48-7083068267CA}" dt="2024-10-18T09:01:32.164" v="4587" actId="15"/>
        <pc:sldMkLst>
          <pc:docMk/>
          <pc:sldMk cId="1579089973" sldId="368"/>
        </pc:sldMkLst>
        <pc:spChg chg="mod">
          <ac:chgData name="Gonzalez Moyano, Ricardo" userId="5b44e8b1-3a70-41c8-8d8a-36b87a296b66" providerId="ADAL" clId="{30CCF742-B2BE-461F-9F48-7083068267CA}" dt="2024-10-18T08:56:38.689" v="4460" actId="20577"/>
          <ac:spMkLst>
            <pc:docMk/>
            <pc:sldMk cId="1579089973" sldId="368"/>
            <ac:spMk id="2" creationId="{EFA3559C-B19D-7748-9F2B-B49DF3937433}"/>
          </ac:spMkLst>
        </pc:spChg>
        <pc:spChg chg="mod">
          <ac:chgData name="Gonzalez Moyano, Ricardo" userId="5b44e8b1-3a70-41c8-8d8a-36b87a296b66" providerId="ADAL" clId="{30CCF742-B2BE-461F-9F48-7083068267CA}" dt="2024-10-18T09:01:32.164" v="4587" actId="15"/>
          <ac:spMkLst>
            <pc:docMk/>
            <pc:sldMk cId="1579089973" sldId="368"/>
            <ac:spMk id="3" creationId="{F89BA901-1B4F-C4CC-10E3-603EDC15B188}"/>
          </ac:spMkLst>
        </pc:sp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18/10/2024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6173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534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20</a:t>
            </a:fld>
            <a:endParaRPr lang="es-ES"/>
          </a:p>
        </p:txBody>
      </p:sp>
    </p:spTree>
    <p:extLst>
      <p:ext uri="{BB962C8B-B14F-4D97-AF65-F5344CB8AC3E}">
        <p14:creationId xmlns:p14="http://schemas.microsoft.com/office/powerpoint/2010/main" val="242504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21</a:t>
            </a:fld>
            <a:endParaRPr lang="es-ES"/>
          </a:p>
        </p:txBody>
      </p:sp>
    </p:spTree>
    <p:extLst>
      <p:ext uri="{BB962C8B-B14F-4D97-AF65-F5344CB8AC3E}">
        <p14:creationId xmlns:p14="http://schemas.microsoft.com/office/powerpoint/2010/main" val="205130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22</a:t>
            </a:fld>
            <a:endParaRPr lang="es-ES"/>
          </a:p>
        </p:txBody>
      </p:sp>
    </p:spTree>
    <p:extLst>
      <p:ext uri="{BB962C8B-B14F-4D97-AF65-F5344CB8AC3E}">
        <p14:creationId xmlns:p14="http://schemas.microsoft.com/office/powerpoint/2010/main" val="151231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23</a:t>
            </a:fld>
            <a:endParaRPr lang="es-ES"/>
          </a:p>
        </p:txBody>
      </p:sp>
    </p:spTree>
    <p:extLst>
      <p:ext uri="{BB962C8B-B14F-4D97-AF65-F5344CB8AC3E}">
        <p14:creationId xmlns:p14="http://schemas.microsoft.com/office/powerpoint/2010/main" val="379534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35</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744764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0.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0.png"/><Relationship Id="rId21" Type="http://schemas.openxmlformats.org/officeDocument/2006/relationships/image" Target="../media/image45.png"/><Relationship Id="rId7" Type="http://schemas.openxmlformats.org/officeDocument/2006/relationships/image" Target="../media/image310.png"/><Relationship Id="rId12" Type="http://schemas.openxmlformats.org/officeDocument/2006/relationships/image" Target="../media/image360.png"/><Relationship Id="rId17" Type="http://schemas.openxmlformats.org/officeDocument/2006/relationships/image" Target="../media/image410.png"/><Relationship Id="rId25" Type="http://schemas.openxmlformats.org/officeDocument/2006/relationships/image" Target="../media/image49.png"/><Relationship Id="rId2" Type="http://schemas.openxmlformats.org/officeDocument/2006/relationships/image" Target="../media/image260.png"/><Relationship Id="rId16" Type="http://schemas.openxmlformats.org/officeDocument/2006/relationships/image" Target="../media/image40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0.png"/><Relationship Id="rId24" Type="http://schemas.openxmlformats.org/officeDocument/2006/relationships/image" Target="../media/image48.png"/><Relationship Id="rId5" Type="http://schemas.openxmlformats.org/officeDocument/2006/relationships/image" Target="../media/image290.png"/><Relationship Id="rId15" Type="http://schemas.openxmlformats.org/officeDocument/2006/relationships/image" Target="../media/image390.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0.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41.png"/><Relationship Id="rId14" Type="http://schemas.openxmlformats.org/officeDocument/2006/relationships/image" Target="../media/image380.png"/><Relationship Id="rId22" Type="http://schemas.openxmlformats.org/officeDocument/2006/relationships/image" Target="../media/image46.png"/><Relationship Id="rId27"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153282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Create a dataset of 30 DMUs.</a:t>
                </a:r>
              </a:p>
              <a:p>
                <a:r>
                  <a:rPr lang="en-GB" dirty="0"/>
                  <a:t>Input: x1.</a:t>
                </a:r>
              </a:p>
              <a:p>
                <a:r>
                  <a:rPr lang="en-GB" dirty="0"/>
                  <a:t>Output: y.</a:t>
                </a:r>
              </a:p>
              <a:p>
                <a:endParaRPr lang="en-GB" dirty="0"/>
              </a:p>
              <a:p>
                <a:r>
                  <a:rPr lang="en-GB" dirty="0"/>
                  <a:t>Fitted model: SVM with </a:t>
                </a:r>
                <a:r>
                  <a:rPr lang="en-GB" dirty="0" err="1"/>
                  <a:t>polynomical</a:t>
                </a:r>
                <a:r>
                  <a:rPr lang="en-GB" dirty="0"/>
                  <a:t> kernel.</a:t>
                </a:r>
              </a:p>
              <a:p>
                <a:r>
                  <a:rPr lang="en-GB" dirty="0"/>
                  <a:t>Hyperparameters</a:t>
                </a:r>
                <a:r>
                  <a:rPr lang="en-GB" sz="4400" dirty="0">
                    <a:effectLst/>
                    <a:latin typeface="DIN" panose="020B0604020202020204" charset="0"/>
                    <a:ea typeface="Aptos" panose="020B0004020202020204" pitchFamily="34" charset="0"/>
                    <a:cs typeface="Times New Roman" panose="02020603050405020304" pitchFamily="18" charset="0"/>
                  </a:rPr>
                  <a:t>:</a:t>
                </a:r>
                <a:r>
                  <a:rPr lang="es-ES" sz="4400" i="1" dirty="0">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s-ES" sz="4400" b="0"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3</m:t>
                    </m:r>
                  </m:oMath>
                </a14:m>
                <a:r>
                  <a:rPr lang="en-US" sz="44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en-US" sz="44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4400" dirty="0">
                    <a:effectLst/>
                    <a:latin typeface="Times New Roman" panose="02020603050405020304" pitchFamily="18"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s-ES" sz="4400" dirty="0" err="1">
                <a:latin typeface="DIN" panose="020B0604020202020204" charset="0"/>
                <a:ea typeface="Aptos" panose="020B0004020202020204" pitchFamily="34" charset="0"/>
              </a:rPr>
              <a:t>Inside</a:t>
            </a:r>
            <a:r>
              <a:rPr lang="es-ES" sz="4400" dirty="0">
                <a:latin typeface="DIN" panose="020B0604020202020204" charset="0"/>
                <a:ea typeface="Aptos" panose="020B0004020202020204" pitchFamily="34" charset="0"/>
              </a:rPr>
              <a:t> </a:t>
            </a:r>
            <a:r>
              <a:rPr lang="es-ES" sz="4400" dirty="0" err="1">
                <a:latin typeface="DIN" panose="020B0604020202020204" charset="0"/>
                <a:ea typeface="Aptos" panose="020B0004020202020204" pitchFamily="34" charset="0"/>
              </a:rPr>
              <a:t>of</a:t>
            </a:r>
            <a:r>
              <a:rPr lang="es-ES" sz="4400" dirty="0">
                <a:latin typeface="DIN" panose="020B0604020202020204" charset="0"/>
                <a:ea typeface="Aptos" panose="020B0004020202020204" pitchFamily="34" charset="0"/>
              </a:rPr>
              <a:t> 1D-SA in </a:t>
            </a:r>
            <a:r>
              <a:rPr lang="es-ES" sz="4400" dirty="0" err="1">
                <a:latin typeface="DIN" panose="020B0604020202020204" charset="0"/>
                <a:ea typeface="Aptos" panose="020B0004020202020204" pitchFamily="34" charset="0"/>
              </a:rPr>
              <a:t>rminer</a:t>
            </a:r>
            <a:r>
              <a:rPr lang="es-ES" sz="4400" dirty="0">
                <a:latin typeface="DIN" panose="020B0604020202020204" charset="0"/>
                <a:ea typeface="Aptos" panose="020B0004020202020204" pitchFamily="34" charset="0"/>
              </a:rPr>
              <a:t>:</a:t>
            </a:r>
          </a:p>
          <a:p>
            <a:r>
              <a:rPr lang="en-US" sz="4400" dirty="0">
                <a:effectLst/>
                <a:latin typeface="DIN" panose="020B0604020202020204" charset="0"/>
                <a:ea typeface="Aptos" panose="020B0004020202020204" pitchFamily="34" charset="0"/>
              </a:rPr>
              <a:t>Descriptive statistics</a:t>
            </a:r>
            <a:endParaRPr lang="en-GB" dirty="0"/>
          </a:p>
        </p:txBody>
      </p:sp>
      <p:graphicFrame>
        <p:nvGraphicFramePr>
          <p:cNvPr id="7" name="Tabla 6">
            <a:extLst>
              <a:ext uri="{FF2B5EF4-FFF2-40B4-BE49-F238E27FC236}">
                <a16:creationId xmlns:a16="http://schemas.microsoft.com/office/drawing/2014/main" id="{C855300D-4EC3-A30A-DA28-AEF12564D44C}"/>
              </a:ext>
            </a:extLst>
          </p:cNvPr>
          <p:cNvGraphicFramePr>
            <a:graphicFrameLocks noGrp="1"/>
          </p:cNvGraphicFramePr>
          <p:nvPr>
            <p:extLst>
              <p:ext uri="{D42A27DB-BD31-4B8C-83A1-F6EECF244321}">
                <p14:modId xmlns:p14="http://schemas.microsoft.com/office/powerpoint/2010/main" val="3980734931"/>
              </p:ext>
            </p:extLst>
          </p:nvPr>
        </p:nvGraphicFramePr>
        <p:xfrm>
          <a:off x="3157415" y="4800417"/>
          <a:ext cx="12192000" cy="35204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370840">
                <a:tc>
                  <a:txBody>
                    <a:bodyPr/>
                    <a:lstStyle/>
                    <a:p>
                      <a:r>
                        <a:rPr lang="es-ES" dirty="0"/>
                        <a:t>Min.</a:t>
                      </a:r>
                    </a:p>
                  </a:txBody>
                  <a:tcPr/>
                </a:tc>
                <a:tc>
                  <a:txBody>
                    <a:bodyPr/>
                    <a:lstStyle/>
                    <a:p>
                      <a:pPr algn="ctr"/>
                      <a:r>
                        <a:rPr lang="es-ES" dirty="0"/>
                        <a:t>1.010</a:t>
                      </a:r>
                    </a:p>
                  </a:txBody>
                  <a:tcPr/>
                </a:tc>
                <a:tc>
                  <a:txBody>
                    <a:bodyPr/>
                    <a:lstStyle/>
                    <a:p>
                      <a:pPr algn="ctr"/>
                      <a:r>
                        <a:rPr lang="es-ES" dirty="0"/>
                        <a:t>2.822</a:t>
                      </a:r>
                    </a:p>
                  </a:txBody>
                  <a:tcPr/>
                </a:tc>
                <a:extLst>
                  <a:ext uri="{0D108BD9-81ED-4DB2-BD59-A6C34878D82A}">
                    <a16:rowId xmlns:a16="http://schemas.microsoft.com/office/drawing/2014/main" val="1438970243"/>
                  </a:ext>
                </a:extLst>
              </a:tr>
              <a:tr h="370840">
                <a:tc>
                  <a:txBody>
                    <a:bodyPr/>
                    <a:lstStyle/>
                    <a:p>
                      <a:r>
                        <a:rPr lang="es-ES" dirty="0"/>
                        <a:t>1st Qu.</a:t>
                      </a:r>
                    </a:p>
                  </a:txBody>
                  <a:tcPr/>
                </a:tc>
                <a:tc>
                  <a:txBody>
                    <a:bodyPr/>
                    <a:lstStyle/>
                    <a:p>
                      <a:pPr algn="ctr"/>
                      <a:r>
                        <a:rPr lang="es-ES" dirty="0"/>
                        <a:t>2.748</a:t>
                      </a:r>
                    </a:p>
                  </a:txBody>
                  <a:tcPr/>
                </a:tc>
                <a:tc>
                  <a:txBody>
                    <a:bodyPr/>
                    <a:lstStyle/>
                    <a:p>
                      <a:pPr algn="ctr"/>
                      <a:r>
                        <a:rPr lang="es-ES" dirty="0"/>
                        <a:t>3.255</a:t>
                      </a:r>
                    </a:p>
                  </a:txBody>
                  <a:tcPr/>
                </a:tc>
                <a:extLst>
                  <a:ext uri="{0D108BD9-81ED-4DB2-BD59-A6C34878D82A}">
                    <a16:rowId xmlns:a16="http://schemas.microsoft.com/office/drawing/2014/main" val="601093408"/>
                  </a:ext>
                </a:extLst>
              </a:tr>
              <a:tr h="370840">
                <a:tc>
                  <a:txBody>
                    <a:bodyPr/>
                    <a:lstStyle/>
                    <a:p>
                      <a:r>
                        <a:rPr lang="es-ES" dirty="0"/>
                        <a:t>Median</a:t>
                      </a:r>
                    </a:p>
                  </a:txBody>
                  <a:tcPr/>
                </a:tc>
                <a:tc>
                  <a:txBody>
                    <a:bodyPr/>
                    <a:lstStyle/>
                    <a:p>
                      <a:pPr algn="ctr"/>
                      <a:r>
                        <a:rPr lang="es-ES" dirty="0"/>
                        <a:t>5.368</a:t>
                      </a:r>
                    </a:p>
                  </a:txBody>
                  <a:tcPr/>
                </a:tc>
                <a:tc>
                  <a:txBody>
                    <a:bodyPr/>
                    <a:lstStyle/>
                    <a:p>
                      <a:pPr algn="ctr"/>
                      <a:r>
                        <a:rPr lang="es-ES" dirty="0"/>
                        <a:t>3.878</a:t>
                      </a:r>
                    </a:p>
                  </a:txBody>
                  <a:tcPr/>
                </a:tc>
                <a:extLst>
                  <a:ext uri="{0D108BD9-81ED-4DB2-BD59-A6C34878D82A}">
                    <a16:rowId xmlns:a16="http://schemas.microsoft.com/office/drawing/2014/main" val="2583113639"/>
                  </a:ext>
                </a:extLst>
              </a:tr>
              <a:tr h="370840">
                <a:tc>
                  <a:txBody>
                    <a:bodyPr/>
                    <a:lstStyle/>
                    <a:p>
                      <a:r>
                        <a:rPr lang="es-ES" dirty="0"/>
                        <a:t>Mean</a:t>
                      </a:r>
                    </a:p>
                  </a:txBody>
                  <a:tcPr/>
                </a:tc>
                <a:tc>
                  <a:txBody>
                    <a:bodyPr/>
                    <a:lstStyle/>
                    <a:p>
                      <a:pPr algn="ctr"/>
                      <a:r>
                        <a:rPr lang="es-ES" dirty="0">
                          <a:highlight>
                            <a:srgbClr val="FFFF00"/>
                          </a:highlight>
                        </a:rPr>
                        <a:t>5.245</a:t>
                      </a:r>
                    </a:p>
                  </a:txBody>
                  <a:tcPr/>
                </a:tc>
                <a:tc>
                  <a:txBody>
                    <a:bodyPr/>
                    <a:lstStyle/>
                    <a:p>
                      <a:pPr algn="ctr"/>
                      <a:r>
                        <a:rPr lang="es-ES" dirty="0">
                          <a:highlight>
                            <a:srgbClr val="FFFF00"/>
                          </a:highlight>
                        </a:rPr>
                        <a:t>4.606</a:t>
                      </a:r>
                    </a:p>
                  </a:txBody>
                  <a:tcPr/>
                </a:tc>
                <a:extLst>
                  <a:ext uri="{0D108BD9-81ED-4DB2-BD59-A6C34878D82A}">
                    <a16:rowId xmlns:a16="http://schemas.microsoft.com/office/drawing/2014/main" val="143781526"/>
                  </a:ext>
                </a:extLst>
              </a:tr>
              <a:tr h="370840">
                <a:tc>
                  <a:txBody>
                    <a:bodyPr/>
                    <a:lstStyle/>
                    <a:p>
                      <a:r>
                        <a:rPr lang="es-ES" dirty="0"/>
                        <a:t>3rd Qu.</a:t>
                      </a:r>
                    </a:p>
                  </a:txBody>
                  <a:tcPr/>
                </a:tc>
                <a:tc>
                  <a:txBody>
                    <a:bodyPr/>
                    <a:lstStyle/>
                    <a:p>
                      <a:pPr algn="ctr"/>
                      <a:r>
                        <a:rPr lang="es-ES" dirty="0"/>
                        <a:t>7.508</a:t>
                      </a:r>
                    </a:p>
                  </a:txBody>
                  <a:tcPr/>
                </a:tc>
                <a:tc>
                  <a:txBody>
                    <a:bodyPr/>
                    <a:lstStyle/>
                    <a:p>
                      <a:pPr algn="ctr"/>
                      <a:r>
                        <a:rPr lang="es-ES" dirty="0"/>
                        <a:t>5.458</a:t>
                      </a:r>
                    </a:p>
                  </a:txBody>
                  <a:tcPr/>
                </a:tc>
                <a:extLst>
                  <a:ext uri="{0D108BD9-81ED-4DB2-BD59-A6C34878D82A}">
                    <a16:rowId xmlns:a16="http://schemas.microsoft.com/office/drawing/2014/main" val="126782558"/>
                  </a:ext>
                </a:extLst>
              </a:tr>
              <a:tr h="370840">
                <a:tc>
                  <a:txBody>
                    <a:bodyPr/>
                    <a:lstStyle/>
                    <a:p>
                      <a:r>
                        <a:rPr lang="es-ES" dirty="0"/>
                        <a:t>Max.</a:t>
                      </a:r>
                    </a:p>
                  </a:txBody>
                  <a:tcPr/>
                </a:tc>
                <a:tc>
                  <a:txBody>
                    <a:bodyPr/>
                    <a:lstStyle/>
                    <a:p>
                      <a:pPr algn="ctr"/>
                      <a:r>
                        <a:rPr lang="es-ES" dirty="0"/>
                        <a:t>9.065</a:t>
                      </a:r>
                    </a:p>
                  </a:txBody>
                  <a:tcPr/>
                </a:tc>
                <a:tc>
                  <a:txBody>
                    <a:bodyPr/>
                    <a:lstStyle/>
                    <a:p>
                      <a:pPr algn="ctr"/>
                      <a:r>
                        <a:rPr lang="es-ES" dirty="0"/>
                        <a:t>8.905</a:t>
                      </a:r>
                    </a:p>
                  </a:txBody>
                  <a:tcPr/>
                </a:tc>
                <a:extLst>
                  <a:ext uri="{0D108BD9-81ED-4DB2-BD59-A6C34878D82A}">
                    <a16:rowId xmlns:a16="http://schemas.microsoft.com/office/drawing/2014/main" val="2317857307"/>
                  </a:ext>
                </a:extLst>
              </a:tr>
            </a:tbl>
          </a:graphicData>
        </a:graphic>
      </p:graphicFrame>
    </p:spTree>
    <p:extLst>
      <p:ext uri="{BB962C8B-B14F-4D97-AF65-F5344CB8AC3E}">
        <p14:creationId xmlns:p14="http://schemas.microsoft.com/office/powerpoint/2010/main" val="27183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18</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r>
                                <a:rPr lang="es-ES" b="1" i="1" smtClean="0">
                                  <a:latin typeface="Cambria Math" panose="02040503050406030204" pitchFamily="18" charset="0"/>
                                </a:rPr>
                                <m:t> </m:t>
                              </m:r>
                            </m:oMath>
                          </a14:m>
                          <a:r>
                            <a:rPr lang="es-ES" dirty="0" err="1"/>
                            <a:t>values</a:t>
                          </a:r>
                          <a:endParaRPr lang="es-E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smtClean="0">
                                        <a:latin typeface="Cambria Math" panose="02040503050406030204" pitchFamily="18" charset="0"/>
                                      </a:rPr>
                                      <m:t>𝒚</m:t>
                                    </m:r>
                                  </m:e>
                                </m:acc>
                              </m:oMath>
                            </m:oMathPara>
                          </a14:m>
                          <a:endParaRPr lang="es-ES" dirty="0"/>
                        </a:p>
                      </a:txBody>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240343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19</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𝑦</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i="1" smtClean="0">
                                        <a:latin typeface="Cambria Math" panose="02040503050406030204" pitchFamily="18" charset="0"/>
                                      </a:rPr>
                                      <m:t>𝒙</m:t>
                                    </m:r>
                                  </m:e>
                                </m:acc>
                              </m:oMath>
                            </m:oMathPara>
                          </a14:m>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ES" b="1" i="1" smtClean="0">
                                  <a:latin typeface="Cambria Math" panose="02040503050406030204" pitchFamily="18" charset="0"/>
                                </a:rPr>
                                <m:t>𝒚</m:t>
                              </m:r>
                              <m:r>
                                <a:rPr lang="es-ES" b="1" i="1" smtClean="0">
                                  <a:latin typeface="Cambria Math" panose="02040503050406030204" pitchFamily="18" charset="0"/>
                                </a:rPr>
                                <m:t> </m:t>
                              </m:r>
                            </m:oMath>
                          </a14:m>
                          <a:r>
                            <a:rPr lang="es-ES" dirty="0"/>
                            <a:t>values</a:t>
                          </a:r>
                        </a:p>
                      </a:txBody>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323723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7" name="Imagen 6" descr="Gráfico, Gráfico de líneas&#10;&#10;Descripción generada automáticamente">
            <a:extLst>
              <a:ext uri="{FF2B5EF4-FFF2-40B4-BE49-F238E27FC236}">
                <a16:creationId xmlns:a16="http://schemas.microsoft.com/office/drawing/2014/main" id="{97EF0004-17FF-766A-BA21-5E23674821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3085" y="2789816"/>
            <a:ext cx="7162292" cy="5648665"/>
          </a:xfrm>
          <a:prstGeom prst="rect">
            <a:avLst/>
          </a:prstGeom>
        </p:spPr>
      </p:pic>
      <p:pic>
        <p:nvPicPr>
          <p:cNvPr id="14" name="Marcador de contenido 13" descr="Interfaz de usuario gráfica, Gráfico&#10;&#10;Descripción generada automáticamente">
            <a:extLst>
              <a:ext uri="{FF2B5EF4-FFF2-40B4-BE49-F238E27FC236}">
                <a16:creationId xmlns:a16="http://schemas.microsoft.com/office/drawing/2014/main" id="{D39FE0DE-3BBD-7F5D-5F48-17F9FEA80A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72625" y="2633418"/>
            <a:ext cx="7558075" cy="5961460"/>
          </a:xfrm>
        </p:spPr>
      </p:pic>
      <p:sp>
        <p:nvSpPr>
          <p:cNvPr id="15" name="CuadroTexto 14">
            <a:extLst>
              <a:ext uri="{FF2B5EF4-FFF2-40B4-BE49-F238E27FC236}">
                <a16:creationId xmlns:a16="http://schemas.microsoft.com/office/drawing/2014/main" id="{D6CB94BF-C3DE-B3E9-96CE-31FDC2C8803C}"/>
              </a:ext>
            </a:extLst>
          </p:cNvPr>
          <p:cNvSpPr txBox="1"/>
          <p:nvPr/>
        </p:nvSpPr>
        <p:spPr>
          <a:xfrm>
            <a:off x="2052033" y="8575654"/>
            <a:ext cx="6364396" cy="507831"/>
          </a:xfrm>
          <a:prstGeom prst="rect">
            <a:avLst/>
          </a:prstGeom>
          <a:noFill/>
        </p:spPr>
        <p:txBody>
          <a:bodyPr wrap="square" rtlCol="0">
            <a:spAutoFit/>
          </a:bodyPr>
          <a:lstStyle/>
          <a:p>
            <a:r>
              <a:rPr lang="en-US" dirty="0">
                <a:latin typeface="DIN" panose="020B0604020202020204" charset="0"/>
              </a:rPr>
              <a:t>Density plot based on probability levels.</a:t>
            </a:r>
            <a:endParaRPr lang="es-ES" dirty="0">
              <a:latin typeface="DIN" panose="020B0604020202020204" charset="0"/>
            </a:endParaRPr>
          </a:p>
        </p:txBody>
      </p:sp>
      <p:sp>
        <p:nvSpPr>
          <p:cNvPr id="16" name="CuadroTexto 15">
            <a:extLst>
              <a:ext uri="{FF2B5EF4-FFF2-40B4-BE49-F238E27FC236}">
                <a16:creationId xmlns:a16="http://schemas.microsoft.com/office/drawing/2014/main" id="{0EC3E581-98D6-3BC0-552F-06798A7EEA0C}"/>
              </a:ext>
            </a:extLst>
          </p:cNvPr>
          <p:cNvSpPr txBox="1"/>
          <p:nvPr/>
        </p:nvSpPr>
        <p:spPr>
          <a:xfrm>
            <a:off x="9843674" y="8575654"/>
            <a:ext cx="6815975" cy="507831"/>
          </a:xfrm>
          <a:prstGeom prst="rect">
            <a:avLst/>
          </a:prstGeom>
          <a:noFill/>
        </p:spPr>
        <p:txBody>
          <a:bodyPr wrap="square" rtlCol="0">
            <a:spAutoFit/>
          </a:bodyPr>
          <a:lstStyle/>
          <a:p>
            <a:r>
              <a:rPr lang="en-US" dirty="0">
                <a:latin typeface="DIN" panose="020B0604020202020204" charset="0"/>
              </a:rPr>
              <a:t>Relative importance of variables </a:t>
            </a:r>
            <a:r>
              <a:rPr lang="es-ES" dirty="0">
                <a:latin typeface="DIN" panose="020B0604020202020204" charset="0"/>
              </a:rPr>
              <a:t>in 1D-SA.</a:t>
            </a:r>
          </a:p>
        </p:txBody>
      </p:sp>
    </p:spTree>
    <p:extLst>
      <p:ext uri="{BB962C8B-B14F-4D97-AF65-F5344CB8AC3E}">
        <p14:creationId xmlns:p14="http://schemas.microsoft.com/office/powerpoint/2010/main" val="29042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3"/>
                <a:stretch>
                  <a:fillRect l="-5136" t="-3333" r="-1141"/>
                </a:stretch>
              </a:blipFill>
            </p:spPr>
            <p:txBody>
              <a:bodyPr/>
              <a:lstStyle/>
              <a:p>
                <a:r>
                  <a:rPr lang="es-ES">
                    <a:noFill/>
                  </a:rPr>
                  <a:t> </a:t>
                </a:r>
              </a:p>
            </p:txBody>
          </p:sp>
        </mc:Fallback>
      </mc:AlternateContent>
      <p:pic>
        <p:nvPicPr>
          <p:cNvPr id="7" name="Imagen 6" descr="Gráfico, Gráfico de líneas&#10;&#10;Descripción generada automáticamente">
            <a:extLst>
              <a:ext uri="{FF2B5EF4-FFF2-40B4-BE49-F238E27FC236}">
                <a16:creationId xmlns:a16="http://schemas.microsoft.com/office/drawing/2014/main" id="{5BB63125-B126-81A3-5064-6AE5629543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8139" y="2588970"/>
            <a:ext cx="8706678" cy="6866672"/>
          </a:xfrm>
          <a:prstGeom prst="rect">
            <a:avLst/>
          </a:prstGeom>
        </p:spPr>
      </p:pic>
      <mc:AlternateContent xmlns:mc="http://schemas.openxmlformats.org/markup-compatibility/2006">
        <mc:Choice xmlns:a14="http://schemas.microsoft.com/office/drawing/2010/main"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164039908"/>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1st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sub>
                                </m:sSub>
                              </m:oMath>
                            </m:oMathPara>
                          </a14:m>
                          <a:endParaRPr lang="es-ES" b="0" dirty="0"/>
                        </a:p>
                      </a:txBody>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sub>
                                </m:sSub>
                              </m:oMath>
                            </m:oMathPara>
                          </a14:m>
                          <a:endParaRPr lang="es-ES" b="0" dirty="0"/>
                        </a:p>
                      </a:txBody>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sub>
                                </m:sSub>
                              </m:oMath>
                            </m:oMathPara>
                          </a14:m>
                          <a:endParaRPr lang="es-ES" b="0" dirty="0"/>
                        </a:p>
                      </a:txBody>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Choice>
        <mc:Fallback>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164039908"/>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318947"/>
                          </a:stretch>
                        </a:blipFill>
                      </a:tcPr>
                    </a:tc>
                    <a:tc>
                      <a:txBody>
                        <a:bodyPr/>
                        <a:lstStyle/>
                        <a:p>
                          <a:endParaRPr lang="es-ES"/>
                        </a:p>
                      </a:txBody>
                      <a:tcPr>
                        <a:blipFill>
                          <a:blip r:embed="rId5"/>
                          <a:stretch>
                            <a:fillRect l="-199701" t="-1053" r="-299" b="-318947"/>
                          </a:stretch>
                        </a:blipFill>
                      </a:tcPr>
                    </a:tc>
                    <a:extLst>
                      <a:ext uri="{0D108BD9-81ED-4DB2-BD59-A6C34878D82A}">
                        <a16:rowId xmlns:a16="http://schemas.microsoft.com/office/drawing/2014/main" val="2368775951"/>
                      </a:ext>
                    </a:extLst>
                  </a:tr>
                  <a:tr h="588010">
                    <a:tc>
                      <a:txBody>
                        <a:bodyPr/>
                        <a:lstStyle/>
                        <a:p>
                          <a:r>
                            <a:rPr lang="es-ES" dirty="0"/>
                            <a:t>1st DMU</a:t>
                          </a:r>
                        </a:p>
                      </a:txBody>
                      <a:tcPr/>
                    </a:tc>
                    <a:tc>
                      <a:txBody>
                        <a:bodyPr/>
                        <a:lstStyle/>
                        <a:p>
                          <a:endParaRPr lang="es-ES"/>
                        </a:p>
                      </a:txBody>
                      <a:tcPr>
                        <a:blipFill>
                          <a:blip r:embed="rId5"/>
                          <a:stretch>
                            <a:fillRect l="-100300" t="-98969" r="-100601" b="-212371"/>
                          </a:stretch>
                        </a:blipFill>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endParaRPr lang="es-ES"/>
                        </a:p>
                      </a:txBody>
                      <a:tcPr>
                        <a:blipFill>
                          <a:blip r:embed="rId5"/>
                          <a:stretch>
                            <a:fillRect l="-100300" t="-198969" r="-100601" b="-112371"/>
                          </a:stretch>
                        </a:blipFill>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endParaRPr lang="es-ES"/>
                        </a:p>
                      </a:txBody>
                      <a:tcPr>
                        <a:blipFill>
                          <a:blip r:embed="rId5"/>
                          <a:stretch>
                            <a:fillRect l="-100300" t="-298969" r="-100601" b="-12371"/>
                          </a:stretch>
                        </a:blipFill>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431C655E-B35E-2EA0-E775-4A607656CEE3}"/>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r>
                              <a:rPr lang="es-ES" sz="2000" b="0" i="1" smtClean="0">
                                <a:latin typeface="Cambria Math" panose="02040503050406030204" pitchFamily="18" charset="0"/>
                              </a:rPr>
                              <m:t>1</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1.010, 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3.024, 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5.038, 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7.051,</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9.065</m:t>
                        </m:r>
                      </m:e>
                    </m:d>
                  </m:oMath>
                </a14:m>
                <a:endParaRPr lang="es-ES" sz="2000" dirty="0"/>
              </a:p>
            </p:txBody>
          </p:sp>
        </mc:Choice>
        <mc:Fallback xmlns="">
          <p:sp>
            <p:nvSpPr>
              <p:cNvPr id="11" name="CuadroTexto 10">
                <a:extLst>
                  <a:ext uri="{FF2B5EF4-FFF2-40B4-BE49-F238E27FC236}">
                    <a16:creationId xmlns:a16="http://schemas.microsoft.com/office/drawing/2014/main" id="{431C655E-B35E-2EA0-E775-4A607656CEE3}"/>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4" name="Tabla 13">
            <a:extLst>
              <a:ext uri="{FF2B5EF4-FFF2-40B4-BE49-F238E27FC236}">
                <a16:creationId xmlns:a16="http://schemas.microsoft.com/office/drawing/2014/main" id="{32621A4F-D0D2-554F-8A6B-DD60D1FE578C}"/>
              </a:ext>
            </a:extLst>
          </p:cNvPr>
          <p:cNvGraphicFramePr>
            <a:graphicFrameLocks noGrp="1"/>
          </p:cNvGraphicFramePr>
          <p:nvPr>
            <p:extLst>
              <p:ext uri="{D42A27DB-BD31-4B8C-83A1-F6EECF244321}">
                <p14:modId xmlns:p14="http://schemas.microsoft.com/office/powerpoint/2010/main" val="262908540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237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líneas&#10;&#10;Descripción generada automáticamente">
            <a:extLst>
              <a:ext uri="{FF2B5EF4-FFF2-40B4-BE49-F238E27FC236}">
                <a16:creationId xmlns:a16="http://schemas.microsoft.com/office/drawing/2014/main" id="{B657F8C5-7B34-4D1B-2FC4-0F591720A4C7}"/>
              </a:ext>
            </a:extLst>
          </p:cNvPr>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8468140" y="2588971"/>
            <a:ext cx="8706678" cy="6866672"/>
          </a:xfrm>
          <a:prstGeom prst="rect">
            <a:avLst/>
          </a:prstGeom>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m:rPr>
                        <m:sty m:val="p"/>
                      </m:rPr>
                      <a:rPr lang="es-ES" sz="4400" b="0" i="0" smtClean="0">
                        <a:effectLst/>
                        <a:latin typeface="Cambria Math" panose="02040503050406030204" pitchFamily="18" charset="0"/>
                        <a:ea typeface="Aptos" panose="020B0004020202020204" pitchFamily="34" charset="0"/>
                      </a:rPr>
                      <m:t>y</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4"/>
                <a:stretch>
                  <a:fillRect l="-5136" t="-3333" r="-1141"/>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44448381"/>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1st DMU</a:t>
                          </a:r>
                        </a:p>
                      </a:txBody>
                      <a:tcPr/>
                    </a:tc>
                    <a:tc>
                      <a:txBody>
                        <a:bodyPr/>
                        <a:lstStyle/>
                        <a:p>
                          <a:pPr algn="ctr"/>
                          <a:r>
                            <a:rPr lang="es-ES" dirty="0"/>
                            <a:t>2.993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r>
                                      <m:rPr>
                                        <m:nor/>
                                      </m:rPr>
                                      <a:rPr lang="es-ES" dirty="0"/>
                                      <m:t> </m:t>
                                    </m:r>
                                  </m:sub>
                                </m:sSub>
                              </m:oMath>
                            </m:oMathPara>
                          </a14:m>
                          <a:endParaRPr lang="es-ES"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r>
                            <a:rPr lang="es-ES" dirty="0">
                              <a:effectLst/>
                            </a:rPr>
                            <a:t>7.822</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r>
                                      <m:rPr>
                                        <m:nor/>
                                      </m:rPr>
                                      <a:rPr lang="es-ES" dirty="0"/>
                                      <m:t> </m:t>
                                    </m:r>
                                  </m:sub>
                                </m:sSub>
                              </m:oMath>
                            </m:oMathPara>
                          </a14:m>
                          <a:endParaRPr lang="es-ES"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r>
                            <a:rPr lang="es-ES" dirty="0">
                              <a:effectLst/>
                            </a:rPr>
                            <a:t>9.065</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r>
                                      <m:rPr>
                                        <m:nor/>
                                      </m:rPr>
                                      <a:rPr lang="es-ES" dirty="0"/>
                                      <m:t> </m:t>
                                    </m:r>
                                  </m:sub>
                                </m:sSub>
                              </m:oMath>
                            </m:oMathPara>
                          </a14:m>
                          <a:endParaRPr lang="es-ES" dirty="0"/>
                        </a:p>
                      </a:txBody>
                      <a:tcPr/>
                    </a:tc>
                    <a:extLst>
                      <a:ext uri="{0D108BD9-81ED-4DB2-BD59-A6C34878D82A}">
                        <a16:rowId xmlns:a16="http://schemas.microsoft.com/office/drawing/2014/main" val="4053852611"/>
                      </a:ext>
                    </a:extLst>
                  </a:tr>
                </a:tbl>
              </a:graphicData>
            </a:graphic>
          </p:graphicFrame>
        </mc:Choice>
        <mc:Fallback>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44448381"/>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318947"/>
                          </a:stretch>
                        </a:blipFill>
                      </a:tcPr>
                    </a:tc>
                    <a:tc>
                      <a:txBody>
                        <a:bodyPr/>
                        <a:lstStyle/>
                        <a:p>
                          <a:endParaRPr lang="es-ES"/>
                        </a:p>
                      </a:txBody>
                      <a:tcPr>
                        <a:blipFill>
                          <a:blip r:embed="rId5"/>
                          <a:stretch>
                            <a:fillRect l="-199701" t="-1053" r="-299" b="-318947"/>
                          </a:stretch>
                        </a:blipFill>
                      </a:tcPr>
                    </a:tc>
                    <a:extLst>
                      <a:ext uri="{0D108BD9-81ED-4DB2-BD59-A6C34878D82A}">
                        <a16:rowId xmlns:a16="http://schemas.microsoft.com/office/drawing/2014/main" val="2368775951"/>
                      </a:ext>
                    </a:extLst>
                  </a:tr>
                  <a:tr h="588010">
                    <a:tc>
                      <a:txBody>
                        <a:bodyPr/>
                        <a:lstStyle/>
                        <a:p>
                          <a:r>
                            <a:rPr lang="es-ES" dirty="0"/>
                            <a:t>1st DMU</a:t>
                          </a:r>
                        </a:p>
                      </a:txBody>
                      <a:tcPr/>
                    </a:tc>
                    <a:tc>
                      <a:txBody>
                        <a:bodyPr/>
                        <a:lstStyle/>
                        <a:p>
                          <a:pPr algn="ctr"/>
                          <a:r>
                            <a:rPr lang="es-ES" dirty="0"/>
                            <a:t>2.993</a:t>
                          </a:r>
                        </a:p>
                      </a:txBody>
                      <a:tcPr/>
                    </a:tc>
                    <a:tc>
                      <a:txBody>
                        <a:bodyPr/>
                        <a:lstStyle/>
                        <a:p>
                          <a:endParaRPr lang="es-ES"/>
                        </a:p>
                      </a:txBody>
                      <a:tcPr>
                        <a:blipFill>
                          <a:blip r:embed="rId5"/>
                          <a:stretch>
                            <a:fillRect l="-199701" t="-98969" r="-299" b="-212371"/>
                          </a:stretch>
                        </a:blipFill>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pPr algn="ctr"/>
                          <a:r>
                            <a:rPr lang="es-ES" dirty="0">
                              <a:effectLst/>
                            </a:rPr>
                            <a:t>7.822</a:t>
                          </a:r>
                          <a:endParaRPr lang="es-ES" dirty="0"/>
                        </a:p>
                      </a:txBody>
                      <a:tcPr/>
                    </a:tc>
                    <a:tc>
                      <a:txBody>
                        <a:bodyPr/>
                        <a:lstStyle/>
                        <a:p>
                          <a:endParaRPr lang="es-ES"/>
                        </a:p>
                      </a:txBody>
                      <a:tcPr>
                        <a:blipFill>
                          <a:blip r:embed="rId5"/>
                          <a:stretch>
                            <a:fillRect l="-199701" t="-198969" r="-299" b="-112371"/>
                          </a:stretch>
                        </a:blipFill>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pPr algn="ctr"/>
                          <a:r>
                            <a:rPr lang="es-ES" dirty="0">
                              <a:effectLst/>
                            </a:rPr>
                            <a:t>9.065</a:t>
                          </a:r>
                          <a:endParaRPr lang="es-ES" dirty="0"/>
                        </a:p>
                      </a:txBody>
                      <a:tcPr/>
                    </a:tc>
                    <a:tc>
                      <a:txBody>
                        <a:bodyPr/>
                        <a:lstStyle/>
                        <a:p>
                          <a:endParaRPr lang="es-ES"/>
                        </a:p>
                      </a:txBody>
                      <a:tcPr>
                        <a:blipFill>
                          <a:blip r:embed="rId5"/>
                          <a:stretch>
                            <a:fillRect l="-199701" t="-298969" r="-299" b="-12371"/>
                          </a:stretch>
                        </a:blipFill>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23B0AA6F-119C-32FF-298A-AAEA0764138E}"/>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𝑦</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2.822,</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4.343,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5.863,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7.384,</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8.905</m:t>
                        </m:r>
                      </m:e>
                    </m:d>
                  </m:oMath>
                </a14:m>
                <a:endParaRPr lang="es-ES" sz="2000" dirty="0"/>
              </a:p>
            </p:txBody>
          </p:sp>
        </mc:Choice>
        <mc:Fallback xmlns="">
          <p:sp>
            <p:nvSpPr>
              <p:cNvPr id="10" name="CuadroTexto 9">
                <a:extLst>
                  <a:ext uri="{FF2B5EF4-FFF2-40B4-BE49-F238E27FC236}">
                    <a16:creationId xmlns:a16="http://schemas.microsoft.com/office/drawing/2014/main" id="{23B0AA6F-119C-32FF-298A-AAEA0764138E}"/>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1" name="Tabla 10">
            <a:extLst>
              <a:ext uri="{FF2B5EF4-FFF2-40B4-BE49-F238E27FC236}">
                <a16:creationId xmlns:a16="http://schemas.microsoft.com/office/drawing/2014/main" id="{62F3B594-07E0-07E8-0A3C-78B51995FBD0}"/>
              </a:ext>
            </a:extLst>
          </p:cNvPr>
          <p:cNvGraphicFramePr>
            <a:graphicFrameLocks noGrp="1"/>
          </p:cNvGraphicFramePr>
          <p:nvPr>
            <p:extLst>
              <p:ext uri="{D42A27DB-BD31-4B8C-83A1-F6EECF244321}">
                <p14:modId xmlns:p14="http://schemas.microsoft.com/office/powerpoint/2010/main" val="414446567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94529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latin typeface="DIN" panose="020B0604020202020204" charset="0"/>
                <a:ea typeface="Aptos" panose="020B0004020202020204" pitchFamily="34" charset="0"/>
              </a:rPr>
              <a:t>The relative importance of the variables can be measured for each DMU</a:t>
            </a:r>
            <a:r>
              <a:rPr lang="es-ES" sz="4400" dirty="0">
                <a:latin typeface="DIN" panose="020B0604020202020204" charset="0"/>
                <a:ea typeface="Aptos" panose="020B0004020202020204" pitchFamily="34" charset="0"/>
              </a:rPr>
              <a:t>.</a:t>
            </a:r>
          </a:p>
          <a:p>
            <a:pPr marL="685800" lvl="1" indent="0">
              <a:buNone/>
            </a:pPr>
            <a:endParaRPr lang="en-GB"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r>
                            <a:rPr lang="es-ES" dirty="0" err="1"/>
                            <a:t>Features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𝑥</m:t>
                                    </m:r>
                                    <m:r>
                                      <a:rPr lang="es-ES" b="0" i="1" smtClean="0">
                                        <a:latin typeface="Cambria Math" panose="02040503050406030204" pitchFamily="18" charset="0"/>
                                      </a:rPr>
                                      <m:t>1</m:t>
                                    </m:r>
                                  </m:sub>
                                </m:sSub>
                              </m:oMath>
                            </m:oMathPara>
                          </a14:m>
                          <a:endParaRPr lang="es-E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2368775951"/>
                      </a:ext>
                    </a:extLst>
                  </a:tr>
                  <a:tr h="37084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37084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37084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37084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Choice>
        <mc:Fallback xmlns="">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535432">
                    <a:tc>
                      <a:txBody>
                        <a:bodyPr/>
                        <a:lstStyle/>
                        <a:p>
                          <a:r>
                            <a:rPr lang="es-ES" dirty="0" err="1"/>
                            <a:t>Features</a:t>
                          </a:r>
                          <a:endParaRPr lang="es-ES" dirty="0"/>
                        </a:p>
                      </a:txBody>
                      <a:tcPr/>
                    </a:tc>
                    <a:tc>
                      <a:txBody>
                        <a:bodyPr/>
                        <a:lstStyle/>
                        <a:p>
                          <a:endParaRPr lang="es-ES"/>
                        </a:p>
                      </a:txBody>
                      <a:tcPr>
                        <a:blipFill>
                          <a:blip r:embed="rId3"/>
                          <a:stretch>
                            <a:fillRect l="-100150" t="-9091" r="-100450" b="-406818"/>
                          </a:stretch>
                        </a:blipFill>
                      </a:tcPr>
                    </a:tc>
                    <a:tc>
                      <a:txBody>
                        <a:bodyPr/>
                        <a:lstStyle/>
                        <a:p>
                          <a:endParaRPr lang="es-ES"/>
                        </a:p>
                      </a:txBody>
                      <a:tcPr>
                        <a:blipFill>
                          <a:blip r:embed="rId3"/>
                          <a:stretch>
                            <a:fillRect l="-199850" t="-9091" r="-300" b="-406818"/>
                          </a:stretch>
                        </a:blipFill>
                      </a:tcPr>
                    </a:tc>
                    <a:extLst>
                      <a:ext uri="{0D108BD9-81ED-4DB2-BD59-A6C34878D82A}">
                        <a16:rowId xmlns:a16="http://schemas.microsoft.com/office/drawing/2014/main" val="2368775951"/>
                      </a:ext>
                    </a:extLst>
                  </a:tr>
                  <a:tr h="50292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50292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50292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50292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Fallback>
      </mc:AlternateContent>
    </p:spTree>
    <p:extLst>
      <p:ext uri="{BB962C8B-B14F-4D97-AF65-F5344CB8AC3E}">
        <p14:creationId xmlns:p14="http://schemas.microsoft.com/office/powerpoint/2010/main" val="26055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25</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𝑖</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59833"/>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b="0" i="1" smtClean="0">
                                  <a:latin typeface="Cambria Math" panose="02040503050406030204" pitchFamily="18" charset="0"/>
                                </a:rPr>
                                <m:t>𝑖</m:t>
                              </m:r>
                            </m:sub>
                          </m:sSub>
                        </m:sub>
                      </m:sSub>
                    </m:oMath>
                  </m:oMathPara>
                </a14:m>
                <a:endParaRPr lang="es-ES" dirty="0"/>
              </a:p>
            </p:txBody>
          </p:sp>
        </mc:Choice>
        <mc:Fallback xmlns="">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59833"/>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𝑘</m:t>
                              </m:r>
                            </m:sub>
                          </m:sSub>
                        </m:sub>
                      </m:sSub>
                    </m:oMath>
                  </m:oMathPara>
                </a14:m>
                <a:endParaRPr lang="es-ES" dirty="0"/>
              </a:p>
            </p:txBody>
          </p:sp>
        </mc:Choice>
        <mc:Fallback xmlns="">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59833"/>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𝑙</m:t>
                              </m:r>
                            </m:sub>
                          </m:sSub>
                        </m:sub>
                      </m:sSub>
                    </m:oMath>
                  </m:oMathPara>
                </a14:m>
                <a:endParaRPr lang="es-ES" dirty="0"/>
              </a:p>
            </p:txBody>
          </p:sp>
        </mc:Choice>
        <mc:Fallback xmlns="">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59833"/>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A271BB0-837C-5846-AC78-329C7DE02BDC}"/>
                  </a:ext>
                </a:extLst>
              </p:cNvPr>
              <p:cNvSpPr txBox="1"/>
              <p:nvPr/>
            </p:nvSpPr>
            <p:spPr>
              <a:xfrm>
                <a:off x="4124070" y="8593583"/>
                <a:ext cx="916940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𝑙</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1, 2, 3, 4, 5</m:t>
                              </m:r>
                            </m:e>
                          </m:d>
                        </m:e>
                      </m:d>
                    </m:oMath>
                  </m:oMathPara>
                </a14:m>
                <a:endParaRPr lang="es-ES" dirty="0"/>
              </a:p>
            </p:txBody>
          </p:sp>
        </mc:Choice>
        <mc:Fallback xmlns="">
          <p:sp>
            <p:nvSpPr>
              <p:cNvPr id="6" name="CuadroTexto 5">
                <a:extLst>
                  <a:ext uri="{FF2B5EF4-FFF2-40B4-BE49-F238E27FC236}">
                    <a16:creationId xmlns:a16="http://schemas.microsoft.com/office/drawing/2014/main" id="{CA271BB0-837C-5846-AC78-329C7DE02BDC}"/>
                  </a:ext>
                </a:extLst>
              </p:cNvPr>
              <p:cNvSpPr txBox="1">
                <a:spLocks noRot="1" noChangeAspect="1" noMove="1" noResize="1" noEditPoints="1" noAdjustHandles="1" noChangeArrowheads="1" noChangeShapeType="1" noTextEdit="1"/>
              </p:cNvSpPr>
              <p:nvPr/>
            </p:nvSpPr>
            <p:spPr>
              <a:xfrm>
                <a:off x="4124070" y="8593583"/>
                <a:ext cx="9169400" cy="507831"/>
              </a:xfrm>
              <a:prstGeom prst="rect">
                <a:avLst/>
              </a:prstGeom>
              <a:blipFill>
                <a:blip r:embed="rId2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71461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In </a:t>
                </a:r>
                <a:r>
                  <a:rPr lang="es-ES" dirty="0" err="1"/>
                  <a:t>our</a:t>
                </a:r>
                <a:r>
                  <a:rPr lang="es-ES" dirty="0"/>
                  <a:t> </a:t>
                </a:r>
                <a:r>
                  <a:rPr lang="es-ES" dirty="0" err="1"/>
                  <a:t>dataset</a:t>
                </a:r>
                <a:r>
                  <a:rPr lang="es-ES" dirty="0"/>
                  <a:t> </a:t>
                </a:r>
                <a:r>
                  <a:rPr lang="es-ES" dirty="0" err="1"/>
                  <a:t>example</a:t>
                </a:r>
                <a:r>
                  <a:rPr lang="es-ES" dirty="0"/>
                  <a:t> </a:t>
                </a:r>
                <a:r>
                  <a:rPr lang="es-ES" dirty="0" err="1"/>
                  <a:t>with</a:t>
                </a:r>
                <a:r>
                  <a:rPr lang="es-ES" dirty="0"/>
                  <a:t> variables </a:t>
                </a:r>
                <a14:m>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1</m:t>
                    </m:r>
                  </m:oMath>
                </a14:m>
                <a:r>
                  <a:rPr lang="es-ES" dirty="0"/>
                  <a:t> and </a:t>
                </a:r>
                <a14:m>
                  <m:oMath xmlns:m="http://schemas.openxmlformats.org/officeDocument/2006/math">
                    <m:r>
                      <a:rPr lang="es-ES" b="0" i="1" smtClean="0">
                        <a:latin typeface="Cambria Math" panose="02040503050406030204" pitchFamily="18" charset="0"/>
                      </a:rPr>
                      <m:t>𝑦</m:t>
                    </m:r>
                  </m:oMath>
                </a14:m>
                <a:r>
                  <a:rPr lang="es-ES" dirty="0"/>
                  <a:t>, </a:t>
                </a:r>
                <a:r>
                  <a:rPr lang="es-ES" dirty="0" err="1"/>
                  <a:t>using</a:t>
                </a:r>
                <a:r>
                  <a:rPr lang="es-ES" dirty="0"/>
                  <a:t> 5 </a:t>
                </a:r>
                <a:r>
                  <a:rPr lang="es-ES" dirty="0" err="1"/>
                  <a:t>levels</a:t>
                </a:r>
                <a:r>
                  <a:rPr lang="es-ES" dirty="0"/>
                  <a:t>, </a:t>
                </a:r>
                <a:r>
                  <a:rPr lang="es-ES" dirty="0" err="1"/>
                  <a:t>we</a:t>
                </a:r>
                <a:r>
                  <a:rPr lang="es-ES" dirty="0"/>
                  <a:t> </a:t>
                </a:r>
                <a:r>
                  <a:rPr lang="es-ES" dirty="0" err="1"/>
                  <a:t>obtain</a:t>
                </a:r>
                <a:r>
                  <a:rPr lang="es-ES" dirty="0"/>
                  <a:t> 25 </a:t>
                </a:r>
                <a:r>
                  <a:rPr lang="es-ES" dirty="0" err="1"/>
                  <a:t>combinatios</a:t>
                </a:r>
                <a:r>
                  <a:rPr lang="es-ES" dirty="0"/>
                  <a:t>. </a:t>
                </a:r>
                <a:r>
                  <a:rPr lang="es-ES" dirty="0" err="1"/>
                  <a:t>This</a:t>
                </a:r>
                <a:r>
                  <a:rPr lang="es-ES" dirty="0"/>
                  <a:t> </a:t>
                </a:r>
                <a:r>
                  <a:rPr lang="es-ES" dirty="0" err="1"/>
                  <a:t>contrasts</a:t>
                </a:r>
                <a:r>
                  <a:rPr lang="es-ES" dirty="0"/>
                  <a:t> </a:t>
                </a:r>
                <a:r>
                  <a:rPr lang="es-ES" dirty="0" err="1"/>
                  <a:t>with</a:t>
                </a:r>
                <a:r>
                  <a:rPr lang="es-ES" dirty="0"/>
                  <a:t> 1D-SA, </a:t>
                </a:r>
                <a:r>
                  <a:rPr lang="es-ES" dirty="0" err="1"/>
                  <a:t>wich</a:t>
                </a:r>
                <a:r>
                  <a:rPr lang="es-ES" dirty="0"/>
                  <a:t> </a:t>
                </a:r>
                <a:r>
                  <a:rPr lang="es-ES" dirty="0" err="1"/>
                  <a:t>only</a:t>
                </a:r>
                <a:r>
                  <a:rPr lang="es-ES" dirty="0"/>
                  <a:t> compute 10 </a:t>
                </a:r>
                <a:r>
                  <a:rPr lang="es-ES" dirty="0" err="1"/>
                  <a:t>scenarios</a:t>
                </a:r>
                <a:r>
                  <a:rPr lang="es-ES" dirty="0"/>
                  <a:t>. </a:t>
                </a:r>
              </a:p>
              <a:p>
                <a:endParaRPr lang="es-ES" dirty="0"/>
              </a:p>
              <a:p>
                <a:endParaRPr lang="en-US" dirty="0"/>
              </a:p>
              <a:p>
                <a:endParaRPr lang="en-US" dirty="0"/>
              </a:p>
              <a:p>
                <a:r>
                  <a:rPr lang="en-US" dirty="0"/>
                  <a:t>The aggregated information does not allow us to observe changes at the individual DMU level.</a:t>
                </a:r>
              </a:p>
              <a:p>
                <a:r>
                  <a:rPr lang="en-US" dirty="0"/>
                  <a:t>This method should be avoided due to the significant computational effort required.</a:t>
                </a: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26</a:t>
            </a:fld>
            <a:endParaRPr lang="es-ES" dirty="0"/>
          </a:p>
        </p:txBody>
      </p:sp>
      <mc:AlternateContent xmlns:mc="http://schemas.openxmlformats.org/markup-compatibility/2006">
        <mc:Choice xmlns:a14="http://schemas.microsoft.com/office/drawing/2010/main" Requires="a14">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1355863280"/>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3081208129"/>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37084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341117997"/>
                      </a:ext>
                    </a:extLst>
                  </a:tr>
                </a:tbl>
              </a:graphicData>
            </a:graphic>
          </p:graphicFrame>
        </mc:Choice>
        <mc:Fallback>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1355863280"/>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535432">
                    <a:tc>
                      <a:txBody>
                        <a:bodyPr/>
                        <a:lstStyle/>
                        <a:p>
                          <a:r>
                            <a:rPr lang="es-ES" dirty="0"/>
                            <a:t>Method</a:t>
                          </a:r>
                        </a:p>
                      </a:txBody>
                      <a:tcPr/>
                    </a:tc>
                    <a:tc>
                      <a:txBody>
                        <a:bodyPr/>
                        <a:lstStyle/>
                        <a:p>
                          <a:endParaRPr lang="es-ES"/>
                        </a:p>
                      </a:txBody>
                      <a:tcPr>
                        <a:blipFill>
                          <a:blip r:embed="rId3"/>
                          <a:stretch>
                            <a:fillRect l="-100150" t="-9091" r="-100450" b="-219318"/>
                          </a:stretch>
                        </a:blipFill>
                      </a:tcPr>
                    </a:tc>
                    <a:tc>
                      <a:txBody>
                        <a:bodyPr/>
                        <a:lstStyle/>
                        <a:p>
                          <a:endParaRPr lang="es-ES"/>
                        </a:p>
                      </a:txBody>
                      <a:tcPr>
                        <a:blipFill>
                          <a:blip r:embed="rId3"/>
                          <a:stretch>
                            <a:fillRect l="-199850" t="-9091" r="-300" b="-219318"/>
                          </a:stretch>
                        </a:blipFill>
                      </a:tcPr>
                    </a:tc>
                    <a:extLst>
                      <a:ext uri="{0D108BD9-81ED-4DB2-BD59-A6C34878D82A}">
                        <a16:rowId xmlns:a16="http://schemas.microsoft.com/office/drawing/2014/main" val="3081208129"/>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50292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341117997"/>
                      </a:ext>
                    </a:extLst>
                  </a:tr>
                </a:tbl>
              </a:graphicData>
            </a:graphic>
          </p:graphicFrame>
        </mc:Fallback>
      </mc:AlternateContent>
    </p:spTree>
    <p:extLst>
      <p:ext uri="{BB962C8B-B14F-4D97-AF65-F5344CB8AC3E}">
        <p14:creationId xmlns:p14="http://schemas.microsoft.com/office/powerpoint/2010/main" val="60292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Data-</a:t>
            </a:r>
            <a:r>
              <a:rPr lang="es-ES" dirty="0" err="1"/>
              <a:t>based</a:t>
            </a:r>
            <a:r>
              <a:rPr lang="es-ES"/>
              <a:t> SA (DSA)</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Similar </a:t>
                </a:r>
                <a:r>
                  <a:rPr lang="es-ES" dirty="0" err="1"/>
                  <a:t>to</a:t>
                </a:r>
                <a:r>
                  <a:rPr lang="es-ES" dirty="0"/>
                  <a:t> 1D-SA, </a:t>
                </a:r>
                <a:r>
                  <a:rPr lang="es-ES" dirty="0" err="1"/>
                  <a:t>but</a:t>
                </a:r>
                <a:r>
                  <a:rPr lang="es-ES" dirty="0"/>
                  <a:t> </a:t>
                </a:r>
                <a:r>
                  <a:rPr lang="es-ES" dirty="0" err="1"/>
                  <a:t>this</a:t>
                </a:r>
                <a:r>
                  <a:rPr lang="es-ES" dirty="0"/>
                  <a:t> </a:t>
                </a:r>
                <a:r>
                  <a:rPr lang="es-ES" dirty="0" err="1"/>
                  <a:t>method</a:t>
                </a:r>
                <a:r>
                  <a:rPr lang="es-ES" dirty="0"/>
                  <a:t> uses </a:t>
                </a:r>
                <a:r>
                  <a:rPr lang="es-ES" dirty="0" err="1"/>
                  <a:t>several</a:t>
                </a:r>
                <a:r>
                  <a:rPr lang="es-ES" dirty="0"/>
                  <a:t> training simples </a:t>
                </a:r>
                <a:r>
                  <a:rPr lang="es-ES" dirty="0" err="1"/>
                  <a:t>instead</a:t>
                </a:r>
                <a:r>
                  <a:rPr lang="es-ES" dirty="0"/>
                  <a:t> </a:t>
                </a:r>
                <a:r>
                  <a:rPr lang="es-ES" dirty="0" err="1"/>
                  <a:t>of</a:t>
                </a:r>
                <a:r>
                  <a:rPr lang="es-ES" dirty="0"/>
                  <a:t> </a:t>
                </a:r>
                <a:r>
                  <a:rPr lang="es-ES" dirty="0" err="1"/>
                  <a:t>the</a:t>
                </a:r>
                <a:r>
                  <a:rPr lang="es-ES" dirty="0"/>
                  <a:t> </a:t>
                </a:r>
                <a:r>
                  <a:rPr lang="es-ES" dirty="0" err="1"/>
                  <a:t>baseline</a:t>
                </a:r>
                <a:r>
                  <a:rPr lang="es-ES" dirty="0"/>
                  <a:t> vector.</a:t>
                </a:r>
              </a:p>
              <a:p>
                <a:r>
                  <a:rPr lang="es-ES" dirty="0" err="1"/>
                  <a:t>The</a:t>
                </a:r>
                <a:r>
                  <a:rPr lang="es-ES" dirty="0"/>
                  <a:t> </a:t>
                </a:r>
                <a:r>
                  <a:rPr lang="es-ES" dirty="0" err="1"/>
                  <a:t>objective</a:t>
                </a:r>
                <a:r>
                  <a:rPr lang="es-ES" dirty="0"/>
                  <a:t> </a:t>
                </a:r>
                <a:r>
                  <a:rPr lang="es-ES" dirty="0" err="1"/>
                  <a:t>is</a:t>
                </a:r>
                <a:r>
                  <a:rPr lang="es-ES" dirty="0"/>
                  <a:t> capture input </a:t>
                </a:r>
                <a:r>
                  <a:rPr lang="es-ES" dirty="0" err="1"/>
                  <a:t>interactions</a:t>
                </a:r>
                <a:r>
                  <a:rPr lang="es-ES" dirty="0"/>
                  <a:t> (as GSA) </a:t>
                </a:r>
                <a:r>
                  <a:rPr lang="es-ES" dirty="0" err="1"/>
                  <a:t>but</a:t>
                </a:r>
                <a:r>
                  <a:rPr lang="es-ES" dirty="0"/>
                  <a:t> </a:t>
                </a:r>
                <a:r>
                  <a:rPr lang="es-ES" dirty="0" err="1"/>
                  <a:t>with</a:t>
                </a:r>
                <a:r>
                  <a:rPr lang="es-ES" dirty="0"/>
                  <a:t> </a:t>
                </a:r>
                <a:r>
                  <a:rPr lang="es-ES" dirty="0" err="1"/>
                  <a:t>less</a:t>
                </a:r>
                <a:r>
                  <a:rPr lang="es-ES" dirty="0"/>
                  <a:t> </a:t>
                </a:r>
                <a:r>
                  <a:rPr lang="es-ES" dirty="0" err="1"/>
                  <a:t>computational</a:t>
                </a:r>
                <a:r>
                  <a:rPr lang="es-ES" dirty="0"/>
                  <a:t> </a:t>
                </a:r>
                <a:r>
                  <a:rPr lang="es-ES" dirty="0" err="1"/>
                  <a:t>effort</a:t>
                </a:r>
                <a:r>
                  <a:rPr lang="es-ES" dirty="0"/>
                  <a:t>. </a:t>
                </a:r>
              </a:p>
              <a:p>
                <a:r>
                  <a:rPr lang="es-ES" dirty="0" err="1"/>
                  <a:t>Procedure</a:t>
                </a:r>
                <a:r>
                  <a:rPr lang="es-ES" dirty="0"/>
                  <a:t>:</a:t>
                </a:r>
              </a:p>
              <a:p>
                <a:pPr lvl="1"/>
                <a:r>
                  <a:rPr lang="es-ES" dirty="0"/>
                  <a:t>SA </a:t>
                </a:r>
                <a:r>
                  <a:rPr lang="es-ES" dirty="0" err="1"/>
                  <a:t>dataset</a:t>
                </a:r>
                <a:r>
                  <a:rPr lang="es-ES" dirty="0"/>
                  <a:t> </a:t>
                </a:r>
                <a:r>
                  <a:rPr lang="es-ES" dirty="0" err="1"/>
                  <a:t>is</a:t>
                </a:r>
                <a:r>
                  <a:rPr lang="es-ES" dirty="0"/>
                  <a:t> </a:t>
                </a:r>
                <a:r>
                  <a:rPr lang="es-ES" dirty="0" err="1"/>
                  <a:t>composed</a:t>
                </a:r>
                <a:r>
                  <a:rPr lang="es-ES" dirty="0"/>
                  <a:t> </a:t>
                </a:r>
                <a:r>
                  <a:rPr lang="es-ES" dirty="0" err="1"/>
                  <a:t>of</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simples </a:t>
                </a:r>
                <a:r>
                  <a:rPr lang="es-ES" dirty="0" err="1"/>
                  <a:t>taken</a:t>
                </a:r>
                <a:r>
                  <a:rPr lang="es-ES" dirty="0"/>
                  <a:t> </a:t>
                </a:r>
                <a:r>
                  <a:rPr lang="es-ES" dirty="0" err="1"/>
                  <a:t>from</a:t>
                </a:r>
                <a:r>
                  <a:rPr lang="es-ES" dirty="0"/>
                  <a:t> </a:t>
                </a:r>
                <a:r>
                  <a:rPr lang="es-ES" dirty="0" err="1"/>
                  <a:t>the</a:t>
                </a:r>
                <a:r>
                  <a:rPr lang="es-ES" dirty="0"/>
                  <a:t> original </a:t>
                </a:r>
                <a:r>
                  <a:rPr lang="es-ES" dirty="0" err="1"/>
                  <a:t>dataset</a:t>
                </a:r>
                <a:r>
                  <a:rPr lang="es-ES" dirty="0"/>
                  <a:t>.</a:t>
                </a:r>
              </a:p>
              <a:p>
                <a:pPr lvl="1"/>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 </a:t>
                </a:r>
                <a:r>
                  <a:rPr lang="es-ES" dirty="0" err="1"/>
                  <a:t>values</a:t>
                </a:r>
                <a:r>
                  <a:rPr lang="es-ES" dirty="0"/>
                  <a:t> are </a:t>
                </a:r>
                <a:r>
                  <a:rPr lang="es-ES" dirty="0" err="1"/>
                  <a:t>replaced</a:t>
                </a:r>
                <a:r>
                  <a:rPr lang="es-ES" dirty="0"/>
                  <a:t> </a:t>
                </a:r>
                <a:r>
                  <a:rPr lang="es-ES" dirty="0" err="1"/>
                  <a:t>by</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a:latin typeface="Cambria Math" panose="02040503050406030204" pitchFamily="18" charset="0"/>
                          </a:rPr>
                          <m:t>𝑥</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and </a:t>
                </a:r>
                <a:r>
                  <a:rPr lang="es-ES" dirty="0" err="1"/>
                  <a:t>the</a:t>
                </a:r>
                <a:r>
                  <a:rPr lang="es-ES" dirty="0"/>
                  <a:t> respective response are </a:t>
                </a:r>
                <a:r>
                  <a:rPr lang="es-ES" dirty="0" err="1"/>
                  <a:t>stored</a:t>
                </a:r>
                <a:r>
                  <a:rPr lang="es-ES" dirty="0"/>
                  <a:t>.</a:t>
                </a:r>
              </a:p>
              <a:p>
                <a:pPr lvl="1"/>
                <a:r>
                  <a:rPr lang="es-ES" dirty="0" err="1"/>
                  <a:t>This</a:t>
                </a:r>
                <a:r>
                  <a:rPr lang="es-ES" dirty="0"/>
                  <a:t> </a:t>
                </a:r>
                <a:r>
                  <a:rPr lang="es-ES" dirty="0" err="1"/>
                  <a:t>procedure</a:t>
                </a:r>
                <a:r>
                  <a:rPr lang="es-ES" dirty="0"/>
                  <a:t> </a:t>
                </a:r>
                <a:r>
                  <a:rPr lang="es-ES" dirty="0" err="1"/>
                  <a:t>is</a:t>
                </a:r>
                <a:r>
                  <a:rPr lang="es-ES" dirty="0"/>
                  <a:t> </a:t>
                </a:r>
                <a:r>
                  <a:rPr lang="es-ES" dirty="0" err="1"/>
                  <a:t>repeated</a:t>
                </a:r>
                <a:r>
                  <a:rPr lang="es-ES" dirty="0"/>
                  <a:t> </a:t>
                </a:r>
                <a:r>
                  <a:rPr lang="es-ES" dirty="0" err="1"/>
                  <a:t>for</a:t>
                </a:r>
                <a:r>
                  <a:rPr lang="es-ES" dirty="0"/>
                  <a:t> </a:t>
                </a:r>
                <a:r>
                  <a:rPr lang="es-ES" dirty="0" err="1"/>
                  <a:t>all</a:t>
                </a:r>
                <a:r>
                  <a:rPr lang="es-ES" dirty="0"/>
                  <a:t> variables.</a:t>
                </a:r>
              </a:p>
              <a:p>
                <a:r>
                  <a:rPr lang="es-ES" dirty="0" err="1"/>
                  <a:t>The</a:t>
                </a:r>
                <a:r>
                  <a:rPr lang="es-ES" dirty="0"/>
                  <a:t> complexity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𝑀</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𝑠</m:t>
                            </m:r>
                          </m:sub>
                        </m:sSub>
                        <m:r>
                          <a:rPr lang="es-ES" b="0" i="0" smtClean="0">
                            <a:latin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1739" b="-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Tree>
    <p:extLst>
      <p:ext uri="{BB962C8B-B14F-4D97-AF65-F5344CB8AC3E}">
        <p14:creationId xmlns:p14="http://schemas.microsoft.com/office/powerpoint/2010/main" val="396878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Monte-Carlo SA (MSA)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Similar </a:t>
                </a:r>
                <a:r>
                  <a:rPr lang="es-ES" dirty="0" err="1"/>
                  <a:t>to</a:t>
                </a:r>
                <a:r>
                  <a:rPr lang="es-ES" dirty="0"/>
                  <a:t> DSA </a:t>
                </a:r>
                <a:r>
                  <a:rPr lang="es-ES" dirty="0" err="1"/>
                  <a:t>but</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simples are </a:t>
                </a:r>
                <a:r>
                  <a:rPr lang="es-ES" dirty="0" err="1"/>
                  <a:t>not</a:t>
                </a:r>
                <a:r>
                  <a:rPr lang="es-ES" dirty="0"/>
                  <a:t> </a:t>
                </a:r>
                <a:r>
                  <a:rPr lang="es-ES" dirty="0" err="1"/>
                  <a:t>taken</a:t>
                </a:r>
                <a:r>
                  <a:rPr lang="es-ES" dirty="0"/>
                  <a:t> </a:t>
                </a:r>
                <a:r>
                  <a:rPr lang="es-ES" dirty="0" err="1"/>
                  <a:t>from</a:t>
                </a:r>
                <a:r>
                  <a:rPr lang="es-ES" dirty="0"/>
                  <a:t> </a:t>
                </a:r>
                <a:r>
                  <a:rPr lang="es-ES" dirty="0" err="1"/>
                  <a:t>the</a:t>
                </a:r>
                <a:r>
                  <a:rPr lang="es-ES" dirty="0"/>
                  <a:t> </a:t>
                </a:r>
                <a:r>
                  <a:rPr lang="es-ES" dirty="0" err="1"/>
                  <a:t>dataset</a:t>
                </a:r>
                <a:r>
                  <a:rPr lang="es-ES" dirty="0"/>
                  <a:t>. </a:t>
                </a:r>
                <a:r>
                  <a:rPr lang="es-ES" dirty="0" err="1"/>
                  <a:t>Instead</a:t>
                </a:r>
                <a:r>
                  <a:rPr lang="es-ES" dirty="0"/>
                  <a:t>, </a:t>
                </a:r>
                <a:r>
                  <a:rPr lang="es-ES" dirty="0" err="1"/>
                  <a:t>the</a:t>
                </a:r>
                <a:r>
                  <a:rPr lang="es-ES" dirty="0"/>
                  <a:t> are </a:t>
                </a:r>
                <a:r>
                  <a:rPr lang="es-ES" dirty="0" err="1"/>
                  <a:t>built</a:t>
                </a:r>
                <a:r>
                  <a:rPr lang="es-ES" dirty="0"/>
                  <a:t> </a:t>
                </a:r>
                <a:r>
                  <a:rPr lang="es-ES" dirty="0" err="1"/>
                  <a:t>from</a:t>
                </a:r>
                <a:r>
                  <a:rPr lang="es-ES" dirty="0"/>
                  <a:t> a </a:t>
                </a:r>
                <a:r>
                  <a:rPr lang="es-ES" dirty="0" err="1"/>
                  <a:t>uniform</a:t>
                </a:r>
                <a:r>
                  <a:rPr lang="es-ES" dirty="0"/>
                  <a:t> </a:t>
                </a:r>
                <a:r>
                  <a:rPr lang="es-ES" dirty="0" err="1"/>
                  <a:t>distibution</a:t>
                </a:r>
                <a:r>
                  <a:rPr lang="es-ES" dirty="0"/>
                  <a:t>:</a:t>
                </a:r>
              </a:p>
              <a:p>
                <a:pPr lvl="1"/>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9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28</a:t>
            </a:fld>
            <a:endParaRPr lang="es-ES" dirty="0"/>
          </a:p>
        </p:txBody>
      </p:sp>
    </p:spTree>
    <p:extLst>
      <p:ext uri="{BB962C8B-B14F-4D97-AF65-F5344CB8AC3E}">
        <p14:creationId xmlns:p14="http://schemas.microsoft.com/office/powerpoint/2010/main" val="157908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29</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Using sensitivity analysis and visualization techniques to open black box data mining models.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30</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31</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2"/>
                <a:stretch>
                  <a:fillRect l="-3166" t="-3024"/>
                </a:stretch>
              </a:blipFill>
            </p:spPr>
            <p:txBody>
              <a:bodyPr/>
              <a:lstStyle/>
              <a:p>
                <a:r>
                  <a:rPr lang="es-ES">
                    <a:noFill/>
                  </a:rPr>
                  <a:t> </a:t>
                </a:r>
              </a:p>
            </p:txBody>
          </p:sp>
        </mc:Fallback>
      </mc:AlternateContent>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p:spTree>
    <p:extLst>
      <p:ext uri="{BB962C8B-B14F-4D97-AF65-F5344CB8AC3E}">
        <p14:creationId xmlns:p14="http://schemas.microsoft.com/office/powerpoint/2010/main" val="1625249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33</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34</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35</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32087</TotalTime>
  <Words>3533</Words>
  <Application>Microsoft Office PowerPoint</Application>
  <PresentationFormat>Personalizado</PresentationFormat>
  <Paragraphs>516</Paragraphs>
  <Slides>36</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36</vt:i4>
      </vt:variant>
    </vt:vector>
  </HeadingPairs>
  <TitlesOfParts>
    <vt:vector size="45" baseType="lpstr">
      <vt:lpstr>ElsevierSans</vt:lpstr>
      <vt:lpstr>Times New Roman</vt:lpstr>
      <vt:lpstr>DIN</vt:lpstr>
      <vt:lpstr>Wingdings</vt:lpstr>
      <vt:lpstr>Cambria Math</vt:lpstr>
      <vt:lpstr>Arial</vt:lpstr>
      <vt:lpstr>Candara</vt:lpstr>
      <vt:lpstr>Calibri</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1D-SA: Example</vt:lpstr>
      <vt:lpstr>1D-SA: Example</vt:lpstr>
      <vt:lpstr>1D-SA: Example</vt:lpstr>
      <vt:lpstr>1D-SA: Example</vt:lpstr>
      <vt:lpstr>1D-SA: Example</vt:lpstr>
      <vt:lpstr>1D-SA: Example</vt:lpstr>
      <vt:lpstr>1D-SA: Example</vt:lpstr>
      <vt:lpstr>Global SA (GSA)</vt:lpstr>
      <vt:lpstr>Global SA (GSA)</vt:lpstr>
      <vt:lpstr>Global SA (GSA)</vt:lpstr>
      <vt:lpstr>Data-based SA (DSA)</vt:lpstr>
      <vt:lpstr>Monte-Carlo SA (MSA)</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159</cp:revision>
  <dcterms:created xsi:type="dcterms:W3CDTF">2018-02-01T08:35:13Z</dcterms:created>
  <dcterms:modified xsi:type="dcterms:W3CDTF">2024-10-18T11:24:47Z</dcterms:modified>
</cp:coreProperties>
</file>