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9"/>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3" r:id="rId18"/>
    <p:sldId id="356" r:id="rId19"/>
    <p:sldId id="355" r:id="rId20"/>
    <p:sldId id="306" r:id="rId21"/>
    <p:sldId id="317" r:id="rId22"/>
    <p:sldId id="330" r:id="rId23"/>
    <p:sldId id="343" r:id="rId24"/>
    <p:sldId id="331" r:id="rId25"/>
    <p:sldId id="299" r:id="rId26"/>
    <p:sldId id="300" r:id="rId27"/>
    <p:sldId id="308" r:id="rId28"/>
  </p:sldIdLst>
  <p:sldSz cx="18288000" cy="10288588"/>
  <p:notesSz cx="6858000" cy="9144000"/>
  <p:embeddedFontLst>
    <p:embeddedFont>
      <p:font typeface="Cambria Math" panose="02040503050406030204" pitchFamily="18" charset="0"/>
      <p:regular r:id="rId30"/>
    </p:embeddedFont>
    <p:embeddedFont>
      <p:font typeface="Candara" panose="020E0502030303020204" pitchFamily="34" charset="0"/>
      <p:regular r:id="rId31"/>
      <p:bold r:id="rId32"/>
      <p:italic r:id="rId33"/>
      <p:boldItalic r:id="rId34"/>
    </p:embeddedFont>
    <p:embeddedFont>
      <p:font typeface="DIN" panose="020B0604020202020204" charset="0"/>
      <p:regular r:id="rId35"/>
      <p:bold r:id="rId36"/>
      <p:italic r:id="rId37"/>
      <p:boldItalic r:id="rId38"/>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729" dt="2024-09-30T10:36:30.81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varScale="1">
        <p:scale>
          <a:sx n="75" d="100"/>
          <a:sy n="75" d="100"/>
        </p:scale>
        <p:origin x="678"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09-30T10:36:31.484" v="2990" actId="20577"/>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new">
        <pc:chgData name="Gonzalez Moyano, Ricardo" userId="5b44e8b1-3a70-41c8-8d8a-36b87a296b66" providerId="ADAL" clId="{30CCF742-B2BE-461F-9F48-7083068267CA}" dt="2024-09-27T11:43:01.425" v="2662" actId="680"/>
        <pc:sldMkLst>
          <pc:docMk/>
          <pc:sldMk cId="602926084" sldId="355"/>
        </pc:sldMkLst>
      </pc:sldChg>
      <pc:sldChg chg="addSp delSp modSp add mod ord">
        <pc:chgData name="Gonzalez Moyano, Ricardo" userId="5b44e8b1-3a70-41c8-8d8a-36b87a296b66" providerId="ADAL" clId="{30CCF742-B2BE-461F-9F48-7083068267CA}" dt="2024-09-27T12:04:47.210" v="2832"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09-27T11:51:09.027" v="2705" actId="1076"/>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09-27T11:53:41.050" v="2742" actId="1076"/>
          <ac:spMkLst>
            <pc:docMk/>
            <pc:sldMk cId="1714612745" sldId="356"/>
            <ac:spMk id="61" creationId="{B83752F8-E1B4-8822-6BF8-3DECCC3A58EE}"/>
          </ac:spMkLst>
        </pc:spChg>
        <pc:spChg chg="add mod">
          <ac:chgData name="Gonzalez Moyano, Ricardo" userId="5b44e8b1-3a70-41c8-8d8a-36b87a296b66" providerId="ADAL" clId="{30CCF742-B2BE-461F-9F48-7083068267CA}" dt="2024-09-27T11:52:36.379" v="2722" actId="1076"/>
          <ac:spMkLst>
            <pc:docMk/>
            <pc:sldMk cId="1714612745" sldId="356"/>
            <ac:spMk id="62" creationId="{9A3D0771-97E7-223C-EFE2-44372562C46E}"/>
          </ac:spMkLst>
        </pc:spChg>
        <pc:spChg chg="add mod">
          <ac:chgData name="Gonzalez Moyano, Ricardo" userId="5b44e8b1-3a70-41c8-8d8a-36b87a296b66" providerId="ADAL" clId="{30CCF742-B2BE-461F-9F48-7083068267CA}" dt="2024-09-27T11:52:36.379" v="2722" actId="1076"/>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09-30T10:36:31.484" v="2990" actId="20577"/>
        <pc:sldMkLst>
          <pc:docMk/>
          <pc:sldMk cId="3088146879" sldId="357"/>
        </pc:sldMkLst>
        <pc:spChg chg="mod">
          <ac:chgData name="Gonzalez Moyano, Ricardo" userId="5b44e8b1-3a70-41c8-8d8a-36b87a296b66" providerId="ADAL" clId="{30CCF742-B2BE-461F-9F48-7083068267CA}" dt="2024-09-30T10:36:31.484" v="299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30/09/2024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26</a:t>
            </a:fld>
            <a:endParaRPr lang="es-ES"/>
          </a:p>
        </p:txBody>
      </p:sp>
    </p:spTree>
    <p:extLst>
      <p:ext uri="{BB962C8B-B14F-4D97-AF65-F5344CB8AC3E}">
        <p14:creationId xmlns:p14="http://schemas.microsoft.com/office/powerpoint/2010/main" val="687364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endParaRPr lang="en-GB" dirty="0"/>
          </a:p>
        </p:txBody>
      </p:sp>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90098"/>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𝑗</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90098"/>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90098"/>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90098"/>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1461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lstStyle/>
          <a:p>
            <a:endParaRPr lang="es-ES"/>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r>
              <a:rPr lang="es-ES"/>
              <a:t>PIE DE PÁGINA</a:t>
            </a:r>
            <a:endParaRPr lang="es-ES" dirty="0"/>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Tree>
    <p:extLst>
      <p:ext uri="{BB962C8B-B14F-4D97-AF65-F5344CB8AC3E}">
        <p14:creationId xmlns:p14="http://schemas.microsoft.com/office/powerpoint/2010/main" val="60292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20</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23</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31218</TotalTime>
  <Words>2030</Words>
  <Application>Microsoft Office PowerPoint</Application>
  <PresentationFormat>Personalizado</PresentationFormat>
  <Paragraphs>300</Paragraphs>
  <Slides>27</Slides>
  <Notes>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DIN</vt:lpstr>
      <vt:lpstr>Times New Roman</vt:lpstr>
      <vt:lpstr>Wingdings</vt:lpstr>
      <vt:lpstr>ElsevierSans</vt:lpstr>
      <vt:lpstr>Cambria Math</vt:lpstr>
      <vt:lpstr>Candara</vt:lpstr>
      <vt:lpstr>Arial</vt:lpstr>
      <vt:lpstr>Calibri</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Global SA (GSA)</vt:lpstr>
      <vt:lpstr>1D-SA</vt:lpstr>
      <vt:lpstr>Presentación de PowerPoint</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157</cp:revision>
  <dcterms:created xsi:type="dcterms:W3CDTF">2018-02-01T08:35:13Z</dcterms:created>
  <dcterms:modified xsi:type="dcterms:W3CDTF">2024-09-30T10:36:32Z</dcterms:modified>
</cp:coreProperties>
</file>