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1"/>
  </p:notesMasterIdLst>
  <p:sldIdLst>
    <p:sldId id="303" r:id="rId2"/>
    <p:sldId id="263" r:id="rId3"/>
    <p:sldId id="258" r:id="rId4"/>
    <p:sldId id="257" r:id="rId5"/>
    <p:sldId id="333" r:id="rId6"/>
    <p:sldId id="338" r:id="rId7"/>
    <p:sldId id="339" r:id="rId8"/>
    <p:sldId id="342" r:id="rId9"/>
    <p:sldId id="321" r:id="rId10"/>
    <p:sldId id="280" r:id="rId11"/>
    <p:sldId id="318" r:id="rId12"/>
    <p:sldId id="324" r:id="rId13"/>
    <p:sldId id="327" r:id="rId14"/>
    <p:sldId id="328" r:id="rId15"/>
    <p:sldId id="344" r:id="rId16"/>
    <p:sldId id="350" r:id="rId17"/>
    <p:sldId id="362" r:id="rId18"/>
    <p:sldId id="345" r:id="rId19"/>
    <p:sldId id="364" r:id="rId20"/>
    <p:sldId id="306" r:id="rId21"/>
    <p:sldId id="317" r:id="rId22"/>
    <p:sldId id="365" r:id="rId23"/>
    <p:sldId id="366" r:id="rId24"/>
    <p:sldId id="367" r:id="rId25"/>
    <p:sldId id="369" r:id="rId26"/>
    <p:sldId id="370" r:id="rId27"/>
    <p:sldId id="299" r:id="rId28"/>
    <p:sldId id="300" r:id="rId29"/>
    <p:sldId id="308" r:id="rId30"/>
  </p:sldIdLst>
  <p:sldSz cx="18288000" cy="10288588"/>
  <p:notesSz cx="6858000" cy="9144000"/>
  <p:embeddedFontLst>
    <p:embeddedFont>
      <p:font typeface="Cambria Math" panose="02040503050406030204" pitchFamily="18" charset="0"/>
      <p:regular r:id="rId32"/>
    </p:embeddedFont>
    <p:embeddedFont>
      <p:font typeface="Candara" panose="020E0502030303020204" pitchFamily="34" charset="0"/>
      <p:regular r:id="rId33"/>
      <p:bold r:id="rId34"/>
      <p:italic r:id="rId35"/>
      <p:boldItalic r:id="rId36"/>
    </p:embeddedFont>
    <p:embeddedFont>
      <p:font typeface="DIN" panose="020B0604020202020204" charset="0"/>
      <p:regular r:id="rId37"/>
      <p:bold r:id="rId38"/>
      <p:italic r:id="rId39"/>
      <p:boldItalic r:id="rId40"/>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04141-7AC0-4C22-ABF2-A6D9189D77BA}" v="692" dt="2025-06-05T13:12:43.37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74" d="100"/>
          <a:sy n="74" d="100"/>
        </p:scale>
        <p:origin x="72" y="-12"/>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ldChg>
      <pc:sldChg chg="addSp delSp modSp mod">
        <pc:chgData name="Gonzalez Moyano, Ricardo" userId="5b44e8b1-3a70-41c8-8d8a-36b87a296b66" providerId="ADAL" clId="{EA9651C7-8F79-47D7-BC97-B2B21E23D8D3}" dt="2024-09-09T14:30:30.226" v="114" actId="20577"/>
        <pc:sldMkLst>
          <pc:docMk/>
          <pc:sldMk cId="2087636463" sldId="326"/>
        </pc:sldMkLst>
      </pc:sldChg>
      <pc:sldChg chg="addSp modSp mod">
        <pc:chgData name="Gonzalez Moyano, Ricardo" userId="5b44e8b1-3a70-41c8-8d8a-36b87a296b66" providerId="ADAL" clId="{EA9651C7-8F79-47D7-BC97-B2B21E23D8D3}" dt="2024-09-09T15:40:42.031" v="215" actId="20577"/>
        <pc:sldMkLst>
          <pc:docMk/>
          <pc:sldMk cId="3672572066" sldId="330"/>
        </pc:sldMkLst>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sldChg>
    </pc:docChg>
  </pc:docChgLst>
  <pc:docChgLst>
    <pc:chgData name="Gonzalez Moyano, Ricardo" userId="5b44e8b1-3a70-41c8-8d8a-36b87a296b66" providerId="ADAL" clId="{E6A04141-7AC0-4C22-ABF2-A6D9189D77BA}"/>
    <pc:docChg chg="undo custSel addSld delSld modSld sldOrd">
      <pc:chgData name="Gonzalez Moyano, Ricardo" userId="5b44e8b1-3a70-41c8-8d8a-36b87a296b66" providerId="ADAL" clId="{E6A04141-7AC0-4C22-ABF2-A6D9189D77BA}" dt="2025-06-05T13:12:54.424" v="1956" actId="1076"/>
      <pc:docMkLst>
        <pc:docMk/>
      </pc:docMkLst>
      <pc:sldChg chg="modSp mod">
        <pc:chgData name="Gonzalez Moyano, Ricardo" userId="5b44e8b1-3a70-41c8-8d8a-36b87a296b66" providerId="ADAL" clId="{E6A04141-7AC0-4C22-ABF2-A6D9189D77BA}" dt="2025-06-05T08:01:56.233" v="9" actId="20577"/>
        <pc:sldMkLst>
          <pc:docMk/>
          <pc:sldMk cId="988178610" sldId="303"/>
        </pc:sldMkLst>
        <pc:spChg chg="mod">
          <ac:chgData name="Gonzalez Moyano, Ricardo" userId="5b44e8b1-3a70-41c8-8d8a-36b87a296b66" providerId="ADAL" clId="{E6A04141-7AC0-4C22-ABF2-A6D9189D77BA}" dt="2025-06-05T08:01:56.233" v="9" actId="20577"/>
          <ac:spMkLst>
            <pc:docMk/>
            <pc:sldMk cId="988178610" sldId="303"/>
            <ac:spMk id="3" creationId="{1CE81823-6022-43A1-98EA-5EE08041387A}"/>
          </ac:spMkLst>
        </pc:spChg>
      </pc:sldChg>
      <pc:sldChg chg="modSp mod">
        <pc:chgData name="Gonzalez Moyano, Ricardo" userId="5b44e8b1-3a70-41c8-8d8a-36b87a296b66" providerId="ADAL" clId="{E6A04141-7AC0-4C22-ABF2-A6D9189D77BA}" dt="2025-06-05T11:52:34.704" v="1106" actId="2711"/>
        <pc:sldMkLst>
          <pc:docMk/>
          <pc:sldMk cId="3071165109" sldId="306"/>
        </pc:sldMkLst>
        <pc:spChg chg="mod">
          <ac:chgData name="Gonzalez Moyano, Ricardo" userId="5b44e8b1-3a70-41c8-8d8a-36b87a296b66" providerId="ADAL" clId="{E6A04141-7AC0-4C22-ABF2-A6D9189D77BA}" dt="2025-06-05T11:52:34.704" v="1106" actId="2711"/>
          <ac:spMkLst>
            <pc:docMk/>
            <pc:sldMk cId="3071165109" sldId="306"/>
            <ac:spMk id="3" creationId="{36619A00-8555-1F56-5114-7E37288780D1}"/>
          </ac:spMkLst>
        </pc:spChg>
      </pc:sldChg>
      <pc:sldChg chg="modSp mod">
        <pc:chgData name="Gonzalez Moyano, Ricardo" userId="5b44e8b1-3a70-41c8-8d8a-36b87a296b66" providerId="ADAL" clId="{E6A04141-7AC0-4C22-ABF2-A6D9189D77BA}" dt="2025-06-05T12:04:40.834" v="1447"/>
        <pc:sldMkLst>
          <pc:docMk/>
          <pc:sldMk cId="842433755" sldId="317"/>
        </pc:sldMkLst>
        <pc:spChg chg="mod">
          <ac:chgData name="Gonzalez Moyano, Ricardo" userId="5b44e8b1-3a70-41c8-8d8a-36b87a296b66" providerId="ADAL" clId="{E6A04141-7AC0-4C22-ABF2-A6D9189D77BA}" dt="2025-06-05T12:04:40.834" v="1447"/>
          <ac:spMkLst>
            <pc:docMk/>
            <pc:sldMk cId="842433755" sldId="317"/>
            <ac:spMk id="2" creationId="{8DA03B8B-503C-2AD5-0C58-C6F2AD684972}"/>
          </ac:spMkLst>
        </pc:spChg>
        <pc:spChg chg="mod">
          <ac:chgData name="Gonzalez Moyano, Ricardo" userId="5b44e8b1-3a70-41c8-8d8a-36b87a296b66" providerId="ADAL" clId="{E6A04141-7AC0-4C22-ABF2-A6D9189D77BA}" dt="2025-06-05T12:03:33.657" v="1446" actId="20577"/>
          <ac:spMkLst>
            <pc:docMk/>
            <pc:sldMk cId="842433755" sldId="317"/>
            <ac:spMk id="3" creationId="{6DFA8D77-6114-5058-4500-99FF53E70859}"/>
          </ac:spMkLst>
        </pc:spChg>
      </pc:sldChg>
      <pc:sldChg chg="addSp delSp modSp mod">
        <pc:chgData name="Gonzalez Moyano, Ricardo" userId="5b44e8b1-3a70-41c8-8d8a-36b87a296b66" providerId="ADAL" clId="{E6A04141-7AC0-4C22-ABF2-A6D9189D77BA}" dt="2025-06-05T11:18:21.875" v="905" actId="27636"/>
        <pc:sldMkLst>
          <pc:docMk/>
          <pc:sldMk cId="1059917120" sldId="324"/>
        </pc:sldMkLst>
        <pc:spChg chg="ord">
          <ac:chgData name="Gonzalez Moyano, Ricardo" userId="5b44e8b1-3a70-41c8-8d8a-36b87a296b66" providerId="ADAL" clId="{E6A04141-7AC0-4C22-ABF2-A6D9189D77BA}" dt="2025-06-05T08:50:01.896" v="23" actId="26606"/>
          <ac:spMkLst>
            <pc:docMk/>
            <pc:sldMk cId="1059917120" sldId="324"/>
            <ac:spMk id="2" creationId="{86BA8BD2-2360-47C4-A428-A34D4F1BE424}"/>
          </ac:spMkLst>
        </pc:spChg>
        <pc:spChg chg="mod ord">
          <ac:chgData name="Gonzalez Moyano, Ricardo" userId="5b44e8b1-3a70-41c8-8d8a-36b87a296b66" providerId="ADAL" clId="{E6A04141-7AC0-4C22-ABF2-A6D9189D77BA}" dt="2025-06-05T08:50:01.896" v="23" actId="26606"/>
          <ac:spMkLst>
            <pc:docMk/>
            <pc:sldMk cId="1059917120" sldId="324"/>
            <ac:spMk id="3" creationId="{81DAC544-7044-EDAB-70E8-4220C0F1F6B3}"/>
          </ac:spMkLst>
        </pc:spChg>
        <pc:spChg chg="ord">
          <ac:chgData name="Gonzalez Moyano, Ricardo" userId="5b44e8b1-3a70-41c8-8d8a-36b87a296b66" providerId="ADAL" clId="{E6A04141-7AC0-4C22-ABF2-A6D9189D77BA}" dt="2025-06-05T08:50:01.896" v="23" actId="26606"/>
          <ac:spMkLst>
            <pc:docMk/>
            <pc:sldMk cId="1059917120" sldId="324"/>
            <ac:spMk id="5" creationId="{5CD26059-5682-4382-89E1-677AD7B72CFE}"/>
          </ac:spMkLst>
        </pc:spChg>
        <pc:spChg chg="mod">
          <ac:chgData name="Gonzalez Moyano, Ricardo" userId="5b44e8b1-3a70-41c8-8d8a-36b87a296b66" providerId="ADAL" clId="{E6A04141-7AC0-4C22-ABF2-A6D9189D77BA}" dt="2025-06-05T11:18:21.875" v="905" actId="27636"/>
          <ac:spMkLst>
            <pc:docMk/>
            <pc:sldMk cId="1059917120" sldId="324"/>
            <ac:spMk id="10" creationId="{FC2E9B4F-E1DF-DD39-D5D6-16B2900B7822}"/>
          </ac:spMkLst>
        </pc:spChg>
        <pc:picChg chg="add del mod">
          <ac:chgData name="Gonzalez Moyano, Ricardo" userId="5b44e8b1-3a70-41c8-8d8a-36b87a296b66" providerId="ADAL" clId="{E6A04141-7AC0-4C22-ABF2-A6D9189D77BA}" dt="2025-06-05T09:25:36.837" v="54" actId="21"/>
          <ac:picMkLst>
            <pc:docMk/>
            <pc:sldMk cId="1059917120" sldId="324"/>
            <ac:picMk id="4" creationId="{90C3958F-E298-D982-5A95-39C858901FA5}"/>
          </ac:picMkLst>
        </pc:picChg>
        <pc:picChg chg="del">
          <ac:chgData name="Gonzalez Moyano, Ricardo" userId="5b44e8b1-3a70-41c8-8d8a-36b87a296b66" providerId="ADAL" clId="{E6A04141-7AC0-4C22-ABF2-A6D9189D77BA}" dt="2025-06-05T08:49:51.694" v="19" actId="478"/>
          <ac:picMkLst>
            <pc:docMk/>
            <pc:sldMk cId="1059917120" sldId="324"/>
            <ac:picMk id="6" creationId="{923F900C-CA38-B330-BAAC-BF52C4BC9D19}"/>
          </ac:picMkLst>
        </pc:picChg>
      </pc:sldChg>
      <pc:sldChg chg="del">
        <pc:chgData name="Gonzalez Moyano, Ricardo" userId="5b44e8b1-3a70-41c8-8d8a-36b87a296b66" providerId="ADAL" clId="{E6A04141-7AC0-4C22-ABF2-A6D9189D77BA}" dt="2025-06-05T09:23:58.486" v="41" actId="2696"/>
        <pc:sldMkLst>
          <pc:docMk/>
          <pc:sldMk cId="2054883912" sldId="325"/>
        </pc:sldMkLst>
      </pc:sldChg>
      <pc:sldChg chg="del">
        <pc:chgData name="Gonzalez Moyano, Ricardo" userId="5b44e8b1-3a70-41c8-8d8a-36b87a296b66" providerId="ADAL" clId="{E6A04141-7AC0-4C22-ABF2-A6D9189D77BA}" dt="2025-06-05T09:23:34.329" v="40" actId="2696"/>
        <pc:sldMkLst>
          <pc:docMk/>
          <pc:sldMk cId="2087636463" sldId="326"/>
        </pc:sldMkLst>
      </pc:sldChg>
      <pc:sldChg chg="addSp delSp modSp mod">
        <pc:chgData name="Gonzalez Moyano, Ricardo" userId="5b44e8b1-3a70-41c8-8d8a-36b87a296b66" providerId="ADAL" clId="{E6A04141-7AC0-4C22-ABF2-A6D9189D77BA}" dt="2025-06-05T12:25:09.832" v="1559" actId="1076"/>
        <pc:sldMkLst>
          <pc:docMk/>
          <pc:sldMk cId="2197805425" sldId="327"/>
        </pc:sldMkLst>
        <pc:spChg chg="mod">
          <ac:chgData name="Gonzalez Moyano, Ricardo" userId="5b44e8b1-3a70-41c8-8d8a-36b87a296b66" providerId="ADAL" clId="{E6A04141-7AC0-4C22-ABF2-A6D9189D77BA}" dt="2025-06-05T12:25:03.075" v="1558" actId="20577"/>
          <ac:spMkLst>
            <pc:docMk/>
            <pc:sldMk cId="2197805425" sldId="327"/>
            <ac:spMk id="3" creationId="{4494177C-73C9-19D2-B33F-3A421F270BD1}"/>
          </ac:spMkLst>
        </pc:spChg>
        <pc:spChg chg="add mod">
          <ac:chgData name="Gonzalez Moyano, Ricardo" userId="5b44e8b1-3a70-41c8-8d8a-36b87a296b66" providerId="ADAL" clId="{E6A04141-7AC0-4C22-ABF2-A6D9189D77BA}" dt="2025-06-05T12:24:49.879" v="1553" actId="1076"/>
          <ac:spMkLst>
            <pc:docMk/>
            <pc:sldMk cId="2197805425" sldId="327"/>
            <ac:spMk id="9" creationId="{170DB3EE-1D30-4128-72BB-C6C031CCDFAD}"/>
          </ac:spMkLst>
        </pc:spChg>
        <pc:graphicFrameChg chg="add mod">
          <ac:chgData name="Gonzalez Moyano, Ricardo" userId="5b44e8b1-3a70-41c8-8d8a-36b87a296b66" providerId="ADAL" clId="{E6A04141-7AC0-4C22-ABF2-A6D9189D77BA}" dt="2025-06-05T12:25:09.832" v="1559" actId="1076"/>
          <ac:graphicFrameMkLst>
            <pc:docMk/>
            <pc:sldMk cId="2197805425" sldId="327"/>
            <ac:graphicFrameMk id="10" creationId="{B3A20E5C-CAE5-F104-6BB8-1B6FF6BB51D5}"/>
          </ac:graphicFrameMkLst>
        </pc:graphicFrameChg>
        <pc:picChg chg="add mod">
          <ac:chgData name="Gonzalez Moyano, Ricardo" userId="5b44e8b1-3a70-41c8-8d8a-36b87a296b66" providerId="ADAL" clId="{E6A04141-7AC0-4C22-ABF2-A6D9189D77BA}" dt="2025-06-05T08:52:13.427" v="39" actId="14100"/>
          <ac:picMkLst>
            <pc:docMk/>
            <pc:sldMk cId="2197805425" sldId="327"/>
            <ac:picMk id="4" creationId="{D144F3A9-A477-DDCD-7FAC-BA8EB18E86A2}"/>
          </ac:picMkLst>
        </pc:picChg>
        <pc:picChg chg="add del mod">
          <ac:chgData name="Gonzalez Moyano, Ricardo" userId="5b44e8b1-3a70-41c8-8d8a-36b87a296b66" providerId="ADAL" clId="{E6A04141-7AC0-4C22-ABF2-A6D9189D77BA}" dt="2025-06-05T09:25:35.662" v="53" actId="1076"/>
          <ac:picMkLst>
            <pc:docMk/>
            <pc:sldMk cId="2197805425" sldId="327"/>
            <ac:picMk id="6" creationId="{90C3958F-E298-D982-5A95-39C858901FA5}"/>
          </ac:picMkLst>
        </pc:picChg>
        <pc:picChg chg="del">
          <ac:chgData name="Gonzalez Moyano, Ricardo" userId="5b44e8b1-3a70-41c8-8d8a-36b87a296b66" providerId="ADAL" clId="{E6A04141-7AC0-4C22-ABF2-A6D9189D77BA}" dt="2025-06-05T08:51:34.155" v="30" actId="478"/>
          <ac:picMkLst>
            <pc:docMk/>
            <pc:sldMk cId="2197805425" sldId="327"/>
            <ac:picMk id="7" creationId="{15B4F19B-E5B1-1B64-6326-3CDDBA34F3D5}"/>
          </ac:picMkLst>
        </pc:picChg>
      </pc:sldChg>
      <pc:sldChg chg="addSp delSp modSp mod">
        <pc:chgData name="Gonzalez Moyano, Ricardo" userId="5b44e8b1-3a70-41c8-8d8a-36b87a296b66" providerId="ADAL" clId="{E6A04141-7AC0-4C22-ABF2-A6D9189D77BA}" dt="2025-06-05T12:28:31.348" v="1586" actId="20577"/>
        <pc:sldMkLst>
          <pc:docMk/>
          <pc:sldMk cId="2615375903" sldId="328"/>
        </pc:sldMkLst>
        <pc:spChg chg="mod">
          <ac:chgData name="Gonzalez Moyano, Ricardo" userId="5b44e8b1-3a70-41c8-8d8a-36b87a296b66" providerId="ADAL" clId="{E6A04141-7AC0-4C22-ABF2-A6D9189D77BA}" dt="2025-06-05T12:28:31.348" v="1586" actId="20577"/>
          <ac:spMkLst>
            <pc:docMk/>
            <pc:sldMk cId="2615375903" sldId="328"/>
            <ac:spMk id="3" creationId="{4494177C-73C9-19D2-B33F-3A421F270BD1}"/>
          </ac:spMkLst>
        </pc:spChg>
        <pc:picChg chg="add mod">
          <ac:chgData name="Gonzalez Moyano, Ricardo" userId="5b44e8b1-3a70-41c8-8d8a-36b87a296b66" providerId="ADAL" clId="{E6A04141-7AC0-4C22-ABF2-A6D9189D77BA}" dt="2025-06-05T09:24:57.385" v="45" actId="1076"/>
          <ac:picMkLst>
            <pc:docMk/>
            <pc:sldMk cId="2615375903" sldId="328"/>
            <ac:picMk id="4" creationId="{A24347C8-EA72-D970-B6AF-13B619E1297F}"/>
          </ac:picMkLst>
        </pc:picChg>
        <pc:picChg chg="del">
          <ac:chgData name="Gonzalez Moyano, Ricardo" userId="5b44e8b1-3a70-41c8-8d8a-36b87a296b66" providerId="ADAL" clId="{E6A04141-7AC0-4C22-ABF2-A6D9189D77BA}" dt="2025-06-05T09:24:45.257" v="42" actId="478"/>
          <ac:picMkLst>
            <pc:docMk/>
            <pc:sldMk cId="2615375903" sldId="328"/>
            <ac:picMk id="9" creationId="{F69DBD61-87D9-E1C2-E91A-5B2721EBE08F}"/>
          </ac:picMkLst>
        </pc:picChg>
      </pc:sldChg>
      <pc:sldChg chg="del">
        <pc:chgData name="Gonzalez Moyano, Ricardo" userId="5b44e8b1-3a70-41c8-8d8a-36b87a296b66" providerId="ADAL" clId="{E6A04141-7AC0-4C22-ABF2-A6D9189D77BA}" dt="2025-06-05T12:46:37.800" v="1657" actId="2696"/>
        <pc:sldMkLst>
          <pc:docMk/>
          <pc:sldMk cId="3672572066" sldId="330"/>
        </pc:sldMkLst>
      </pc:sldChg>
      <pc:sldChg chg="del">
        <pc:chgData name="Gonzalez Moyano, Ricardo" userId="5b44e8b1-3a70-41c8-8d8a-36b87a296b66" providerId="ADAL" clId="{E6A04141-7AC0-4C22-ABF2-A6D9189D77BA}" dt="2025-06-05T12:46:37.800" v="1657" actId="2696"/>
        <pc:sldMkLst>
          <pc:docMk/>
          <pc:sldMk cId="1773983652" sldId="331"/>
        </pc:sldMkLst>
      </pc:sldChg>
      <pc:sldChg chg="del">
        <pc:chgData name="Gonzalez Moyano, Ricardo" userId="5b44e8b1-3a70-41c8-8d8a-36b87a296b66" providerId="ADAL" clId="{E6A04141-7AC0-4C22-ABF2-A6D9189D77BA}" dt="2025-06-05T08:41:34.529" v="10" actId="2696"/>
        <pc:sldMkLst>
          <pc:docMk/>
          <pc:sldMk cId="330661727" sldId="334"/>
        </pc:sldMkLst>
      </pc:sldChg>
      <pc:sldChg chg="addSp delSp modSp mod">
        <pc:chgData name="Gonzalez Moyano, Ricardo" userId="5b44e8b1-3a70-41c8-8d8a-36b87a296b66" providerId="ADAL" clId="{E6A04141-7AC0-4C22-ABF2-A6D9189D77BA}" dt="2025-06-05T08:42:40.425" v="18" actId="1076"/>
        <pc:sldMkLst>
          <pc:docMk/>
          <pc:sldMk cId="2641603861" sldId="339"/>
        </pc:sldMkLst>
        <pc:picChg chg="del">
          <ac:chgData name="Gonzalez Moyano, Ricardo" userId="5b44e8b1-3a70-41c8-8d8a-36b87a296b66" providerId="ADAL" clId="{E6A04141-7AC0-4C22-ABF2-A6D9189D77BA}" dt="2025-06-05T08:42:23.814" v="14" actId="478"/>
          <ac:picMkLst>
            <pc:docMk/>
            <pc:sldMk cId="2641603861" sldId="339"/>
            <ac:picMk id="3" creationId="{6D294989-C14B-F01E-0268-82AFCF00EF15}"/>
          </ac:picMkLst>
        </pc:picChg>
        <pc:picChg chg="add mod">
          <ac:chgData name="Gonzalez Moyano, Ricardo" userId="5b44e8b1-3a70-41c8-8d8a-36b87a296b66" providerId="ADAL" clId="{E6A04141-7AC0-4C22-ABF2-A6D9189D77BA}" dt="2025-06-05T08:42:14.207" v="12"/>
          <ac:picMkLst>
            <pc:docMk/>
            <pc:sldMk cId="2641603861" sldId="339"/>
            <ac:picMk id="7" creationId="{D385B7C9-3E6F-E604-623C-08A0EE3EEB91}"/>
          </ac:picMkLst>
        </pc:picChg>
        <pc:picChg chg="add mod">
          <ac:chgData name="Gonzalez Moyano, Ricardo" userId="5b44e8b1-3a70-41c8-8d8a-36b87a296b66" providerId="ADAL" clId="{E6A04141-7AC0-4C22-ABF2-A6D9189D77BA}" dt="2025-06-05T08:42:40.425" v="18" actId="1076"/>
          <ac:picMkLst>
            <pc:docMk/>
            <pc:sldMk cId="2641603861" sldId="339"/>
            <ac:picMk id="8" creationId="{F4A18BBD-2F83-A618-5A8E-15EDB89DB932}"/>
          </ac:picMkLst>
        </pc:picChg>
      </pc:sldChg>
      <pc:sldChg chg="del">
        <pc:chgData name="Gonzalez Moyano, Ricardo" userId="5b44e8b1-3a70-41c8-8d8a-36b87a296b66" providerId="ADAL" clId="{E6A04141-7AC0-4C22-ABF2-A6D9189D77BA}" dt="2025-06-05T12:46:37.800" v="1657" actId="2696"/>
        <pc:sldMkLst>
          <pc:docMk/>
          <pc:sldMk cId="1625249783" sldId="343"/>
        </pc:sldMkLst>
      </pc:sldChg>
      <pc:sldChg chg="addSp modSp add mod">
        <pc:chgData name="Gonzalez Moyano, Ricardo" userId="5b44e8b1-3a70-41c8-8d8a-36b87a296b66" providerId="ADAL" clId="{E6A04141-7AC0-4C22-ABF2-A6D9189D77BA}" dt="2025-06-05T11:39:36.899" v="1066" actId="6549"/>
        <pc:sldMkLst>
          <pc:docMk/>
          <pc:sldMk cId="3288911466" sldId="344"/>
        </pc:sldMkLst>
        <pc:spChg chg="mod">
          <ac:chgData name="Gonzalez Moyano, Ricardo" userId="5b44e8b1-3a70-41c8-8d8a-36b87a296b66" providerId="ADAL" clId="{E6A04141-7AC0-4C22-ABF2-A6D9189D77BA}" dt="2025-06-05T11:39:36.899" v="1066" actId="6549"/>
          <ac:spMkLst>
            <pc:docMk/>
            <pc:sldMk cId="3288911466" sldId="344"/>
            <ac:spMk id="3" creationId="{4D6EF21C-6291-8FD4-9073-D105B3485D53}"/>
          </ac:spMkLst>
        </pc:spChg>
        <pc:spChg chg="add">
          <ac:chgData name="Gonzalez Moyano, Ricardo" userId="5b44e8b1-3a70-41c8-8d8a-36b87a296b66" providerId="ADAL" clId="{E6A04141-7AC0-4C22-ABF2-A6D9189D77BA}" dt="2025-06-05T11:31:13.688" v="988"/>
          <ac:spMkLst>
            <pc:docMk/>
            <pc:sldMk cId="3288911466" sldId="344"/>
            <ac:spMk id="8" creationId="{40F3C4BD-FA92-BDF9-CDDF-A55C7A486DE3}"/>
          </ac:spMkLst>
        </pc:spChg>
        <pc:picChg chg="add mod">
          <ac:chgData name="Gonzalez Moyano, Ricardo" userId="5b44e8b1-3a70-41c8-8d8a-36b87a296b66" providerId="ADAL" clId="{E6A04141-7AC0-4C22-ABF2-A6D9189D77BA}" dt="2025-06-05T09:29:18.066" v="73" actId="14100"/>
          <ac:picMkLst>
            <pc:docMk/>
            <pc:sldMk cId="3288911466" sldId="344"/>
            <ac:picMk id="7" creationId="{6DC6C3FF-0433-6D34-5925-CD7C8AF29331}"/>
          </ac:picMkLst>
        </pc:picChg>
      </pc:sldChg>
      <pc:sldChg chg="addSp delSp modSp add mod">
        <pc:chgData name="Gonzalez Moyano, Ricardo" userId="5b44e8b1-3a70-41c8-8d8a-36b87a296b66" providerId="ADAL" clId="{E6A04141-7AC0-4C22-ABF2-A6D9189D77BA}" dt="2025-06-05T11:50:31.796" v="1098"/>
        <pc:sldMkLst>
          <pc:docMk/>
          <pc:sldMk cId="3795387601" sldId="345"/>
        </pc:sldMkLst>
        <pc:spChg chg="mod">
          <ac:chgData name="Gonzalez Moyano, Ricardo" userId="5b44e8b1-3a70-41c8-8d8a-36b87a296b66" providerId="ADAL" clId="{E6A04141-7AC0-4C22-ABF2-A6D9189D77BA}" dt="2025-06-05T11:50:31.796" v="1098"/>
          <ac:spMkLst>
            <pc:docMk/>
            <pc:sldMk cId="3795387601" sldId="345"/>
            <ac:spMk id="3" creationId="{5C558045-97D6-A50E-613D-1B0FC9CD7D19}"/>
          </ac:spMkLst>
        </pc:spChg>
        <pc:picChg chg="del">
          <ac:chgData name="Gonzalez Moyano, Ricardo" userId="5b44e8b1-3a70-41c8-8d8a-36b87a296b66" providerId="ADAL" clId="{E6A04141-7AC0-4C22-ABF2-A6D9189D77BA}" dt="2025-06-05T09:28:33.341" v="64" actId="478"/>
          <ac:picMkLst>
            <pc:docMk/>
            <pc:sldMk cId="3795387601" sldId="345"/>
            <ac:picMk id="7" creationId="{07BF614F-9505-7219-91EF-15C390B6F283}"/>
          </ac:picMkLst>
        </pc:picChg>
        <pc:picChg chg="add mod">
          <ac:chgData name="Gonzalez Moyano, Ricardo" userId="5b44e8b1-3a70-41c8-8d8a-36b87a296b66" providerId="ADAL" clId="{E6A04141-7AC0-4C22-ABF2-A6D9189D77BA}" dt="2025-06-05T09:29:00.087" v="71" actId="14100"/>
          <ac:picMkLst>
            <pc:docMk/>
            <pc:sldMk cId="3795387601" sldId="345"/>
            <ac:picMk id="8" creationId="{3299C089-581D-3AC4-4B6D-D44D6E14510F}"/>
          </ac:picMkLst>
        </pc:picChg>
      </pc:sldChg>
      <pc:sldChg chg="delSp add del mod">
        <pc:chgData name="Gonzalez Moyano, Ricardo" userId="5b44e8b1-3a70-41c8-8d8a-36b87a296b66" providerId="ADAL" clId="{E6A04141-7AC0-4C22-ABF2-A6D9189D77BA}" dt="2025-06-05T09:43:20.357" v="86" actId="47"/>
        <pc:sldMkLst>
          <pc:docMk/>
          <pc:sldMk cId="1452432507" sldId="346"/>
        </pc:sldMkLst>
        <pc:picChg chg="del">
          <ac:chgData name="Gonzalez Moyano, Ricardo" userId="5b44e8b1-3a70-41c8-8d8a-36b87a296b66" providerId="ADAL" clId="{E6A04141-7AC0-4C22-ABF2-A6D9189D77BA}" dt="2025-06-05T09:31:12.440" v="76" actId="478"/>
          <ac:picMkLst>
            <pc:docMk/>
            <pc:sldMk cId="1452432507" sldId="346"/>
            <ac:picMk id="4" creationId="{E2770D3F-3B54-2560-2A5D-8F35C96947AF}"/>
          </ac:picMkLst>
        </pc:picChg>
        <pc:picChg chg="del">
          <ac:chgData name="Gonzalez Moyano, Ricardo" userId="5b44e8b1-3a70-41c8-8d8a-36b87a296b66" providerId="ADAL" clId="{E6A04141-7AC0-4C22-ABF2-A6D9189D77BA}" dt="2025-06-05T09:31:11.907" v="75" actId="478"/>
          <ac:picMkLst>
            <pc:docMk/>
            <pc:sldMk cId="1452432507" sldId="346"/>
            <ac:picMk id="7" creationId="{7681C830-8392-60AD-C8E8-A633EA1BF8B4}"/>
          </ac:picMkLst>
        </pc:picChg>
      </pc:sldChg>
      <pc:sldChg chg="addSp delSp modSp add del mod ord">
        <pc:chgData name="Gonzalez Moyano, Ricardo" userId="5b44e8b1-3a70-41c8-8d8a-36b87a296b66" providerId="ADAL" clId="{E6A04141-7AC0-4C22-ABF2-A6D9189D77BA}" dt="2025-06-05T10:50:05.482" v="687" actId="20577"/>
        <pc:sldMkLst>
          <pc:docMk/>
          <pc:sldMk cId="173314101" sldId="350"/>
        </pc:sldMkLst>
        <pc:spChg chg="mod">
          <ac:chgData name="Gonzalez Moyano, Ricardo" userId="5b44e8b1-3a70-41c8-8d8a-36b87a296b66" providerId="ADAL" clId="{E6A04141-7AC0-4C22-ABF2-A6D9189D77BA}" dt="2025-06-05T10:12:30.597" v="335"/>
          <ac:spMkLst>
            <pc:docMk/>
            <pc:sldMk cId="173314101" sldId="350"/>
            <ac:spMk id="2" creationId="{C1EA5FF0-233C-9766-7379-A46D6B168167}"/>
          </ac:spMkLst>
        </pc:spChg>
        <pc:spChg chg="mod">
          <ac:chgData name="Gonzalez Moyano, Ricardo" userId="5b44e8b1-3a70-41c8-8d8a-36b87a296b66" providerId="ADAL" clId="{E6A04141-7AC0-4C22-ABF2-A6D9189D77BA}" dt="2025-06-05T10:12:06.712" v="334" actId="20577"/>
          <ac:spMkLst>
            <pc:docMk/>
            <pc:sldMk cId="173314101" sldId="350"/>
            <ac:spMk id="3" creationId="{B7960068-E182-A0CB-FAF6-893830475CE8}"/>
          </ac:spMkLst>
        </pc:spChg>
        <pc:spChg chg="del">
          <ac:chgData name="Gonzalez Moyano, Ricardo" userId="5b44e8b1-3a70-41c8-8d8a-36b87a296b66" providerId="ADAL" clId="{E6A04141-7AC0-4C22-ABF2-A6D9189D77BA}" dt="2025-06-05T10:09:50.520" v="298" actId="478"/>
          <ac:spMkLst>
            <pc:docMk/>
            <pc:sldMk cId="173314101" sldId="350"/>
            <ac:spMk id="8" creationId="{E44D4ED5-A4E0-D552-962C-E8E026F105F7}"/>
          </ac:spMkLst>
        </pc:spChg>
        <pc:spChg chg="del">
          <ac:chgData name="Gonzalez Moyano, Ricardo" userId="5b44e8b1-3a70-41c8-8d8a-36b87a296b66" providerId="ADAL" clId="{E6A04141-7AC0-4C22-ABF2-A6D9189D77BA}" dt="2025-06-05T10:09:50.520" v="298" actId="478"/>
          <ac:spMkLst>
            <pc:docMk/>
            <pc:sldMk cId="173314101" sldId="350"/>
            <ac:spMk id="9" creationId="{1F53675F-0AB1-FC06-6CAE-621129C571CC}"/>
          </ac:spMkLst>
        </pc:spChg>
        <pc:spChg chg="del">
          <ac:chgData name="Gonzalez Moyano, Ricardo" userId="5b44e8b1-3a70-41c8-8d8a-36b87a296b66" providerId="ADAL" clId="{E6A04141-7AC0-4C22-ABF2-A6D9189D77BA}" dt="2025-06-05T10:09:50.520" v="298" actId="478"/>
          <ac:spMkLst>
            <pc:docMk/>
            <pc:sldMk cId="173314101" sldId="350"/>
            <ac:spMk id="10" creationId="{50452F7C-7C3D-7C5F-A8DD-F3E2A7A2436C}"/>
          </ac:spMkLst>
        </pc:spChg>
        <pc:spChg chg="del">
          <ac:chgData name="Gonzalez Moyano, Ricardo" userId="5b44e8b1-3a70-41c8-8d8a-36b87a296b66" providerId="ADAL" clId="{E6A04141-7AC0-4C22-ABF2-A6D9189D77BA}" dt="2025-06-05T10:09:50.520" v="298" actId="478"/>
          <ac:spMkLst>
            <pc:docMk/>
            <pc:sldMk cId="173314101" sldId="350"/>
            <ac:spMk id="11" creationId="{937CA9B6-CAF8-CB03-CA42-35B382A8D0E4}"/>
          </ac:spMkLst>
        </pc:spChg>
        <pc:spChg chg="add mod">
          <ac:chgData name="Gonzalez Moyano, Ricardo" userId="5b44e8b1-3a70-41c8-8d8a-36b87a296b66" providerId="ADAL" clId="{E6A04141-7AC0-4C22-ABF2-A6D9189D77BA}" dt="2025-06-05T10:09:48.279" v="297"/>
          <ac:spMkLst>
            <pc:docMk/>
            <pc:sldMk cId="173314101" sldId="350"/>
            <ac:spMk id="14" creationId="{27789593-8232-9F0B-E62C-371DE3EE284B}"/>
          </ac:spMkLst>
        </pc:spChg>
        <pc:spChg chg="add mod">
          <ac:chgData name="Gonzalez Moyano, Ricardo" userId="5b44e8b1-3a70-41c8-8d8a-36b87a296b66" providerId="ADAL" clId="{E6A04141-7AC0-4C22-ABF2-A6D9189D77BA}" dt="2025-06-05T10:09:48.279" v="297"/>
          <ac:spMkLst>
            <pc:docMk/>
            <pc:sldMk cId="173314101" sldId="350"/>
            <ac:spMk id="15" creationId="{71703C3F-C908-911A-F7AE-7B59769180FB}"/>
          </ac:spMkLst>
        </pc:spChg>
        <pc:spChg chg="del">
          <ac:chgData name="Gonzalez Moyano, Ricardo" userId="5b44e8b1-3a70-41c8-8d8a-36b87a296b66" providerId="ADAL" clId="{E6A04141-7AC0-4C22-ABF2-A6D9189D77BA}" dt="2025-06-05T10:09:50.520" v="298" actId="478"/>
          <ac:spMkLst>
            <pc:docMk/>
            <pc:sldMk cId="173314101" sldId="350"/>
            <ac:spMk id="20" creationId="{B3B86253-FB5A-1575-7B74-C510C0AA27F4}"/>
          </ac:spMkLst>
        </pc:spChg>
        <pc:spChg chg="del">
          <ac:chgData name="Gonzalez Moyano, Ricardo" userId="5b44e8b1-3a70-41c8-8d8a-36b87a296b66" providerId="ADAL" clId="{E6A04141-7AC0-4C22-ABF2-A6D9189D77BA}" dt="2025-06-05T10:09:50.520" v="298" actId="478"/>
          <ac:spMkLst>
            <pc:docMk/>
            <pc:sldMk cId="173314101" sldId="350"/>
            <ac:spMk id="23" creationId="{D0575589-C4DA-0A89-9288-FFBEF126A4F6}"/>
          </ac:spMkLst>
        </pc:spChg>
        <pc:spChg chg="del">
          <ac:chgData name="Gonzalez Moyano, Ricardo" userId="5b44e8b1-3a70-41c8-8d8a-36b87a296b66" providerId="ADAL" clId="{E6A04141-7AC0-4C22-ABF2-A6D9189D77BA}" dt="2025-06-05T10:09:50.520" v="298" actId="478"/>
          <ac:spMkLst>
            <pc:docMk/>
            <pc:sldMk cId="173314101" sldId="350"/>
            <ac:spMk id="24" creationId="{FF4358BC-28FF-BD35-B569-53DB475788D8}"/>
          </ac:spMkLst>
        </pc:spChg>
        <pc:spChg chg="del">
          <ac:chgData name="Gonzalez Moyano, Ricardo" userId="5b44e8b1-3a70-41c8-8d8a-36b87a296b66" providerId="ADAL" clId="{E6A04141-7AC0-4C22-ABF2-A6D9189D77BA}" dt="2025-06-05T10:09:50.520" v="298" actId="478"/>
          <ac:spMkLst>
            <pc:docMk/>
            <pc:sldMk cId="173314101" sldId="350"/>
            <ac:spMk id="25" creationId="{B671664A-B770-B460-2C6C-78954B233652}"/>
          </ac:spMkLst>
        </pc:spChg>
        <pc:spChg chg="del">
          <ac:chgData name="Gonzalez Moyano, Ricardo" userId="5b44e8b1-3a70-41c8-8d8a-36b87a296b66" providerId="ADAL" clId="{E6A04141-7AC0-4C22-ABF2-A6D9189D77BA}" dt="2025-06-05T10:09:50.520" v="298" actId="478"/>
          <ac:spMkLst>
            <pc:docMk/>
            <pc:sldMk cId="173314101" sldId="350"/>
            <ac:spMk id="29" creationId="{5495CE12-3427-3E7E-76B9-ADDF33465B5F}"/>
          </ac:spMkLst>
        </pc:spChg>
        <pc:spChg chg="add mod">
          <ac:chgData name="Gonzalez Moyano, Ricardo" userId="5b44e8b1-3a70-41c8-8d8a-36b87a296b66" providerId="ADAL" clId="{E6A04141-7AC0-4C22-ABF2-A6D9189D77BA}" dt="2025-06-05T10:09:48.279" v="297"/>
          <ac:spMkLst>
            <pc:docMk/>
            <pc:sldMk cId="173314101" sldId="350"/>
            <ac:spMk id="36" creationId="{F9E6EB2A-8324-25CC-BC32-57BCE2C2117B}"/>
          </ac:spMkLst>
        </pc:spChg>
        <pc:spChg chg="add mod">
          <ac:chgData name="Gonzalez Moyano, Ricardo" userId="5b44e8b1-3a70-41c8-8d8a-36b87a296b66" providerId="ADAL" clId="{E6A04141-7AC0-4C22-ABF2-A6D9189D77BA}" dt="2025-06-05T10:09:48.279" v="297"/>
          <ac:spMkLst>
            <pc:docMk/>
            <pc:sldMk cId="173314101" sldId="350"/>
            <ac:spMk id="37" creationId="{F89F44D1-2E8C-195B-AA02-1E16F13BE7F0}"/>
          </ac:spMkLst>
        </pc:spChg>
        <pc:spChg chg="add mod">
          <ac:chgData name="Gonzalez Moyano, Ricardo" userId="5b44e8b1-3a70-41c8-8d8a-36b87a296b66" providerId="ADAL" clId="{E6A04141-7AC0-4C22-ABF2-A6D9189D77BA}" dt="2025-06-05T10:09:48.279" v="297"/>
          <ac:spMkLst>
            <pc:docMk/>
            <pc:sldMk cId="173314101" sldId="350"/>
            <ac:spMk id="42" creationId="{B1C77021-4C0F-6824-3CCA-D9513490F81E}"/>
          </ac:spMkLst>
        </pc:spChg>
        <pc:spChg chg="del">
          <ac:chgData name="Gonzalez Moyano, Ricardo" userId="5b44e8b1-3a70-41c8-8d8a-36b87a296b66" providerId="ADAL" clId="{E6A04141-7AC0-4C22-ABF2-A6D9189D77BA}" dt="2025-06-05T10:09:50.520" v="298" actId="478"/>
          <ac:spMkLst>
            <pc:docMk/>
            <pc:sldMk cId="173314101" sldId="350"/>
            <ac:spMk id="43" creationId="{F98C2F85-BDB5-9F74-09B3-1245026D9D14}"/>
          </ac:spMkLst>
        </pc:spChg>
        <pc:spChg chg="mod">
          <ac:chgData name="Gonzalez Moyano, Ricardo" userId="5b44e8b1-3a70-41c8-8d8a-36b87a296b66" providerId="ADAL" clId="{E6A04141-7AC0-4C22-ABF2-A6D9189D77BA}" dt="2025-06-05T10:09:55.841" v="301" actId="20577"/>
          <ac:spMkLst>
            <pc:docMk/>
            <pc:sldMk cId="173314101" sldId="350"/>
            <ac:spMk id="44" creationId="{48AA2911-4A99-B2C4-A503-4B9E83CD4A19}"/>
          </ac:spMkLst>
        </pc:spChg>
        <pc:spChg chg="add mod">
          <ac:chgData name="Gonzalez Moyano, Ricardo" userId="5b44e8b1-3a70-41c8-8d8a-36b87a296b66" providerId="ADAL" clId="{E6A04141-7AC0-4C22-ABF2-A6D9189D77BA}" dt="2025-06-05T10:09:48.279" v="297"/>
          <ac:spMkLst>
            <pc:docMk/>
            <pc:sldMk cId="173314101" sldId="350"/>
            <ac:spMk id="45" creationId="{9B5C920F-1A85-DD42-99F9-2F145A05D7B0}"/>
          </ac:spMkLst>
        </pc:spChg>
        <pc:spChg chg="add mod">
          <ac:chgData name="Gonzalez Moyano, Ricardo" userId="5b44e8b1-3a70-41c8-8d8a-36b87a296b66" providerId="ADAL" clId="{E6A04141-7AC0-4C22-ABF2-A6D9189D77BA}" dt="2025-06-05T10:09:48.279" v="297"/>
          <ac:spMkLst>
            <pc:docMk/>
            <pc:sldMk cId="173314101" sldId="350"/>
            <ac:spMk id="47" creationId="{8217436A-5B03-24E5-AEBE-005270857567}"/>
          </ac:spMkLst>
        </pc:spChg>
        <pc:spChg chg="add mod">
          <ac:chgData name="Gonzalez Moyano, Ricardo" userId="5b44e8b1-3a70-41c8-8d8a-36b87a296b66" providerId="ADAL" clId="{E6A04141-7AC0-4C22-ABF2-A6D9189D77BA}" dt="2025-06-05T10:09:48.279" v="297"/>
          <ac:spMkLst>
            <pc:docMk/>
            <pc:sldMk cId="173314101" sldId="350"/>
            <ac:spMk id="52" creationId="{944CA29A-70D6-D019-A3D7-1CB5C861A790}"/>
          </ac:spMkLst>
        </pc:spChg>
        <pc:spChg chg="add mod">
          <ac:chgData name="Gonzalez Moyano, Ricardo" userId="5b44e8b1-3a70-41c8-8d8a-36b87a296b66" providerId="ADAL" clId="{E6A04141-7AC0-4C22-ABF2-A6D9189D77BA}" dt="2025-06-05T10:09:48.279" v="297"/>
          <ac:spMkLst>
            <pc:docMk/>
            <pc:sldMk cId="173314101" sldId="350"/>
            <ac:spMk id="53" creationId="{C2E57B14-E065-C2CD-7510-273C42AD400C}"/>
          </ac:spMkLst>
        </pc:spChg>
        <pc:spChg chg="add mod">
          <ac:chgData name="Gonzalez Moyano, Ricardo" userId="5b44e8b1-3a70-41c8-8d8a-36b87a296b66" providerId="ADAL" clId="{E6A04141-7AC0-4C22-ABF2-A6D9189D77BA}" dt="2025-06-05T10:09:48.279" v="297"/>
          <ac:spMkLst>
            <pc:docMk/>
            <pc:sldMk cId="173314101" sldId="350"/>
            <ac:spMk id="54" creationId="{A3B3A418-B395-FA12-D81C-AE4D5CB23173}"/>
          </ac:spMkLst>
        </pc:spChg>
        <pc:spChg chg="add mod">
          <ac:chgData name="Gonzalez Moyano, Ricardo" userId="5b44e8b1-3a70-41c8-8d8a-36b87a296b66" providerId="ADAL" clId="{E6A04141-7AC0-4C22-ABF2-A6D9189D77BA}" dt="2025-06-05T10:09:51.042" v="299"/>
          <ac:spMkLst>
            <pc:docMk/>
            <pc:sldMk cId="173314101" sldId="350"/>
            <ac:spMk id="60" creationId="{F94D66DA-C4FA-C441-C37B-51CD58E4C650}"/>
          </ac:spMkLst>
        </pc:spChg>
        <pc:spChg chg="add mod">
          <ac:chgData name="Gonzalez Moyano, Ricardo" userId="5b44e8b1-3a70-41c8-8d8a-36b87a296b66" providerId="ADAL" clId="{E6A04141-7AC0-4C22-ABF2-A6D9189D77BA}" dt="2025-06-05T10:09:51.042" v="299"/>
          <ac:spMkLst>
            <pc:docMk/>
            <pc:sldMk cId="173314101" sldId="350"/>
            <ac:spMk id="62" creationId="{C1AD87C2-C41B-1057-E592-A36274573B44}"/>
          </ac:spMkLst>
        </pc:spChg>
        <pc:spChg chg="add mod">
          <ac:chgData name="Gonzalez Moyano, Ricardo" userId="5b44e8b1-3a70-41c8-8d8a-36b87a296b66" providerId="ADAL" clId="{E6A04141-7AC0-4C22-ABF2-A6D9189D77BA}" dt="2025-06-05T10:09:51.042" v="299"/>
          <ac:spMkLst>
            <pc:docMk/>
            <pc:sldMk cId="173314101" sldId="350"/>
            <ac:spMk id="67" creationId="{C1E4A039-6E6D-81EC-2590-83BDA34626D0}"/>
          </ac:spMkLst>
        </pc:spChg>
        <pc:spChg chg="add mod">
          <ac:chgData name="Gonzalez Moyano, Ricardo" userId="5b44e8b1-3a70-41c8-8d8a-36b87a296b66" providerId="ADAL" clId="{E6A04141-7AC0-4C22-ABF2-A6D9189D77BA}" dt="2025-06-05T10:09:51.042" v="299"/>
          <ac:spMkLst>
            <pc:docMk/>
            <pc:sldMk cId="173314101" sldId="350"/>
            <ac:spMk id="70" creationId="{6D8FB450-B8A0-2479-CCBD-2A5B503F6463}"/>
          </ac:spMkLst>
        </pc:spChg>
        <pc:spChg chg="add mod">
          <ac:chgData name="Gonzalez Moyano, Ricardo" userId="5b44e8b1-3a70-41c8-8d8a-36b87a296b66" providerId="ADAL" clId="{E6A04141-7AC0-4C22-ABF2-A6D9189D77BA}" dt="2025-06-05T10:09:51.042" v="299"/>
          <ac:spMkLst>
            <pc:docMk/>
            <pc:sldMk cId="173314101" sldId="350"/>
            <ac:spMk id="71" creationId="{FD443CE6-9B06-8FA2-C561-62B0CD0A2FD3}"/>
          </ac:spMkLst>
        </pc:spChg>
        <pc:spChg chg="add mod">
          <ac:chgData name="Gonzalez Moyano, Ricardo" userId="5b44e8b1-3a70-41c8-8d8a-36b87a296b66" providerId="ADAL" clId="{E6A04141-7AC0-4C22-ABF2-A6D9189D77BA}" dt="2025-06-05T10:09:51.042" v="299"/>
          <ac:spMkLst>
            <pc:docMk/>
            <pc:sldMk cId="173314101" sldId="350"/>
            <ac:spMk id="72" creationId="{697F384F-38BE-7EFE-371E-0FC1FB0655E6}"/>
          </ac:spMkLst>
        </pc:spChg>
        <pc:spChg chg="add mod">
          <ac:chgData name="Gonzalez Moyano, Ricardo" userId="5b44e8b1-3a70-41c8-8d8a-36b87a296b66" providerId="ADAL" clId="{E6A04141-7AC0-4C22-ABF2-A6D9189D77BA}" dt="2025-06-05T10:09:51.042" v="299"/>
          <ac:spMkLst>
            <pc:docMk/>
            <pc:sldMk cId="173314101" sldId="350"/>
            <ac:spMk id="73" creationId="{79FCDDFD-C3A2-80D1-DD43-DE3CFC16351A}"/>
          </ac:spMkLst>
        </pc:spChg>
        <pc:spChg chg="mod">
          <ac:chgData name="Gonzalez Moyano, Ricardo" userId="5b44e8b1-3a70-41c8-8d8a-36b87a296b66" providerId="ADAL" clId="{E6A04141-7AC0-4C22-ABF2-A6D9189D77BA}" dt="2025-06-05T10:50:00.488" v="685" actId="20577"/>
          <ac:spMkLst>
            <pc:docMk/>
            <pc:sldMk cId="173314101" sldId="350"/>
            <ac:spMk id="74" creationId="{C11B1D0B-1FAF-CF80-C3C1-54697577527E}"/>
          </ac:spMkLst>
        </pc:spChg>
        <pc:spChg chg="add mod">
          <ac:chgData name="Gonzalez Moyano, Ricardo" userId="5b44e8b1-3a70-41c8-8d8a-36b87a296b66" providerId="ADAL" clId="{E6A04141-7AC0-4C22-ABF2-A6D9189D77BA}" dt="2025-06-05T10:09:51.042" v="299"/>
          <ac:spMkLst>
            <pc:docMk/>
            <pc:sldMk cId="173314101" sldId="350"/>
            <ac:spMk id="76" creationId="{A0ABBE6C-2196-54CF-AEB8-DAB2A8742614}"/>
          </ac:spMkLst>
        </pc:spChg>
        <pc:spChg chg="add mod">
          <ac:chgData name="Gonzalez Moyano, Ricardo" userId="5b44e8b1-3a70-41c8-8d8a-36b87a296b66" providerId="ADAL" clId="{E6A04141-7AC0-4C22-ABF2-A6D9189D77BA}" dt="2025-06-05T10:09:51.042" v="299"/>
          <ac:spMkLst>
            <pc:docMk/>
            <pc:sldMk cId="173314101" sldId="350"/>
            <ac:spMk id="81" creationId="{2011CD9B-81F5-F18A-1889-C102AF14442E}"/>
          </ac:spMkLst>
        </pc:spChg>
        <pc:spChg chg="add mod">
          <ac:chgData name="Gonzalez Moyano, Ricardo" userId="5b44e8b1-3a70-41c8-8d8a-36b87a296b66" providerId="ADAL" clId="{E6A04141-7AC0-4C22-ABF2-A6D9189D77BA}" dt="2025-06-05T10:50:05.482" v="687" actId="20577"/>
          <ac:spMkLst>
            <pc:docMk/>
            <pc:sldMk cId="173314101" sldId="350"/>
            <ac:spMk id="82" creationId="{5CAFBD0C-5F11-7ED3-204D-F13C256A88FF}"/>
          </ac:spMkLst>
        </pc:spChg>
        <pc:spChg chg="add mod">
          <ac:chgData name="Gonzalez Moyano, Ricardo" userId="5b44e8b1-3a70-41c8-8d8a-36b87a296b66" providerId="ADAL" clId="{E6A04141-7AC0-4C22-ABF2-A6D9189D77BA}" dt="2025-06-05T10:10:04.117" v="302"/>
          <ac:spMkLst>
            <pc:docMk/>
            <pc:sldMk cId="173314101" sldId="350"/>
            <ac:spMk id="83" creationId="{728DBC37-A3B4-F210-A90E-83220D415D3B}"/>
          </ac:spMkLst>
        </pc:spChg>
      </pc:sldChg>
      <pc:sldChg chg="modSp add del mod ord">
        <pc:chgData name="Gonzalez Moyano, Ricardo" userId="5b44e8b1-3a70-41c8-8d8a-36b87a296b66" providerId="ADAL" clId="{E6A04141-7AC0-4C22-ABF2-A6D9189D77BA}" dt="2025-06-05T10:05:22.997" v="264" actId="2696"/>
        <pc:sldMkLst>
          <pc:docMk/>
          <pc:sldMk cId="946948488" sldId="354"/>
        </pc:sldMkLst>
        <pc:spChg chg="mod">
          <ac:chgData name="Gonzalez Moyano, Ricardo" userId="5b44e8b1-3a70-41c8-8d8a-36b87a296b66" providerId="ADAL" clId="{E6A04141-7AC0-4C22-ABF2-A6D9189D77BA}" dt="2025-06-05T09:39:06.756" v="81"/>
          <ac:spMkLst>
            <pc:docMk/>
            <pc:sldMk cId="946948488" sldId="354"/>
            <ac:spMk id="2" creationId="{C1EA5FF0-233C-9766-7379-A46D6B168167}"/>
          </ac:spMkLst>
        </pc:spChg>
        <pc:spChg chg="mod">
          <ac:chgData name="Gonzalez Moyano, Ricardo" userId="5b44e8b1-3a70-41c8-8d8a-36b87a296b66" providerId="ADAL" clId="{E6A04141-7AC0-4C22-ABF2-A6D9189D77BA}" dt="2025-06-05T10:01:38.766" v="245" actId="20577"/>
          <ac:spMkLst>
            <pc:docMk/>
            <pc:sldMk cId="946948488" sldId="354"/>
            <ac:spMk id="3" creationId="{B7960068-E182-A0CB-FAF6-893830475CE8}"/>
          </ac:spMkLst>
        </pc:spChg>
      </pc:sldChg>
      <pc:sldChg chg="modSp add del">
        <pc:chgData name="Gonzalez Moyano, Ricardo" userId="5b44e8b1-3a70-41c8-8d8a-36b87a296b66" providerId="ADAL" clId="{E6A04141-7AC0-4C22-ABF2-A6D9189D77BA}" dt="2025-06-05T10:05:22.997" v="264" actId="2696"/>
        <pc:sldMkLst>
          <pc:docMk/>
          <pc:sldMk cId="2403433448" sldId="359"/>
        </pc:sldMkLst>
        <pc:spChg chg="mod">
          <ac:chgData name="Gonzalez Moyano, Ricardo" userId="5b44e8b1-3a70-41c8-8d8a-36b87a296b66" providerId="ADAL" clId="{E6A04141-7AC0-4C22-ABF2-A6D9189D77BA}" dt="2025-06-05T09:40:51.889" v="83"/>
          <ac:spMkLst>
            <pc:docMk/>
            <pc:sldMk cId="2403433448" sldId="359"/>
            <ac:spMk id="2" creationId="{86BA8BD2-2360-47C4-A428-A34D4F1BE424}"/>
          </ac:spMkLst>
        </pc:spChg>
      </pc:sldChg>
      <pc:sldChg chg="modSp add del">
        <pc:chgData name="Gonzalez Moyano, Ricardo" userId="5b44e8b1-3a70-41c8-8d8a-36b87a296b66" providerId="ADAL" clId="{E6A04141-7AC0-4C22-ABF2-A6D9189D77BA}" dt="2025-06-05T10:05:22.997" v="264" actId="2696"/>
        <pc:sldMkLst>
          <pc:docMk/>
          <pc:sldMk cId="3237239099" sldId="360"/>
        </pc:sldMkLst>
        <pc:spChg chg="mod">
          <ac:chgData name="Gonzalez Moyano, Ricardo" userId="5b44e8b1-3a70-41c8-8d8a-36b87a296b66" providerId="ADAL" clId="{E6A04141-7AC0-4C22-ABF2-A6D9189D77BA}" dt="2025-06-05T09:40:54.272" v="84"/>
          <ac:spMkLst>
            <pc:docMk/>
            <pc:sldMk cId="3237239099" sldId="360"/>
            <ac:spMk id="2" creationId="{86BA8BD2-2360-47C4-A428-A34D4F1BE424}"/>
          </ac:spMkLst>
        </pc:spChg>
      </pc:sldChg>
      <pc:sldChg chg="modSp add del">
        <pc:chgData name="Gonzalez Moyano, Ricardo" userId="5b44e8b1-3a70-41c8-8d8a-36b87a296b66" providerId="ADAL" clId="{E6A04141-7AC0-4C22-ABF2-A6D9189D77BA}" dt="2025-06-05T10:24:41.991" v="505" actId="2696"/>
        <pc:sldMkLst>
          <pc:docMk/>
          <pc:sldMk cId="2904291998" sldId="361"/>
        </pc:sldMkLst>
        <pc:spChg chg="mod">
          <ac:chgData name="Gonzalez Moyano, Ricardo" userId="5b44e8b1-3a70-41c8-8d8a-36b87a296b66" providerId="ADAL" clId="{E6A04141-7AC0-4C22-ABF2-A6D9189D77BA}" dt="2025-06-05T10:04:38.625" v="260"/>
          <ac:spMkLst>
            <pc:docMk/>
            <pc:sldMk cId="2904291998" sldId="361"/>
            <ac:spMk id="2" creationId="{86BA8BD2-2360-47C4-A428-A34D4F1BE424}"/>
          </ac:spMkLst>
        </pc:spChg>
      </pc:sldChg>
      <pc:sldChg chg="addSp delSp modSp add mod modAnim">
        <pc:chgData name="Gonzalez Moyano, Ricardo" userId="5b44e8b1-3a70-41c8-8d8a-36b87a296b66" providerId="ADAL" clId="{E6A04141-7AC0-4C22-ABF2-A6D9189D77BA}" dt="2025-06-05T11:43:46.510" v="1078"/>
        <pc:sldMkLst>
          <pc:docMk/>
          <pc:sldMk cId="612001691" sldId="362"/>
        </pc:sldMkLst>
        <pc:spChg chg="mod">
          <ac:chgData name="Gonzalez Moyano, Ricardo" userId="5b44e8b1-3a70-41c8-8d8a-36b87a296b66" providerId="ADAL" clId="{E6A04141-7AC0-4C22-ABF2-A6D9189D77BA}" dt="2025-06-05T10:29:29.484" v="548" actId="255"/>
          <ac:spMkLst>
            <pc:docMk/>
            <pc:sldMk cId="612001691" sldId="362"/>
            <ac:spMk id="3" creationId="{BB776E37-0C79-17C0-21B5-D56B24B4E113}"/>
          </ac:spMkLst>
        </pc:spChg>
        <pc:spChg chg="add mod">
          <ac:chgData name="Gonzalez Moyano, Ricardo" userId="5b44e8b1-3a70-41c8-8d8a-36b87a296b66" providerId="ADAL" clId="{E6A04141-7AC0-4C22-ABF2-A6D9189D77BA}" dt="2025-06-05T11:43:29.189" v="1076" actId="5793"/>
          <ac:spMkLst>
            <pc:docMk/>
            <pc:sldMk cId="612001691" sldId="362"/>
            <ac:spMk id="7" creationId="{B4612936-C6A5-1FE0-F0D2-ED8701EC91E1}"/>
          </ac:spMkLst>
        </pc:spChg>
        <pc:graphicFrameChg chg="del">
          <ac:chgData name="Gonzalez Moyano, Ricardo" userId="5b44e8b1-3a70-41c8-8d8a-36b87a296b66" providerId="ADAL" clId="{E6A04141-7AC0-4C22-ABF2-A6D9189D77BA}" dt="2025-06-05T09:46:43.121" v="88" actId="478"/>
          <ac:graphicFrameMkLst>
            <pc:docMk/>
            <pc:sldMk cId="612001691" sldId="362"/>
            <ac:graphicFrameMk id="8" creationId="{62A53276-A776-DBCD-779E-CB079B535F27}"/>
          </ac:graphicFrameMkLst>
        </pc:graphicFrameChg>
      </pc:sldChg>
      <pc:sldChg chg="modSp add del mod">
        <pc:chgData name="Gonzalez Moyano, Ricardo" userId="5b44e8b1-3a70-41c8-8d8a-36b87a296b66" providerId="ADAL" clId="{E6A04141-7AC0-4C22-ABF2-A6D9189D77BA}" dt="2025-06-05T10:24:44.761" v="506" actId="2696"/>
        <pc:sldMkLst>
          <pc:docMk/>
          <pc:sldMk cId="864017048" sldId="363"/>
        </pc:sldMkLst>
        <pc:spChg chg="mod">
          <ac:chgData name="Gonzalez Moyano, Ricardo" userId="5b44e8b1-3a70-41c8-8d8a-36b87a296b66" providerId="ADAL" clId="{E6A04141-7AC0-4C22-ABF2-A6D9189D77BA}" dt="2025-06-05T10:16:13.642" v="363" actId="20577"/>
          <ac:spMkLst>
            <pc:docMk/>
            <pc:sldMk cId="864017048" sldId="363"/>
            <ac:spMk id="3" creationId="{1FE1442E-2EAD-7EC3-0F3A-77E8A72F6492}"/>
          </ac:spMkLst>
        </pc:spChg>
      </pc:sldChg>
      <pc:sldChg chg="addSp delSp modSp add del mod">
        <pc:chgData name="Gonzalez Moyano, Ricardo" userId="5b44e8b1-3a70-41c8-8d8a-36b87a296b66" providerId="ADAL" clId="{E6A04141-7AC0-4C22-ABF2-A6D9189D77BA}" dt="2025-06-05T11:44:39.604" v="1084" actId="2696"/>
        <pc:sldMkLst>
          <pc:docMk/>
          <pc:sldMk cId="1782997594" sldId="363"/>
        </pc:sldMkLst>
        <pc:spChg chg="mod">
          <ac:chgData name="Gonzalez Moyano, Ricardo" userId="5b44e8b1-3a70-41c8-8d8a-36b87a296b66" providerId="ADAL" clId="{E6A04141-7AC0-4C22-ABF2-A6D9189D77BA}" dt="2025-06-05T11:44:33.536" v="1081" actId="21"/>
          <ac:spMkLst>
            <pc:docMk/>
            <pc:sldMk cId="1782997594" sldId="363"/>
            <ac:spMk id="3" creationId="{3CF330D8-D0DC-7AAF-9317-0448DE3BFE53}"/>
          </ac:spMkLst>
        </pc:spChg>
        <pc:spChg chg="add">
          <ac:chgData name="Gonzalez Moyano, Ricardo" userId="5b44e8b1-3a70-41c8-8d8a-36b87a296b66" providerId="ADAL" clId="{E6A04141-7AC0-4C22-ABF2-A6D9189D77BA}" dt="2025-06-05T10:28:31.037" v="537"/>
          <ac:spMkLst>
            <pc:docMk/>
            <pc:sldMk cId="1782997594" sldId="363"/>
            <ac:spMk id="7" creationId="{4DEBE70D-6BFF-D100-DB56-6EEE2963DECA}"/>
          </ac:spMkLst>
        </pc:spChg>
        <pc:spChg chg="add">
          <ac:chgData name="Gonzalez Moyano, Ricardo" userId="5b44e8b1-3a70-41c8-8d8a-36b87a296b66" providerId="ADAL" clId="{E6A04141-7AC0-4C22-ABF2-A6D9189D77BA}" dt="2025-06-05T10:28:31.037" v="537"/>
          <ac:spMkLst>
            <pc:docMk/>
            <pc:sldMk cId="1782997594" sldId="363"/>
            <ac:spMk id="10" creationId="{377CA63A-B8E2-8072-53D9-CF3C21237219}"/>
          </ac:spMkLst>
        </pc:spChg>
        <pc:graphicFrameChg chg="add">
          <ac:chgData name="Gonzalez Moyano, Ricardo" userId="5b44e8b1-3a70-41c8-8d8a-36b87a296b66" providerId="ADAL" clId="{E6A04141-7AC0-4C22-ABF2-A6D9189D77BA}" dt="2025-06-05T10:28:31.037" v="537"/>
          <ac:graphicFrameMkLst>
            <pc:docMk/>
            <pc:sldMk cId="1782997594" sldId="363"/>
            <ac:graphicFrameMk id="9" creationId="{C3B5CE28-A9FF-75E2-20F1-49FE83BC7636}"/>
          </ac:graphicFrameMkLst>
        </pc:graphicFrameChg>
        <pc:graphicFrameChg chg="add del mod modGraphic">
          <ac:chgData name="Gonzalez Moyano, Ricardo" userId="5b44e8b1-3a70-41c8-8d8a-36b87a296b66" providerId="ADAL" clId="{E6A04141-7AC0-4C22-ABF2-A6D9189D77BA}" dt="2025-06-05T10:59:42.356" v="703" actId="478"/>
          <ac:graphicFrameMkLst>
            <pc:docMk/>
            <pc:sldMk cId="1782997594" sldId="363"/>
            <ac:graphicFrameMk id="11" creationId="{3F2B3331-CFCD-1826-24EC-474DD32408B9}"/>
          </ac:graphicFrameMkLst>
        </pc:graphicFrameChg>
      </pc:sldChg>
      <pc:sldChg chg="addSp delSp modSp add del mod">
        <pc:chgData name="Gonzalez Moyano, Ricardo" userId="5b44e8b1-3a70-41c8-8d8a-36b87a296b66" providerId="ADAL" clId="{E6A04141-7AC0-4C22-ABF2-A6D9189D77BA}" dt="2025-06-05T10:02:31.259" v="250" actId="47"/>
        <pc:sldMkLst>
          <pc:docMk/>
          <pc:sldMk cId="2557385476" sldId="364"/>
        </pc:sldMkLst>
        <pc:spChg chg="add mod">
          <ac:chgData name="Gonzalez Moyano, Ricardo" userId="5b44e8b1-3a70-41c8-8d8a-36b87a296b66" providerId="ADAL" clId="{E6A04141-7AC0-4C22-ABF2-A6D9189D77BA}" dt="2025-06-05T10:02:25.448" v="248" actId="478"/>
          <ac:spMkLst>
            <pc:docMk/>
            <pc:sldMk cId="2557385476" sldId="364"/>
            <ac:spMk id="6" creationId="{C13861D5-52C8-408B-CB93-A7DE78FD0C82}"/>
          </ac:spMkLst>
        </pc:spChg>
        <pc:picChg chg="del">
          <ac:chgData name="Gonzalez Moyano, Ricardo" userId="5b44e8b1-3a70-41c8-8d8a-36b87a296b66" providerId="ADAL" clId="{E6A04141-7AC0-4C22-ABF2-A6D9189D77BA}" dt="2025-06-05T10:02:24.795" v="247" actId="478"/>
          <ac:picMkLst>
            <pc:docMk/>
            <pc:sldMk cId="2557385476" sldId="364"/>
            <ac:picMk id="7" creationId="{45F7ED8E-51C0-6442-FA4C-5902CCD32A44}"/>
          </ac:picMkLst>
        </pc:picChg>
        <pc:picChg chg="del">
          <ac:chgData name="Gonzalez Moyano, Ricardo" userId="5b44e8b1-3a70-41c8-8d8a-36b87a296b66" providerId="ADAL" clId="{E6A04141-7AC0-4C22-ABF2-A6D9189D77BA}" dt="2025-06-05T10:02:25.448" v="248" actId="478"/>
          <ac:picMkLst>
            <pc:docMk/>
            <pc:sldMk cId="2557385476" sldId="364"/>
            <ac:picMk id="14" creationId="{7FE893F3-A18A-26A9-6E20-416D09DD4F33}"/>
          </ac:picMkLst>
        </pc:picChg>
      </pc:sldChg>
      <pc:sldChg chg="addSp delSp modSp add mod">
        <pc:chgData name="Gonzalez Moyano, Ricardo" userId="5b44e8b1-3a70-41c8-8d8a-36b87a296b66" providerId="ADAL" clId="{E6A04141-7AC0-4C22-ABF2-A6D9189D77BA}" dt="2025-06-05T11:50:48.882" v="1102" actId="1076"/>
        <pc:sldMkLst>
          <pc:docMk/>
          <pc:sldMk cId="3237989413" sldId="364"/>
        </pc:sldMkLst>
        <pc:spChg chg="add del mod">
          <ac:chgData name="Gonzalez Moyano, Ricardo" userId="5b44e8b1-3a70-41c8-8d8a-36b87a296b66" providerId="ADAL" clId="{E6A04141-7AC0-4C22-ABF2-A6D9189D77BA}" dt="2025-06-05T11:50:38.993" v="1100" actId="20577"/>
          <ac:spMkLst>
            <pc:docMk/>
            <pc:sldMk cId="3237989413" sldId="364"/>
            <ac:spMk id="3" creationId="{0E57CF2C-0DA6-45C9-3C63-E2A827BAB80E}"/>
          </ac:spMkLst>
        </pc:spChg>
        <pc:spChg chg="add del mod">
          <ac:chgData name="Gonzalez Moyano, Ricardo" userId="5b44e8b1-3a70-41c8-8d8a-36b87a296b66" providerId="ADAL" clId="{E6A04141-7AC0-4C22-ABF2-A6D9189D77BA}" dt="2025-06-05T11:04:35.441" v="859"/>
          <ac:spMkLst>
            <pc:docMk/>
            <pc:sldMk cId="3237989413" sldId="364"/>
            <ac:spMk id="7" creationId="{5DEC4CA1-21D4-5749-7B9F-245E3EAA61F1}"/>
          </ac:spMkLst>
        </pc:spChg>
        <pc:spChg chg="add del mod">
          <ac:chgData name="Gonzalez Moyano, Ricardo" userId="5b44e8b1-3a70-41c8-8d8a-36b87a296b66" providerId="ADAL" clId="{E6A04141-7AC0-4C22-ABF2-A6D9189D77BA}" dt="2025-06-05T11:04:35.441" v="857" actId="478"/>
          <ac:spMkLst>
            <pc:docMk/>
            <pc:sldMk cId="3237989413" sldId="364"/>
            <ac:spMk id="10" creationId="{4260106F-835B-FDC6-DDB8-B95C3F5AEE7F}"/>
          </ac:spMkLst>
        </pc:spChg>
        <pc:spChg chg="add mod">
          <ac:chgData name="Gonzalez Moyano, Ricardo" userId="5b44e8b1-3a70-41c8-8d8a-36b87a296b66" providerId="ADAL" clId="{E6A04141-7AC0-4C22-ABF2-A6D9189D77BA}" dt="2025-06-05T11:01:48.152" v="785" actId="21"/>
          <ac:spMkLst>
            <pc:docMk/>
            <pc:sldMk cId="3237989413" sldId="364"/>
            <ac:spMk id="12" creationId="{BFD17BEE-9A28-C5A0-4C25-720A5F37B2F5}"/>
          </ac:spMkLst>
        </pc:spChg>
        <pc:graphicFrameChg chg="add del">
          <ac:chgData name="Gonzalez Moyano, Ricardo" userId="5b44e8b1-3a70-41c8-8d8a-36b87a296b66" providerId="ADAL" clId="{E6A04141-7AC0-4C22-ABF2-A6D9189D77BA}" dt="2025-06-05T11:04:37.238" v="860" actId="478"/>
          <ac:graphicFrameMkLst>
            <pc:docMk/>
            <pc:sldMk cId="3237989413" sldId="364"/>
            <ac:graphicFrameMk id="9" creationId="{C2334BA0-9E71-9F32-B6B3-3FE1EEA8731D}"/>
          </ac:graphicFrameMkLst>
        </pc:graphicFrameChg>
        <pc:graphicFrameChg chg="mod modGraphic">
          <ac:chgData name="Gonzalez Moyano, Ricardo" userId="5b44e8b1-3a70-41c8-8d8a-36b87a296b66" providerId="ADAL" clId="{E6A04141-7AC0-4C22-ABF2-A6D9189D77BA}" dt="2025-06-05T11:50:48.882" v="1102" actId="1076"/>
          <ac:graphicFrameMkLst>
            <pc:docMk/>
            <pc:sldMk cId="3237989413" sldId="364"/>
            <ac:graphicFrameMk id="11" creationId="{26020E2F-5BBF-87A7-C756-FDD0C10FD796}"/>
          </ac:graphicFrameMkLst>
        </pc:graphicFrameChg>
      </pc:sldChg>
      <pc:sldChg chg="addSp modSp add del mod ord">
        <pc:chgData name="Gonzalez Moyano, Ricardo" userId="5b44e8b1-3a70-41c8-8d8a-36b87a296b66" providerId="ADAL" clId="{E6A04141-7AC0-4C22-ABF2-A6D9189D77BA}" dt="2025-06-05T10:15:29.096" v="336" actId="2696"/>
        <pc:sldMkLst>
          <pc:docMk/>
          <pc:sldMk cId="2322517908" sldId="365"/>
        </pc:sldMkLst>
        <pc:spChg chg="mod">
          <ac:chgData name="Gonzalez Moyano, Ricardo" userId="5b44e8b1-3a70-41c8-8d8a-36b87a296b66" providerId="ADAL" clId="{E6A04141-7AC0-4C22-ABF2-A6D9189D77BA}" dt="2025-06-05T10:03:02.278" v="259" actId="1076"/>
          <ac:spMkLst>
            <pc:docMk/>
            <pc:sldMk cId="2322517908" sldId="365"/>
            <ac:spMk id="3" creationId="{9B131628-8BC7-A613-190D-997448036DB3}"/>
          </ac:spMkLst>
        </pc:spChg>
        <pc:spChg chg="add">
          <ac:chgData name="Gonzalez Moyano, Ricardo" userId="5b44e8b1-3a70-41c8-8d8a-36b87a296b66" providerId="ADAL" clId="{E6A04141-7AC0-4C22-ABF2-A6D9189D77BA}" dt="2025-06-05T10:02:41.070" v="254"/>
          <ac:spMkLst>
            <pc:docMk/>
            <pc:sldMk cId="2322517908" sldId="365"/>
            <ac:spMk id="6" creationId="{29FC6DE1-230C-C710-18D4-8DEB99AAB00B}"/>
          </ac:spMkLst>
        </pc:spChg>
        <pc:spChg chg="add">
          <ac:chgData name="Gonzalez Moyano, Ricardo" userId="5b44e8b1-3a70-41c8-8d8a-36b87a296b66" providerId="ADAL" clId="{E6A04141-7AC0-4C22-ABF2-A6D9189D77BA}" dt="2025-06-05T10:02:41.070" v="254"/>
          <ac:spMkLst>
            <pc:docMk/>
            <pc:sldMk cId="2322517908" sldId="365"/>
            <ac:spMk id="8" creationId="{31DDE4D3-6DF6-A914-5B89-ADA6AD726EE5}"/>
          </ac:spMkLst>
        </pc:spChg>
        <pc:spChg chg="add mod">
          <ac:chgData name="Gonzalez Moyano, Ricardo" userId="5b44e8b1-3a70-41c8-8d8a-36b87a296b66" providerId="ADAL" clId="{E6A04141-7AC0-4C22-ABF2-A6D9189D77BA}" dt="2025-06-05T10:02:44.772" v="256"/>
          <ac:spMkLst>
            <pc:docMk/>
            <pc:sldMk cId="2322517908" sldId="365"/>
            <ac:spMk id="9" creationId="{5047FEB7-F815-7651-A40F-8DD804CA917E}"/>
          </ac:spMkLst>
        </pc:spChg>
        <pc:spChg chg="add mod">
          <ac:chgData name="Gonzalez Moyano, Ricardo" userId="5b44e8b1-3a70-41c8-8d8a-36b87a296b66" providerId="ADAL" clId="{E6A04141-7AC0-4C22-ABF2-A6D9189D77BA}" dt="2025-06-05T10:02:44.772" v="256"/>
          <ac:spMkLst>
            <pc:docMk/>
            <pc:sldMk cId="2322517908" sldId="365"/>
            <ac:spMk id="11" creationId="{BF116067-EC03-1B9B-44A3-E6A4820D0968}"/>
          </ac:spMkLst>
        </pc:spChg>
        <pc:spChg chg="add mod">
          <ac:chgData name="Gonzalez Moyano, Ricardo" userId="5b44e8b1-3a70-41c8-8d8a-36b87a296b66" providerId="ADAL" clId="{E6A04141-7AC0-4C22-ABF2-A6D9189D77BA}" dt="2025-06-05T10:03:02.278" v="259" actId="1076"/>
          <ac:spMkLst>
            <pc:docMk/>
            <pc:sldMk cId="2322517908" sldId="365"/>
            <ac:spMk id="12" creationId="{BABAD951-3506-AF04-5B56-438BC5D9E3C4}"/>
          </ac:spMkLst>
        </pc:spChg>
        <pc:graphicFrameChg chg="add">
          <ac:chgData name="Gonzalez Moyano, Ricardo" userId="5b44e8b1-3a70-41c8-8d8a-36b87a296b66" providerId="ADAL" clId="{E6A04141-7AC0-4C22-ABF2-A6D9189D77BA}" dt="2025-06-05T10:02:41.070" v="254"/>
          <ac:graphicFrameMkLst>
            <pc:docMk/>
            <pc:sldMk cId="2322517908" sldId="365"/>
            <ac:graphicFrameMk id="7" creationId="{0E3A4D33-7368-62B0-283D-85557A3F5D82}"/>
          </ac:graphicFrameMkLst>
        </pc:graphicFrameChg>
        <pc:graphicFrameChg chg="add mod">
          <ac:chgData name="Gonzalez Moyano, Ricardo" userId="5b44e8b1-3a70-41c8-8d8a-36b87a296b66" providerId="ADAL" clId="{E6A04141-7AC0-4C22-ABF2-A6D9189D77BA}" dt="2025-06-05T10:02:44.772" v="256"/>
          <ac:graphicFrameMkLst>
            <pc:docMk/>
            <pc:sldMk cId="2322517908" sldId="365"/>
            <ac:graphicFrameMk id="10" creationId="{DA340E50-1C9C-9F54-24F9-37A5576782E2}"/>
          </ac:graphicFrameMkLst>
        </pc:graphicFrameChg>
        <pc:graphicFrameChg chg="add mod">
          <ac:chgData name="Gonzalez Moyano, Ricardo" userId="5b44e8b1-3a70-41c8-8d8a-36b87a296b66" providerId="ADAL" clId="{E6A04141-7AC0-4C22-ABF2-A6D9189D77BA}" dt="2025-06-05T10:03:02.278" v="259" actId="1076"/>
          <ac:graphicFrameMkLst>
            <pc:docMk/>
            <pc:sldMk cId="2322517908" sldId="365"/>
            <ac:graphicFrameMk id="13" creationId="{675CA2DE-1EB5-3870-5E8C-0E32DE096BC7}"/>
          </ac:graphicFrameMkLst>
        </pc:graphicFrameChg>
      </pc:sldChg>
      <pc:sldChg chg="addSp delSp modSp add mod">
        <pc:chgData name="Gonzalez Moyano, Ricardo" userId="5b44e8b1-3a70-41c8-8d8a-36b87a296b66" providerId="ADAL" clId="{E6A04141-7AC0-4C22-ABF2-A6D9189D77BA}" dt="2025-06-05T12:45:06.032" v="1654" actId="1076"/>
        <pc:sldMkLst>
          <pc:docMk/>
          <pc:sldMk cId="3580685664" sldId="365"/>
        </pc:sldMkLst>
        <pc:spChg chg="del mod">
          <ac:chgData name="Gonzalez Moyano, Ricardo" userId="5b44e8b1-3a70-41c8-8d8a-36b87a296b66" providerId="ADAL" clId="{E6A04141-7AC0-4C22-ABF2-A6D9189D77BA}" dt="2025-06-05T12:09:17.051" v="1451"/>
          <ac:spMkLst>
            <pc:docMk/>
            <pc:sldMk cId="3580685664" sldId="365"/>
            <ac:spMk id="3" creationId="{CE747E04-C4EC-875F-6310-AE3D587CC2A6}"/>
          </ac:spMkLst>
        </pc:spChg>
        <pc:spChg chg="add del mod">
          <ac:chgData name="Gonzalez Moyano, Ricardo" userId="5b44e8b1-3a70-41c8-8d8a-36b87a296b66" providerId="ADAL" clId="{E6A04141-7AC0-4C22-ABF2-A6D9189D77BA}" dt="2025-06-05T12:17:10.126" v="1480"/>
          <ac:spMkLst>
            <pc:docMk/>
            <pc:sldMk cId="3580685664" sldId="365"/>
            <ac:spMk id="9" creationId="{5030E6C8-E2B9-411C-A2EE-51B63BDADB1D}"/>
          </ac:spMkLst>
        </pc:spChg>
        <pc:spChg chg="add del mod">
          <ac:chgData name="Gonzalez Moyano, Ricardo" userId="5b44e8b1-3a70-41c8-8d8a-36b87a296b66" providerId="ADAL" clId="{E6A04141-7AC0-4C22-ABF2-A6D9189D77BA}" dt="2025-06-05T12:16:55.166" v="1474" actId="478"/>
          <ac:spMkLst>
            <pc:docMk/>
            <pc:sldMk cId="3580685664" sldId="365"/>
            <ac:spMk id="15" creationId="{4F470F79-BCC7-1ED0-CC3D-F5BAEA7B7D7C}"/>
          </ac:spMkLst>
        </pc:spChg>
        <pc:spChg chg="add mod">
          <ac:chgData name="Gonzalez Moyano, Ricardo" userId="5b44e8b1-3a70-41c8-8d8a-36b87a296b66" providerId="ADAL" clId="{E6A04141-7AC0-4C22-ABF2-A6D9189D77BA}" dt="2025-06-05T12:21:07.655" v="1515" actId="1076"/>
          <ac:spMkLst>
            <pc:docMk/>
            <pc:sldMk cId="3580685664" sldId="365"/>
            <ac:spMk id="20" creationId="{704E7EC0-8BC4-3683-8ABC-536ECC9CA9D2}"/>
          </ac:spMkLst>
        </pc:spChg>
        <pc:graphicFrameChg chg="add mod">
          <ac:chgData name="Gonzalez Moyano, Ricardo" userId="5b44e8b1-3a70-41c8-8d8a-36b87a296b66" providerId="ADAL" clId="{E6A04141-7AC0-4C22-ABF2-A6D9189D77BA}" dt="2025-06-05T12:09:06.552" v="1449"/>
          <ac:graphicFrameMkLst>
            <pc:docMk/>
            <pc:sldMk cId="3580685664" sldId="365"/>
            <ac:graphicFrameMk id="6" creationId="{F5CA3099-4A44-2468-66AC-AEDE1E1CD062}"/>
          </ac:graphicFrameMkLst>
        </pc:graphicFrameChg>
        <pc:graphicFrameChg chg="add del mod modGraphic">
          <ac:chgData name="Gonzalez Moyano, Ricardo" userId="5b44e8b1-3a70-41c8-8d8a-36b87a296b66" providerId="ADAL" clId="{E6A04141-7AC0-4C22-ABF2-A6D9189D77BA}" dt="2025-06-05T12:16:11.031" v="1467" actId="478"/>
          <ac:graphicFrameMkLst>
            <pc:docMk/>
            <pc:sldMk cId="3580685664" sldId="365"/>
            <ac:graphicFrameMk id="7" creationId="{AD6817E3-D3D0-53D1-A2E6-474F2B277260}"/>
          </ac:graphicFrameMkLst>
        </pc:graphicFrameChg>
        <pc:graphicFrameChg chg="add mod">
          <ac:chgData name="Gonzalez Moyano, Ricardo" userId="5b44e8b1-3a70-41c8-8d8a-36b87a296b66" providerId="ADAL" clId="{E6A04141-7AC0-4C22-ABF2-A6D9189D77BA}" dt="2025-06-05T12:16:22.356" v="1469"/>
          <ac:graphicFrameMkLst>
            <pc:docMk/>
            <pc:sldMk cId="3580685664" sldId="365"/>
            <ac:graphicFrameMk id="10" creationId="{025DC4BF-ADC2-6931-2EFC-FA162ABFE794}"/>
          </ac:graphicFrameMkLst>
        </pc:graphicFrameChg>
        <pc:graphicFrameChg chg="add">
          <ac:chgData name="Gonzalez Moyano, Ricardo" userId="5b44e8b1-3a70-41c8-8d8a-36b87a296b66" providerId="ADAL" clId="{E6A04141-7AC0-4C22-ABF2-A6D9189D77BA}" dt="2025-06-05T12:16:19.795" v="1468"/>
          <ac:graphicFrameMkLst>
            <pc:docMk/>
            <pc:sldMk cId="3580685664" sldId="365"/>
            <ac:graphicFrameMk id="11" creationId="{A75C100A-8321-2BEB-DA39-EA135346F6D6}"/>
          </ac:graphicFrameMkLst>
        </pc:graphicFrameChg>
        <pc:graphicFrameChg chg="add del mod">
          <ac:chgData name="Gonzalez Moyano, Ricardo" userId="5b44e8b1-3a70-41c8-8d8a-36b87a296b66" providerId="ADAL" clId="{E6A04141-7AC0-4C22-ABF2-A6D9189D77BA}" dt="2025-06-05T12:17:02.184" v="1477"/>
          <ac:graphicFrameMkLst>
            <pc:docMk/>
            <pc:sldMk cId="3580685664" sldId="365"/>
            <ac:graphicFrameMk id="12" creationId="{315932D0-4C9F-66D6-4112-1A067C14FCE7}"/>
          </ac:graphicFrameMkLst>
        </pc:graphicFrameChg>
        <pc:graphicFrameChg chg="add del mod">
          <ac:chgData name="Gonzalez Moyano, Ricardo" userId="5b44e8b1-3a70-41c8-8d8a-36b87a296b66" providerId="ADAL" clId="{E6A04141-7AC0-4C22-ABF2-A6D9189D77BA}" dt="2025-06-05T12:17:01.718" v="1476" actId="14100"/>
          <ac:graphicFrameMkLst>
            <pc:docMk/>
            <pc:sldMk cId="3580685664" sldId="365"/>
            <ac:graphicFrameMk id="13" creationId="{D85A5DC6-F798-8C12-AD78-98BB671847AB}"/>
          </ac:graphicFrameMkLst>
        </pc:graphicFrameChg>
        <pc:graphicFrameChg chg="add mod">
          <ac:chgData name="Gonzalez Moyano, Ricardo" userId="5b44e8b1-3a70-41c8-8d8a-36b87a296b66" providerId="ADAL" clId="{E6A04141-7AC0-4C22-ABF2-A6D9189D77BA}" dt="2025-06-05T12:17:07.320" v="1479"/>
          <ac:graphicFrameMkLst>
            <pc:docMk/>
            <pc:sldMk cId="3580685664" sldId="365"/>
            <ac:graphicFrameMk id="16" creationId="{12B5CC16-022E-BD05-E297-FB671B09AFE8}"/>
          </ac:graphicFrameMkLst>
        </pc:graphicFrameChg>
        <pc:graphicFrameChg chg="add mod">
          <ac:chgData name="Gonzalez Moyano, Ricardo" userId="5b44e8b1-3a70-41c8-8d8a-36b87a296b66" providerId="ADAL" clId="{E6A04141-7AC0-4C22-ABF2-A6D9189D77BA}" dt="2025-06-05T12:17:07.320" v="1479"/>
          <ac:graphicFrameMkLst>
            <pc:docMk/>
            <pc:sldMk cId="3580685664" sldId="365"/>
            <ac:graphicFrameMk id="17" creationId="{1BC2EE6A-7A6C-E013-F61B-075910907026}"/>
          </ac:graphicFrameMkLst>
        </pc:graphicFrameChg>
        <pc:graphicFrameChg chg="add mod ord modGraphic">
          <ac:chgData name="Gonzalez Moyano, Ricardo" userId="5b44e8b1-3a70-41c8-8d8a-36b87a296b66" providerId="ADAL" clId="{E6A04141-7AC0-4C22-ABF2-A6D9189D77BA}" dt="2025-06-05T12:44:51.336" v="1653" actId="1076"/>
          <ac:graphicFrameMkLst>
            <pc:docMk/>
            <pc:sldMk cId="3580685664" sldId="365"/>
            <ac:graphicFrameMk id="18" creationId="{D9E5E571-59EE-9369-DAF0-94650548FD7B}"/>
          </ac:graphicFrameMkLst>
        </pc:graphicFrameChg>
        <pc:graphicFrameChg chg="add del mod ord">
          <ac:chgData name="Gonzalez Moyano, Ricardo" userId="5b44e8b1-3a70-41c8-8d8a-36b87a296b66" providerId="ADAL" clId="{E6A04141-7AC0-4C22-ABF2-A6D9189D77BA}" dt="2025-06-05T12:18:09.632" v="1496" actId="478"/>
          <ac:graphicFrameMkLst>
            <pc:docMk/>
            <pc:sldMk cId="3580685664" sldId="365"/>
            <ac:graphicFrameMk id="19" creationId="{6B20C93A-C01B-1CD9-8966-C079A1A1A86D}"/>
          </ac:graphicFrameMkLst>
        </pc:graphicFrameChg>
        <pc:graphicFrameChg chg="add mod">
          <ac:chgData name="Gonzalez Moyano, Ricardo" userId="5b44e8b1-3a70-41c8-8d8a-36b87a296b66" providerId="ADAL" clId="{E6A04141-7AC0-4C22-ABF2-A6D9189D77BA}" dt="2025-06-05T12:45:06.032" v="1654" actId="1076"/>
          <ac:graphicFrameMkLst>
            <pc:docMk/>
            <pc:sldMk cId="3580685664" sldId="365"/>
            <ac:graphicFrameMk id="21" creationId="{9D34813E-DA68-ECB3-6906-C6B4444AF47F}"/>
          </ac:graphicFrameMkLst>
        </pc:graphicFrameChg>
      </pc:sldChg>
      <pc:sldChg chg="add del">
        <pc:chgData name="Gonzalez Moyano, Ricardo" userId="5b44e8b1-3a70-41c8-8d8a-36b87a296b66" providerId="ADAL" clId="{E6A04141-7AC0-4C22-ABF2-A6D9189D77BA}" dt="2025-06-05T10:09:09.475" v="296" actId="47"/>
        <pc:sldMkLst>
          <pc:docMk/>
          <pc:sldMk cId="624178168" sldId="366"/>
        </pc:sldMkLst>
      </pc:sldChg>
      <pc:sldChg chg="addSp delSp modSp add mod ord modAnim">
        <pc:chgData name="Gonzalez Moyano, Ricardo" userId="5b44e8b1-3a70-41c8-8d8a-36b87a296b66" providerId="ADAL" clId="{E6A04141-7AC0-4C22-ABF2-A6D9189D77BA}" dt="2025-06-05T12:45:25.346" v="1656"/>
        <pc:sldMkLst>
          <pc:docMk/>
          <pc:sldMk cId="2931441377" sldId="366"/>
        </pc:sldMkLst>
        <pc:spChg chg="mod">
          <ac:chgData name="Gonzalez Moyano, Ricardo" userId="5b44e8b1-3a70-41c8-8d8a-36b87a296b66" providerId="ADAL" clId="{E6A04141-7AC0-4C22-ABF2-A6D9189D77BA}" dt="2025-06-05T12:22:03.136" v="1549" actId="20577"/>
          <ac:spMkLst>
            <pc:docMk/>
            <pc:sldMk cId="2931441377" sldId="366"/>
            <ac:spMk id="3" creationId="{4E47B785-1AA7-6750-5BD2-40017EADCD2D}"/>
          </ac:spMkLst>
        </pc:spChg>
        <pc:spChg chg="add mod">
          <ac:chgData name="Gonzalez Moyano, Ricardo" userId="5b44e8b1-3a70-41c8-8d8a-36b87a296b66" providerId="ADAL" clId="{E6A04141-7AC0-4C22-ABF2-A6D9189D77BA}" dt="2025-06-05T12:21:37.106" v="1520" actId="1076"/>
          <ac:spMkLst>
            <pc:docMk/>
            <pc:sldMk cId="2931441377" sldId="366"/>
            <ac:spMk id="6" creationId="{0A59572D-71AD-EB85-6ACA-9EA0A249BB10}"/>
          </ac:spMkLst>
        </pc:spChg>
        <pc:spChg chg="add mod">
          <ac:chgData name="Gonzalez Moyano, Ricardo" userId="5b44e8b1-3a70-41c8-8d8a-36b87a296b66" providerId="ADAL" clId="{E6A04141-7AC0-4C22-ABF2-A6D9189D77BA}" dt="2025-06-05T12:21:39.069" v="1521"/>
          <ac:spMkLst>
            <pc:docMk/>
            <pc:sldMk cId="2931441377" sldId="366"/>
            <ac:spMk id="8" creationId="{75C17D40-1A1F-79C2-896F-9A49A26049DB}"/>
          </ac:spMkLst>
        </pc:spChg>
        <pc:spChg chg="add mod">
          <ac:chgData name="Gonzalez Moyano, Ricardo" userId="5b44e8b1-3a70-41c8-8d8a-36b87a296b66" providerId="ADAL" clId="{E6A04141-7AC0-4C22-ABF2-A6D9189D77BA}" dt="2025-06-05T12:37:05.960" v="1591" actId="14100"/>
          <ac:spMkLst>
            <pc:docMk/>
            <pc:sldMk cId="2931441377" sldId="366"/>
            <ac:spMk id="10" creationId="{9DA3E69D-A4F7-2C11-3BFA-62ABE848C14E}"/>
          </ac:spMkLst>
        </pc:spChg>
        <pc:spChg chg="add mod">
          <ac:chgData name="Gonzalez Moyano, Ricardo" userId="5b44e8b1-3a70-41c8-8d8a-36b87a296b66" providerId="ADAL" clId="{E6A04141-7AC0-4C22-ABF2-A6D9189D77BA}" dt="2025-06-05T12:37:50.742" v="1597" actId="1076"/>
          <ac:spMkLst>
            <pc:docMk/>
            <pc:sldMk cId="2931441377" sldId="366"/>
            <ac:spMk id="12" creationId="{8A5936A1-9689-49E0-5B9D-F41322355CDE}"/>
          </ac:spMkLst>
        </pc:spChg>
        <pc:spChg chg="add mod">
          <ac:chgData name="Gonzalez Moyano, Ricardo" userId="5b44e8b1-3a70-41c8-8d8a-36b87a296b66" providerId="ADAL" clId="{E6A04141-7AC0-4C22-ABF2-A6D9189D77BA}" dt="2025-06-05T12:38:36.336" v="1602" actId="1076"/>
          <ac:spMkLst>
            <pc:docMk/>
            <pc:sldMk cId="2931441377" sldId="366"/>
            <ac:spMk id="14" creationId="{03FBBC90-81C9-F64D-8F20-96DA0D24C078}"/>
          </ac:spMkLst>
        </pc:spChg>
        <pc:spChg chg="add">
          <ac:chgData name="Gonzalez Moyano, Ricardo" userId="5b44e8b1-3a70-41c8-8d8a-36b87a296b66" providerId="ADAL" clId="{E6A04141-7AC0-4C22-ABF2-A6D9189D77BA}" dt="2025-06-05T12:38:43.834" v="1603"/>
          <ac:spMkLst>
            <pc:docMk/>
            <pc:sldMk cId="2931441377" sldId="366"/>
            <ac:spMk id="15" creationId="{05C9D161-F819-9B73-4E50-7A461699FBAD}"/>
          </ac:spMkLst>
        </pc:spChg>
        <pc:spChg chg="add mod">
          <ac:chgData name="Gonzalez Moyano, Ricardo" userId="5b44e8b1-3a70-41c8-8d8a-36b87a296b66" providerId="ADAL" clId="{E6A04141-7AC0-4C22-ABF2-A6D9189D77BA}" dt="2025-06-05T12:39:28.760" v="1614" actId="1076"/>
          <ac:spMkLst>
            <pc:docMk/>
            <pc:sldMk cId="2931441377" sldId="366"/>
            <ac:spMk id="17" creationId="{A6A4757E-3CF5-F7F2-1385-1B6A68AF0B38}"/>
          </ac:spMkLst>
        </pc:spChg>
        <pc:spChg chg="add mod">
          <ac:chgData name="Gonzalez Moyano, Ricardo" userId="5b44e8b1-3a70-41c8-8d8a-36b87a296b66" providerId="ADAL" clId="{E6A04141-7AC0-4C22-ABF2-A6D9189D77BA}" dt="2025-06-05T12:39:52.600" v="1620" actId="1076"/>
          <ac:spMkLst>
            <pc:docMk/>
            <pc:sldMk cId="2931441377" sldId="366"/>
            <ac:spMk id="19" creationId="{19607DD5-C874-D142-29D7-4D70FC1B24CC}"/>
          </ac:spMkLst>
        </pc:spChg>
        <pc:spChg chg="add del mod">
          <ac:chgData name="Gonzalez Moyano, Ricardo" userId="5b44e8b1-3a70-41c8-8d8a-36b87a296b66" providerId="ADAL" clId="{E6A04141-7AC0-4C22-ABF2-A6D9189D77BA}" dt="2025-06-05T12:40:22.500" v="1627" actId="478"/>
          <ac:spMkLst>
            <pc:docMk/>
            <pc:sldMk cId="2931441377" sldId="366"/>
            <ac:spMk id="21" creationId="{E62ECFA6-1642-DB0E-938E-E5FC08BA92BC}"/>
          </ac:spMkLst>
        </pc:spChg>
        <pc:graphicFrameChg chg="add del mod">
          <ac:chgData name="Gonzalez Moyano, Ricardo" userId="5b44e8b1-3a70-41c8-8d8a-36b87a296b66" providerId="ADAL" clId="{E6A04141-7AC0-4C22-ABF2-A6D9189D77BA}" dt="2025-06-05T12:21:45.840" v="1523" actId="478"/>
          <ac:graphicFrameMkLst>
            <pc:docMk/>
            <pc:sldMk cId="2931441377" sldId="366"/>
            <ac:graphicFrameMk id="7" creationId="{B7DAC36D-AD59-94EF-ECF0-0248CE291604}"/>
          </ac:graphicFrameMkLst>
        </pc:graphicFrameChg>
        <pc:graphicFrameChg chg="add mod">
          <ac:chgData name="Gonzalez Moyano, Ricardo" userId="5b44e8b1-3a70-41c8-8d8a-36b87a296b66" providerId="ADAL" clId="{E6A04141-7AC0-4C22-ABF2-A6D9189D77BA}" dt="2025-06-05T12:37:50.742" v="1597" actId="1076"/>
          <ac:graphicFrameMkLst>
            <pc:docMk/>
            <pc:sldMk cId="2931441377" sldId="366"/>
            <ac:graphicFrameMk id="9" creationId="{710E324F-B228-175D-6667-F26BA44A011F}"/>
          </ac:graphicFrameMkLst>
        </pc:graphicFrameChg>
        <pc:graphicFrameChg chg="add mod">
          <ac:chgData name="Gonzalez Moyano, Ricardo" userId="5b44e8b1-3a70-41c8-8d8a-36b87a296b66" providerId="ADAL" clId="{E6A04141-7AC0-4C22-ABF2-A6D9189D77BA}" dt="2025-06-05T12:37:39.824" v="1593" actId="1076"/>
          <ac:graphicFrameMkLst>
            <pc:docMk/>
            <pc:sldMk cId="2931441377" sldId="366"/>
            <ac:graphicFrameMk id="11" creationId="{6F353C4D-2A76-3D75-9C25-9EF43BCDF3D6}"/>
          </ac:graphicFrameMkLst>
        </pc:graphicFrameChg>
        <pc:graphicFrameChg chg="add mod">
          <ac:chgData name="Gonzalez Moyano, Ricardo" userId="5b44e8b1-3a70-41c8-8d8a-36b87a296b66" providerId="ADAL" clId="{E6A04141-7AC0-4C22-ABF2-A6D9189D77BA}" dt="2025-06-05T12:38:06" v="1600" actId="1076"/>
          <ac:graphicFrameMkLst>
            <pc:docMk/>
            <pc:sldMk cId="2931441377" sldId="366"/>
            <ac:graphicFrameMk id="13" creationId="{C1491A3F-F0A2-27AD-0DDF-87D39F711AE5}"/>
          </ac:graphicFrameMkLst>
        </pc:graphicFrameChg>
        <pc:graphicFrameChg chg="add mod">
          <ac:chgData name="Gonzalez Moyano, Ricardo" userId="5b44e8b1-3a70-41c8-8d8a-36b87a296b66" providerId="ADAL" clId="{E6A04141-7AC0-4C22-ABF2-A6D9189D77BA}" dt="2025-06-05T12:39:13.177" v="1610" actId="1076"/>
          <ac:graphicFrameMkLst>
            <pc:docMk/>
            <pc:sldMk cId="2931441377" sldId="366"/>
            <ac:graphicFrameMk id="16" creationId="{F47E3EC2-FC5E-388F-B589-BCB688D2190A}"/>
          </ac:graphicFrameMkLst>
        </pc:graphicFrameChg>
        <pc:graphicFrameChg chg="add mod">
          <ac:chgData name="Gonzalez Moyano, Ricardo" userId="5b44e8b1-3a70-41c8-8d8a-36b87a296b66" providerId="ADAL" clId="{E6A04141-7AC0-4C22-ABF2-A6D9189D77BA}" dt="2025-06-05T12:41:41.176" v="1642" actId="1076"/>
          <ac:graphicFrameMkLst>
            <pc:docMk/>
            <pc:sldMk cId="2931441377" sldId="366"/>
            <ac:graphicFrameMk id="18" creationId="{C8138407-D657-5CD5-982B-5E57CDCF4775}"/>
          </ac:graphicFrameMkLst>
        </pc:graphicFrameChg>
        <pc:graphicFrameChg chg="add mod">
          <ac:chgData name="Gonzalez Moyano, Ricardo" userId="5b44e8b1-3a70-41c8-8d8a-36b87a296b66" providerId="ADAL" clId="{E6A04141-7AC0-4C22-ABF2-A6D9189D77BA}" dt="2025-06-05T12:40:29.032" v="1628" actId="1076"/>
          <ac:graphicFrameMkLst>
            <pc:docMk/>
            <pc:sldMk cId="2931441377" sldId="366"/>
            <ac:graphicFrameMk id="20" creationId="{FB80F404-81FB-7AAF-D15F-81BF0B3DB549}"/>
          </ac:graphicFrameMkLst>
        </pc:graphicFrameChg>
        <pc:cxnChg chg="add mod">
          <ac:chgData name="Gonzalez Moyano, Ricardo" userId="5b44e8b1-3a70-41c8-8d8a-36b87a296b66" providerId="ADAL" clId="{E6A04141-7AC0-4C22-ABF2-A6D9189D77BA}" dt="2025-06-05T12:41:00.117" v="1632" actId="13822"/>
          <ac:cxnSpMkLst>
            <pc:docMk/>
            <pc:sldMk cId="2931441377" sldId="366"/>
            <ac:cxnSpMk id="23" creationId="{3CA9171B-0AAF-98F2-FA68-78106F172BAC}"/>
          </ac:cxnSpMkLst>
        </pc:cxnChg>
        <pc:cxnChg chg="add mod">
          <ac:chgData name="Gonzalez Moyano, Ricardo" userId="5b44e8b1-3a70-41c8-8d8a-36b87a296b66" providerId="ADAL" clId="{E6A04141-7AC0-4C22-ABF2-A6D9189D77BA}" dt="2025-06-05T12:41:23.144" v="1637" actId="14100"/>
          <ac:cxnSpMkLst>
            <pc:docMk/>
            <pc:sldMk cId="2931441377" sldId="366"/>
            <ac:cxnSpMk id="24" creationId="{95190CC9-B714-89DE-9187-F9781EAFCC48}"/>
          </ac:cxnSpMkLst>
        </pc:cxnChg>
        <pc:cxnChg chg="add mod">
          <ac:chgData name="Gonzalez Moyano, Ricardo" userId="5b44e8b1-3a70-41c8-8d8a-36b87a296b66" providerId="ADAL" clId="{E6A04141-7AC0-4C22-ABF2-A6D9189D77BA}" dt="2025-06-05T12:41:35.488" v="1641" actId="14100"/>
          <ac:cxnSpMkLst>
            <pc:docMk/>
            <pc:sldMk cId="2931441377" sldId="366"/>
            <ac:cxnSpMk id="27" creationId="{281437B4-E6B8-C505-D746-F2F5515C1278}"/>
          </ac:cxnSpMkLst>
        </pc:cxnChg>
      </pc:sldChg>
      <pc:sldChg chg="addSp delSp modSp add mod delAnim">
        <pc:chgData name="Gonzalez Moyano, Ricardo" userId="5b44e8b1-3a70-41c8-8d8a-36b87a296b66" providerId="ADAL" clId="{E6A04141-7AC0-4C22-ABF2-A6D9189D77BA}" dt="2025-06-05T12:54:32.314" v="1835" actId="20577"/>
        <pc:sldMkLst>
          <pc:docMk/>
          <pc:sldMk cId="2094075788" sldId="367"/>
        </pc:sldMkLst>
        <pc:spChg chg="del">
          <ac:chgData name="Gonzalez Moyano, Ricardo" userId="5b44e8b1-3a70-41c8-8d8a-36b87a296b66" providerId="ADAL" clId="{E6A04141-7AC0-4C22-ABF2-A6D9189D77BA}" dt="2025-06-05T12:47:44.390" v="1659" actId="478"/>
          <ac:spMkLst>
            <pc:docMk/>
            <pc:sldMk cId="2094075788" sldId="367"/>
            <ac:spMk id="3" creationId="{D17316B2-6CCD-3B70-5281-185BC2E5B4CC}"/>
          </ac:spMkLst>
        </pc:spChg>
        <pc:spChg chg="del">
          <ac:chgData name="Gonzalez Moyano, Ricardo" userId="5b44e8b1-3a70-41c8-8d8a-36b87a296b66" providerId="ADAL" clId="{E6A04141-7AC0-4C22-ABF2-A6D9189D77BA}" dt="2025-06-05T12:47:58.784" v="1666" actId="478"/>
          <ac:spMkLst>
            <pc:docMk/>
            <pc:sldMk cId="2094075788" sldId="367"/>
            <ac:spMk id="14" creationId="{E0E4B94F-2A8B-AD8C-046B-D779A4BE6F14}"/>
          </ac:spMkLst>
        </pc:spChg>
        <pc:spChg chg="add del mod">
          <ac:chgData name="Gonzalez Moyano, Ricardo" userId="5b44e8b1-3a70-41c8-8d8a-36b87a296b66" providerId="ADAL" clId="{E6A04141-7AC0-4C22-ABF2-A6D9189D77BA}" dt="2025-06-05T12:47:53.253" v="1660" actId="478"/>
          <ac:spMkLst>
            <pc:docMk/>
            <pc:sldMk cId="2094075788" sldId="367"/>
            <ac:spMk id="21" creationId="{EEDE7A0B-5068-1F02-E0D0-971528EF145C}"/>
          </ac:spMkLst>
        </pc:spChg>
        <pc:spChg chg="add mod">
          <ac:chgData name="Gonzalez Moyano, Ricardo" userId="5b44e8b1-3a70-41c8-8d8a-36b87a296b66" providerId="ADAL" clId="{E6A04141-7AC0-4C22-ABF2-A6D9189D77BA}" dt="2025-06-05T12:54:32.314" v="1835" actId="20577"/>
          <ac:spMkLst>
            <pc:docMk/>
            <pc:sldMk cId="2094075788" sldId="367"/>
            <ac:spMk id="26" creationId="{FC210E1A-3267-0C21-07B3-A66D758A7911}"/>
          </ac:spMkLst>
        </pc:spChg>
        <pc:spChg chg="add mod">
          <ac:chgData name="Gonzalez Moyano, Ricardo" userId="5b44e8b1-3a70-41c8-8d8a-36b87a296b66" providerId="ADAL" clId="{E6A04141-7AC0-4C22-ABF2-A6D9189D77BA}" dt="2025-06-05T12:51:10.692" v="1707" actId="20577"/>
          <ac:spMkLst>
            <pc:docMk/>
            <pc:sldMk cId="2094075788" sldId="367"/>
            <ac:spMk id="29" creationId="{2B5AB84A-5E43-9942-122B-9C44C1BED944}"/>
          </ac:spMkLst>
        </pc:spChg>
        <pc:graphicFrameChg chg="del">
          <ac:chgData name="Gonzalez Moyano, Ricardo" userId="5b44e8b1-3a70-41c8-8d8a-36b87a296b66" providerId="ADAL" clId="{E6A04141-7AC0-4C22-ABF2-A6D9189D77BA}" dt="2025-06-05T12:48:00.288" v="1668" actId="478"/>
          <ac:graphicFrameMkLst>
            <pc:docMk/>
            <pc:sldMk cId="2094075788" sldId="367"/>
            <ac:graphicFrameMk id="9" creationId="{95F78237-51AE-4DA9-BFE8-F48C385E7C1C}"/>
          </ac:graphicFrameMkLst>
        </pc:graphicFrameChg>
        <pc:graphicFrameChg chg="del">
          <ac:chgData name="Gonzalez Moyano, Ricardo" userId="5b44e8b1-3a70-41c8-8d8a-36b87a296b66" providerId="ADAL" clId="{E6A04141-7AC0-4C22-ABF2-A6D9189D77BA}" dt="2025-06-05T12:48:00.996" v="1669" actId="478"/>
          <ac:graphicFrameMkLst>
            <pc:docMk/>
            <pc:sldMk cId="2094075788" sldId="367"/>
            <ac:graphicFrameMk id="11" creationId="{D2AFB244-A1C2-A7A0-FE17-86489F10FBC4}"/>
          </ac:graphicFrameMkLst>
        </pc:graphicFrameChg>
        <pc:graphicFrameChg chg="del">
          <ac:chgData name="Gonzalez Moyano, Ricardo" userId="5b44e8b1-3a70-41c8-8d8a-36b87a296b66" providerId="ADAL" clId="{E6A04141-7AC0-4C22-ABF2-A6D9189D77BA}" dt="2025-06-05T12:48:01.616" v="1670" actId="478"/>
          <ac:graphicFrameMkLst>
            <pc:docMk/>
            <pc:sldMk cId="2094075788" sldId="367"/>
            <ac:graphicFrameMk id="13" creationId="{2FEF0D96-30AA-389D-43FE-2533281716BA}"/>
          </ac:graphicFrameMkLst>
        </pc:graphicFrameChg>
        <pc:graphicFrameChg chg="del">
          <ac:chgData name="Gonzalez Moyano, Ricardo" userId="5b44e8b1-3a70-41c8-8d8a-36b87a296b66" providerId="ADAL" clId="{E6A04141-7AC0-4C22-ABF2-A6D9189D77BA}" dt="2025-06-05T12:47:56.405" v="1663" actId="478"/>
          <ac:graphicFrameMkLst>
            <pc:docMk/>
            <pc:sldMk cId="2094075788" sldId="367"/>
            <ac:graphicFrameMk id="16" creationId="{8572F05F-E98D-D131-21A6-75523660F4F4}"/>
          </ac:graphicFrameMkLst>
        </pc:graphicFrameChg>
        <pc:graphicFrameChg chg="del">
          <ac:chgData name="Gonzalez Moyano, Ricardo" userId="5b44e8b1-3a70-41c8-8d8a-36b87a296b66" providerId="ADAL" clId="{E6A04141-7AC0-4C22-ABF2-A6D9189D77BA}" dt="2025-06-05T12:47:55.060" v="1661" actId="478"/>
          <ac:graphicFrameMkLst>
            <pc:docMk/>
            <pc:sldMk cId="2094075788" sldId="367"/>
            <ac:graphicFrameMk id="18" creationId="{28F22C05-03C2-D880-696F-F98AD2FC98D1}"/>
          </ac:graphicFrameMkLst>
        </pc:graphicFrameChg>
        <pc:graphicFrameChg chg="del">
          <ac:chgData name="Gonzalez Moyano, Ricardo" userId="5b44e8b1-3a70-41c8-8d8a-36b87a296b66" providerId="ADAL" clId="{E6A04141-7AC0-4C22-ABF2-A6D9189D77BA}" dt="2025-06-05T12:47:55.747" v="1662" actId="478"/>
          <ac:graphicFrameMkLst>
            <pc:docMk/>
            <pc:sldMk cId="2094075788" sldId="367"/>
            <ac:graphicFrameMk id="20" creationId="{1E1C3578-FF7D-E42F-86F2-973B354C3EAD}"/>
          </ac:graphicFrameMkLst>
        </pc:graphicFrameChg>
        <pc:picChg chg="add mod">
          <ac:chgData name="Gonzalez Moyano, Ricardo" userId="5b44e8b1-3a70-41c8-8d8a-36b87a296b66" providerId="ADAL" clId="{E6A04141-7AC0-4C22-ABF2-A6D9189D77BA}" dt="2025-06-05T12:51:41.559" v="1716" actId="1076"/>
          <ac:picMkLst>
            <pc:docMk/>
            <pc:sldMk cId="2094075788" sldId="367"/>
            <ac:picMk id="22" creationId="{A11BB644-741A-8F4A-B74F-EBFBAC41845F}"/>
          </ac:picMkLst>
        </pc:picChg>
        <pc:cxnChg chg="del">
          <ac:chgData name="Gonzalez Moyano, Ricardo" userId="5b44e8b1-3a70-41c8-8d8a-36b87a296b66" providerId="ADAL" clId="{E6A04141-7AC0-4C22-ABF2-A6D9189D77BA}" dt="2025-06-05T12:47:57.412" v="1664" actId="478"/>
          <ac:cxnSpMkLst>
            <pc:docMk/>
            <pc:sldMk cId="2094075788" sldId="367"/>
            <ac:cxnSpMk id="23" creationId="{FEF5C5A4-7819-DCC8-15BA-7018CAE83EDA}"/>
          </ac:cxnSpMkLst>
        </pc:cxnChg>
        <pc:cxnChg chg="del">
          <ac:chgData name="Gonzalez Moyano, Ricardo" userId="5b44e8b1-3a70-41c8-8d8a-36b87a296b66" providerId="ADAL" clId="{E6A04141-7AC0-4C22-ABF2-A6D9189D77BA}" dt="2025-06-05T12:47:58.225" v="1665" actId="478"/>
          <ac:cxnSpMkLst>
            <pc:docMk/>
            <pc:sldMk cId="2094075788" sldId="367"/>
            <ac:cxnSpMk id="24" creationId="{65CDE945-BB19-583A-9F7F-0479E4725B53}"/>
          </ac:cxnSpMkLst>
        </pc:cxnChg>
        <pc:cxnChg chg="del">
          <ac:chgData name="Gonzalez Moyano, Ricardo" userId="5b44e8b1-3a70-41c8-8d8a-36b87a296b66" providerId="ADAL" clId="{E6A04141-7AC0-4C22-ABF2-A6D9189D77BA}" dt="2025-06-05T12:47:59.409" v="1667" actId="478"/>
          <ac:cxnSpMkLst>
            <pc:docMk/>
            <pc:sldMk cId="2094075788" sldId="367"/>
            <ac:cxnSpMk id="27" creationId="{E542CE79-ACCB-4E7F-FBFE-690E8D26BF6B}"/>
          </ac:cxnSpMkLst>
        </pc:cxnChg>
      </pc:sldChg>
      <pc:sldChg chg="new del">
        <pc:chgData name="Gonzalez Moyano, Ricardo" userId="5b44e8b1-3a70-41c8-8d8a-36b87a296b66" providerId="ADAL" clId="{E6A04141-7AC0-4C22-ABF2-A6D9189D77BA}" dt="2025-06-05T12:55:11.288" v="1838" actId="47"/>
        <pc:sldMkLst>
          <pc:docMk/>
          <pc:sldMk cId="3179925584" sldId="368"/>
        </pc:sldMkLst>
      </pc:sldChg>
      <pc:sldChg chg="addSp delSp modSp add mod">
        <pc:chgData name="Gonzalez Moyano, Ricardo" userId="5b44e8b1-3a70-41c8-8d8a-36b87a296b66" providerId="ADAL" clId="{E6A04141-7AC0-4C22-ABF2-A6D9189D77BA}" dt="2025-06-05T12:59:25.689" v="1912" actId="1076"/>
        <pc:sldMkLst>
          <pc:docMk/>
          <pc:sldMk cId="3698924394" sldId="369"/>
        </pc:sldMkLst>
        <pc:spChg chg="add mod">
          <ac:chgData name="Gonzalez Moyano, Ricardo" userId="5b44e8b1-3a70-41c8-8d8a-36b87a296b66" providerId="ADAL" clId="{E6A04141-7AC0-4C22-ABF2-A6D9189D77BA}" dt="2025-06-05T12:59:25.689" v="1912" actId="1076"/>
          <ac:spMkLst>
            <pc:docMk/>
            <pc:sldMk cId="3698924394" sldId="369"/>
            <ac:spMk id="21" creationId="{4319E607-F4C7-6B6F-E42F-8FF9CB0DA1C7}"/>
          </ac:spMkLst>
        </pc:spChg>
        <pc:spChg chg="add del mod">
          <ac:chgData name="Gonzalez Moyano, Ricardo" userId="5b44e8b1-3a70-41c8-8d8a-36b87a296b66" providerId="ADAL" clId="{E6A04141-7AC0-4C22-ABF2-A6D9189D77BA}" dt="2025-06-05T12:58:51.956" v="1894" actId="478"/>
          <ac:spMkLst>
            <pc:docMk/>
            <pc:sldMk cId="3698924394" sldId="369"/>
            <ac:spMk id="24" creationId="{235B36CE-F42E-19DC-23F7-FFDFB0C2B09E}"/>
          </ac:spMkLst>
        </pc:spChg>
        <pc:spChg chg="del">
          <ac:chgData name="Gonzalez Moyano, Ricardo" userId="5b44e8b1-3a70-41c8-8d8a-36b87a296b66" providerId="ADAL" clId="{E6A04141-7AC0-4C22-ABF2-A6D9189D77BA}" dt="2025-06-05T12:55:17.419" v="1841" actId="478"/>
          <ac:spMkLst>
            <pc:docMk/>
            <pc:sldMk cId="3698924394" sldId="369"/>
            <ac:spMk id="26" creationId="{B1573D53-7D79-219E-01B3-90A509BC655F}"/>
          </ac:spMkLst>
        </pc:spChg>
        <pc:spChg chg="del">
          <ac:chgData name="Gonzalez Moyano, Ricardo" userId="5b44e8b1-3a70-41c8-8d8a-36b87a296b66" providerId="ADAL" clId="{E6A04141-7AC0-4C22-ABF2-A6D9189D77BA}" dt="2025-06-05T12:55:15.740" v="1839" actId="478"/>
          <ac:spMkLst>
            <pc:docMk/>
            <pc:sldMk cId="3698924394" sldId="369"/>
            <ac:spMk id="29" creationId="{86ABEF13-94CC-9A3E-98EA-3F3F8150AEDB}"/>
          </ac:spMkLst>
        </pc:spChg>
        <pc:graphicFrameChg chg="add mod">
          <ac:chgData name="Gonzalez Moyano, Ricardo" userId="5b44e8b1-3a70-41c8-8d8a-36b87a296b66" providerId="ADAL" clId="{E6A04141-7AC0-4C22-ABF2-A6D9189D77BA}" dt="2025-06-05T12:56:05.342" v="1860" actId="14100"/>
          <ac:graphicFrameMkLst>
            <pc:docMk/>
            <pc:sldMk cId="3698924394" sldId="369"/>
            <ac:graphicFrameMk id="3" creationId="{F0878EEA-8FC4-43CB-927F-E1653EF2B685}"/>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7" creationId="{99D16415-5959-AD67-E054-11F94FC14727}"/>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9" creationId="{1EE7C61A-904F-2F6F-AE74-095D1A057EA5}"/>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11" creationId="{05FB6602-22A0-A2BF-FDA4-AE9F6A5BCFF1}"/>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13" creationId="{16ADFEFD-4D71-84DF-9404-9BC41FB4EDBF}"/>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14" creationId="{9B95972B-6DFA-CBD8-860D-B79246192054}"/>
          </ac:graphicFrameMkLst>
        </pc:graphicFrameChg>
        <pc:graphicFrameChg chg="add del mod">
          <ac:chgData name="Gonzalez Moyano, Ricardo" userId="5b44e8b1-3a70-41c8-8d8a-36b87a296b66" providerId="ADAL" clId="{E6A04141-7AC0-4C22-ABF2-A6D9189D77BA}" dt="2025-06-05T12:56:05.717" v="1861"/>
          <ac:graphicFrameMkLst>
            <pc:docMk/>
            <pc:sldMk cId="3698924394" sldId="369"/>
            <ac:graphicFrameMk id="16" creationId="{91EDF9A4-15AE-3027-B0AB-C007AE4DD321}"/>
          </ac:graphicFrameMkLst>
        </pc:graphicFrameChg>
        <pc:graphicFrameChg chg="add mod">
          <ac:chgData name="Gonzalez Moyano, Ricardo" userId="5b44e8b1-3a70-41c8-8d8a-36b87a296b66" providerId="ADAL" clId="{E6A04141-7AC0-4C22-ABF2-A6D9189D77BA}" dt="2025-06-05T12:58:11.959" v="1881" actId="14100"/>
          <ac:graphicFrameMkLst>
            <pc:docMk/>
            <pc:sldMk cId="3698924394" sldId="369"/>
            <ac:graphicFrameMk id="23" creationId="{BD7059D6-81DB-4F07-45EB-C9A1803867FF}"/>
          </ac:graphicFrameMkLst>
        </pc:graphicFrameChg>
        <pc:picChg chg="add del mod">
          <ac:chgData name="Gonzalez Moyano, Ricardo" userId="5b44e8b1-3a70-41c8-8d8a-36b87a296b66" providerId="ADAL" clId="{E6A04141-7AC0-4C22-ABF2-A6D9189D77BA}" dt="2025-06-05T12:56:31.772" v="1865" actId="478"/>
          <ac:picMkLst>
            <pc:docMk/>
            <pc:sldMk cId="3698924394" sldId="369"/>
            <ac:picMk id="18" creationId="{303EC711-0F3C-69B0-8108-77F866BF7247}"/>
          </ac:picMkLst>
        </pc:picChg>
        <pc:picChg chg="add mod">
          <ac:chgData name="Gonzalez Moyano, Ricardo" userId="5b44e8b1-3a70-41c8-8d8a-36b87a296b66" providerId="ADAL" clId="{E6A04141-7AC0-4C22-ABF2-A6D9189D77BA}" dt="2025-06-05T12:57:43.831" v="1878" actId="1076"/>
          <ac:picMkLst>
            <pc:docMk/>
            <pc:sldMk cId="3698924394" sldId="369"/>
            <ac:picMk id="20" creationId="{4C718967-4E65-E258-1923-F22306939FD5}"/>
          </ac:picMkLst>
        </pc:picChg>
        <pc:picChg chg="del">
          <ac:chgData name="Gonzalez Moyano, Ricardo" userId="5b44e8b1-3a70-41c8-8d8a-36b87a296b66" providerId="ADAL" clId="{E6A04141-7AC0-4C22-ABF2-A6D9189D77BA}" dt="2025-06-05T12:55:16.591" v="1840" actId="478"/>
          <ac:picMkLst>
            <pc:docMk/>
            <pc:sldMk cId="3698924394" sldId="369"/>
            <ac:picMk id="22" creationId="{15A44895-16DA-4E1D-3C74-75A5A9E1433C}"/>
          </ac:picMkLst>
        </pc:picChg>
      </pc:sldChg>
      <pc:sldChg chg="addSp delSp modSp add mod">
        <pc:chgData name="Gonzalez Moyano, Ricardo" userId="5b44e8b1-3a70-41c8-8d8a-36b87a296b66" providerId="ADAL" clId="{E6A04141-7AC0-4C22-ABF2-A6D9189D77BA}" dt="2025-06-05T13:12:54.424" v="1956" actId="1076"/>
        <pc:sldMkLst>
          <pc:docMk/>
          <pc:sldMk cId="4239208412" sldId="370"/>
        </pc:sldMkLst>
        <pc:spChg chg="del">
          <ac:chgData name="Gonzalez Moyano, Ricardo" userId="5b44e8b1-3a70-41c8-8d8a-36b87a296b66" providerId="ADAL" clId="{E6A04141-7AC0-4C22-ABF2-A6D9189D77BA}" dt="2025-06-05T13:01:44.817" v="1915" actId="478"/>
          <ac:spMkLst>
            <pc:docMk/>
            <pc:sldMk cId="4239208412" sldId="370"/>
            <ac:spMk id="21" creationId="{90CA7FBB-C747-0204-A9D8-ED3C492B9D2B}"/>
          </ac:spMkLst>
        </pc:spChg>
        <pc:spChg chg="add mod">
          <ac:chgData name="Gonzalez Moyano, Ricardo" userId="5b44e8b1-3a70-41c8-8d8a-36b87a296b66" providerId="ADAL" clId="{E6A04141-7AC0-4C22-ABF2-A6D9189D77BA}" dt="2025-06-05T13:12:54.424" v="1956" actId="1076"/>
          <ac:spMkLst>
            <pc:docMk/>
            <pc:sldMk cId="4239208412" sldId="370"/>
            <ac:spMk id="25" creationId="{9581F593-6B26-E4EE-FDA2-7E6A0DA2FF03}"/>
          </ac:spMkLst>
        </pc:spChg>
        <pc:graphicFrameChg chg="add mod">
          <ac:chgData name="Gonzalez Moyano, Ricardo" userId="5b44e8b1-3a70-41c8-8d8a-36b87a296b66" providerId="ADAL" clId="{E6A04141-7AC0-4C22-ABF2-A6D9189D77BA}" dt="2025-06-05T13:10:49.728" v="1916"/>
          <ac:graphicFrameMkLst>
            <pc:docMk/>
            <pc:sldMk cId="4239208412" sldId="370"/>
            <ac:graphicFrameMk id="3" creationId="{AD76F0E4-1C85-D2B2-F0B2-A8F42F54A519}"/>
          </ac:graphicFrameMkLst>
        </pc:graphicFrameChg>
        <pc:graphicFrameChg chg="add mod">
          <ac:chgData name="Gonzalez Moyano, Ricardo" userId="5b44e8b1-3a70-41c8-8d8a-36b87a296b66" providerId="ADAL" clId="{E6A04141-7AC0-4C22-ABF2-A6D9189D77BA}" dt="2025-06-05T13:10:50.661" v="1917"/>
          <ac:graphicFrameMkLst>
            <pc:docMk/>
            <pc:sldMk cId="4239208412" sldId="370"/>
            <ac:graphicFrameMk id="7" creationId="{CEC69046-CB98-9FEB-DED2-D3D32C84B9A0}"/>
          </ac:graphicFrameMkLst>
        </pc:graphicFrameChg>
        <pc:graphicFrameChg chg="add mod">
          <ac:chgData name="Gonzalez Moyano, Ricardo" userId="5b44e8b1-3a70-41c8-8d8a-36b87a296b66" providerId="ADAL" clId="{E6A04141-7AC0-4C22-ABF2-A6D9189D77BA}" dt="2025-06-05T13:10:50.661" v="1917"/>
          <ac:graphicFrameMkLst>
            <pc:docMk/>
            <pc:sldMk cId="4239208412" sldId="370"/>
            <ac:graphicFrameMk id="9" creationId="{E5B04E26-B07B-AB4B-DF3E-3CE1C2953556}"/>
          </ac:graphicFrameMkLst>
        </pc:graphicFrameChg>
        <pc:graphicFrameChg chg="add mod">
          <ac:chgData name="Gonzalez Moyano, Ricardo" userId="5b44e8b1-3a70-41c8-8d8a-36b87a296b66" providerId="ADAL" clId="{E6A04141-7AC0-4C22-ABF2-A6D9189D77BA}" dt="2025-06-05T13:10:50.661" v="1917"/>
          <ac:graphicFrameMkLst>
            <pc:docMk/>
            <pc:sldMk cId="4239208412" sldId="370"/>
            <ac:graphicFrameMk id="11" creationId="{242AD1C7-4DED-5B23-BB44-145DDDD96C45}"/>
          </ac:graphicFrameMkLst>
        </pc:graphicFrameChg>
        <pc:graphicFrameChg chg="add mod">
          <ac:chgData name="Gonzalez Moyano, Ricardo" userId="5b44e8b1-3a70-41c8-8d8a-36b87a296b66" providerId="ADAL" clId="{E6A04141-7AC0-4C22-ABF2-A6D9189D77BA}" dt="2025-06-05T13:10:50.661" v="1917"/>
          <ac:graphicFrameMkLst>
            <pc:docMk/>
            <pc:sldMk cId="4239208412" sldId="370"/>
            <ac:graphicFrameMk id="13" creationId="{A3D59E74-921A-5047-312F-B45FEDF66E4B}"/>
          </ac:graphicFrameMkLst>
        </pc:graphicFrameChg>
        <pc:graphicFrameChg chg="add mod modGraphic">
          <ac:chgData name="Gonzalez Moyano, Ricardo" userId="5b44e8b1-3a70-41c8-8d8a-36b87a296b66" providerId="ADAL" clId="{E6A04141-7AC0-4C22-ABF2-A6D9189D77BA}" dt="2025-06-05T13:12:18.453" v="1950" actId="20577"/>
          <ac:graphicFrameMkLst>
            <pc:docMk/>
            <pc:sldMk cId="4239208412" sldId="370"/>
            <ac:graphicFrameMk id="14" creationId="{AE8E35E9-31F9-8EE0-E14C-71DB442EDA28}"/>
          </ac:graphicFrameMkLst>
        </pc:graphicFrameChg>
        <pc:graphicFrameChg chg="add mod">
          <ac:chgData name="Gonzalez Moyano, Ricardo" userId="5b44e8b1-3a70-41c8-8d8a-36b87a296b66" providerId="ADAL" clId="{E6A04141-7AC0-4C22-ABF2-A6D9189D77BA}" dt="2025-06-05T13:12:17.448" v="1949" actId="1076"/>
          <ac:graphicFrameMkLst>
            <pc:docMk/>
            <pc:sldMk cId="4239208412" sldId="370"/>
            <ac:graphicFrameMk id="16" creationId="{EA0606C9-3C19-BE13-444B-D3440B27798F}"/>
          </ac:graphicFrameMkLst>
        </pc:graphicFrameChg>
        <pc:graphicFrameChg chg="add mod">
          <ac:chgData name="Gonzalez Moyano, Ricardo" userId="5b44e8b1-3a70-41c8-8d8a-36b87a296b66" providerId="ADAL" clId="{E6A04141-7AC0-4C22-ABF2-A6D9189D77BA}" dt="2025-06-05T13:12:09.720" v="1946" actId="1076"/>
          <ac:graphicFrameMkLst>
            <pc:docMk/>
            <pc:sldMk cId="4239208412" sldId="370"/>
            <ac:graphicFrameMk id="18" creationId="{33D57C73-6E53-9CA3-12A0-FD24A29BC04D}"/>
          </ac:graphicFrameMkLst>
        </pc:graphicFrameChg>
        <pc:graphicFrameChg chg="add mod">
          <ac:chgData name="Gonzalez Moyano, Ricardo" userId="5b44e8b1-3a70-41c8-8d8a-36b87a296b66" providerId="ADAL" clId="{E6A04141-7AC0-4C22-ABF2-A6D9189D77BA}" dt="2025-06-05T13:12:03.761" v="1944" actId="1076"/>
          <ac:graphicFrameMkLst>
            <pc:docMk/>
            <pc:sldMk cId="4239208412" sldId="370"/>
            <ac:graphicFrameMk id="22" creationId="{FBF032CE-5105-0AC6-8432-0D8C8FCF75F5}"/>
          </ac:graphicFrameMkLst>
        </pc:graphicFrameChg>
        <pc:graphicFrameChg chg="add mod">
          <ac:chgData name="Gonzalez Moyano, Ricardo" userId="5b44e8b1-3a70-41c8-8d8a-36b87a296b66" providerId="ADAL" clId="{E6A04141-7AC0-4C22-ABF2-A6D9189D77BA}" dt="2025-06-05T13:12:26.280" v="1952" actId="1076"/>
          <ac:graphicFrameMkLst>
            <pc:docMk/>
            <pc:sldMk cId="4239208412" sldId="370"/>
            <ac:graphicFrameMk id="24" creationId="{DE024A18-A379-9F8E-4FEC-749DA239AEEC}"/>
          </ac:graphicFrameMkLst>
        </pc:graphicFrameChg>
        <pc:picChg chg="del">
          <ac:chgData name="Gonzalez Moyano, Ricardo" userId="5b44e8b1-3a70-41c8-8d8a-36b87a296b66" providerId="ADAL" clId="{E6A04141-7AC0-4C22-ABF2-A6D9189D77BA}" dt="2025-06-05T13:01:42.619" v="1914" actId="478"/>
          <ac:picMkLst>
            <pc:docMk/>
            <pc:sldMk cId="4239208412" sldId="370"/>
            <ac:picMk id="20" creationId="{0F77FFD6-27AF-32AB-7D01-F9ED7309F9AB}"/>
          </ac:picMkLst>
        </pc:pic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05/06/2025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57006-9A7D-16A5-22E4-E2EA638D1CA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15CE4CA-FFC3-E6D1-6B4F-C563542AC4DB}"/>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A37AEFF-561C-9B1C-C50F-60E80291B0DB}"/>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70326D10-1E66-6B51-2BDD-DC545DB46687}"/>
              </a:ext>
            </a:extLst>
          </p:cNvPr>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803416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599F-F793-D50F-105A-6B8D224955C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958367-2CA0-0378-1552-28D2CFC724F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FBD6096-06DF-FD70-3530-90801156C53C}"/>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1BE7D720-08CC-3F32-AF39-DAAA3D6F3F62}"/>
              </a:ext>
            </a:extLst>
          </p:cNvPr>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391575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745F0-3FA0-88B8-24FD-C2B018E177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04F0A14-4D52-6902-06A9-EA3D32E4A3C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43509E-2673-91E2-39A2-8C21ACDC9463}"/>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9CD33ED6-A77B-77C0-C9BC-AEDCABAD7805}"/>
              </a:ext>
            </a:extLst>
          </p:cNvPr>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16754924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C775-6BC3-E87E-442C-6406B2A393B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B09FF3-2A68-FB28-AD26-DF3E722D8A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E42727-0DBB-0554-B863-C99F9F4A1BF7}"/>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6BBF48D5-53A2-58E3-5CF2-F8F350876D8E}"/>
              </a:ext>
            </a:extLst>
          </p:cNvPr>
          <p:cNvSpPr>
            <a:spLocks noGrp="1"/>
          </p:cNvSpPr>
          <p:nvPr>
            <p:ph type="sldNum" sz="quarter" idx="5"/>
          </p:nvPr>
        </p:nvSpPr>
        <p:spPr/>
        <p:txBody>
          <a:bodyPr/>
          <a:lstStyle/>
          <a:p>
            <a:fld id="{CA6CDE8D-5C8C-4CEB-8086-70F298F6BBD0}" type="slidenum">
              <a:rPr lang="es-ES" smtClean="0"/>
              <a:t>19</a:t>
            </a:fld>
            <a:endParaRPr lang="es-ES"/>
          </a:p>
        </p:txBody>
      </p:sp>
    </p:spTree>
    <p:extLst>
      <p:ext uri="{BB962C8B-B14F-4D97-AF65-F5344CB8AC3E}">
        <p14:creationId xmlns:p14="http://schemas.microsoft.com/office/powerpoint/2010/main" val="2058366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28</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949884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wmf"/><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6.wmf"/><Relationship Id="rId5" Type="http://schemas.openxmlformats.org/officeDocument/2006/relationships/oleObject" Target="../embeddings/oleObject2.bin"/><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49.wmf"/><Relationship Id="rId3" Type="http://schemas.openxmlformats.org/officeDocument/2006/relationships/image" Target="../media/image44.wmf"/><Relationship Id="rId7" Type="http://schemas.openxmlformats.org/officeDocument/2006/relationships/image" Target="../media/image46.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47.wmf"/></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emf"/><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10.bin"/></Relationships>
</file>

<file path=ppt/slides/_rels/slide26.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1.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oleObject" Target="../embeddings/oleObject13.bin"/><Relationship Id="rId17" Type="http://schemas.openxmlformats.org/officeDocument/2006/relationships/image" Target="../media/image63.wmf"/><Relationship Id="rId2" Type="http://schemas.openxmlformats.org/officeDocument/2006/relationships/oleObject" Target="../embeddings/oleObject11.bin"/><Relationship Id="rId16" Type="http://schemas.openxmlformats.org/officeDocument/2006/relationships/oleObject" Target="../embeddings/oleObject15.bin"/><Relationship Id="rId1" Type="http://schemas.openxmlformats.org/officeDocument/2006/relationships/slideLayout" Target="../slideLayouts/slideLayout2.xml"/><Relationship Id="rId6" Type="http://schemas.openxmlformats.org/officeDocument/2006/relationships/image" Target="../media/image56.wmf"/><Relationship Id="rId11" Type="http://schemas.openxmlformats.org/officeDocument/2006/relationships/image" Target="../media/image60.wmf"/><Relationship Id="rId5" Type="http://schemas.openxmlformats.org/officeDocument/2006/relationships/image" Target="../media/image55.wmf"/><Relationship Id="rId15" Type="http://schemas.openxmlformats.org/officeDocument/2006/relationships/image" Target="../media/image62.wmf"/><Relationship Id="rId10" Type="http://schemas.openxmlformats.org/officeDocument/2006/relationships/oleObject" Target="../embeddings/oleObject12.bin"/><Relationship Id="rId4" Type="http://schemas.openxmlformats.org/officeDocument/2006/relationships/image" Target="../media/image54.wmf"/><Relationship Id="rId9" Type="http://schemas.openxmlformats.org/officeDocument/2006/relationships/image" Target="../media/image59.wmf"/><Relationship Id="rId14" Type="http://schemas.openxmlformats.org/officeDocument/2006/relationships/oleObject" Target="../embeddings/oleObject14.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r>
              <a:rPr lang="es-ES" dirty="0">
                <a:solidFill>
                  <a:schemeClr val="bg2">
                    <a:lumMod val="90000"/>
                  </a:schemeClr>
                </a:solidFill>
              </a:rPr>
              <a:t>II Congreso de Eficiencia y Productividad</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6000" b="1" kern="100" dirty="0">
                <a:effectLst/>
                <a:latin typeface="Times New Roman" panose="02020603050405020304" pitchFamily="18" charset="0"/>
                <a:ea typeface="Aptos" panose="020B0004020202020204" pitchFamily="34" charset="0"/>
                <a:cs typeface="Times New Roman" panose="02020603050405020304" pitchFamily="18" charset="0"/>
              </a:rPr>
              <a:t>Inteligencia Artificial Explicable para el análisis de eficiencia probabilístico</a:t>
            </a:r>
            <a:endParaRPr lang="en-GB" sz="72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a:t>
            </a:r>
            <a:r>
              <a:rPr lang="es-ES" dirty="0"/>
              <a:t> Juan Aparicio, José Luis </a:t>
            </a:r>
            <a:r>
              <a:rPr lang="es-ES" dirty="0" err="1"/>
              <a:t>Zofío</a:t>
            </a:r>
            <a:r>
              <a:rPr lang="es-ES" dirty="0"/>
              <a:t>, Víctor España y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10</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12</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lnSpcReduction="10000"/>
          </a:bodyPr>
          <a:lstStyle/>
          <a:p>
            <a:r>
              <a:rPr lang="en-GB" dirty="0"/>
              <a:t>Step 1: </a:t>
            </a:r>
            <a:r>
              <a:rPr lang="en-US" dirty="0"/>
              <a:t>Data labeling process.</a:t>
            </a:r>
          </a:p>
          <a:p>
            <a:endParaRPr lang="en-GB" dirty="0"/>
          </a:p>
          <a:p>
            <a:r>
              <a:rPr lang="en-GB" dirty="0"/>
              <a:t>Utilize the additive DEA model (Charnes et al., 1985) to partition the set of DMUs in two categories.</a:t>
            </a:r>
          </a:p>
          <a:p>
            <a:endParaRPr lang="en-GB" dirty="0"/>
          </a:p>
          <a:p>
            <a:r>
              <a:rPr lang="en-GB" dirty="0"/>
              <a:t>Efficient vs 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a:latin typeface="Times New Roman" panose="02020603050405020304" pitchFamily="18" charset="0"/>
                <a:cs typeface="Times New Roman" panose="02020603050405020304" pitchFamily="18" charset="0"/>
              </a:rPr>
              <a:t>novel</a:t>
            </a:r>
            <a:r>
              <a:rPr lang="en-US" sz="1800" b="1" kern="10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90C3958F-E298-D982-5A95-39C858901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464281"/>
            <a:ext cx="8186023" cy="4911027"/>
          </a:xfrm>
          <a:prstGeom prst="rect">
            <a:avLst/>
          </a:prstGeom>
          <a:noFill/>
          <a:ln>
            <a:noFill/>
          </a:ln>
        </p:spPr>
      </p:pic>
    </p:spTree>
    <p:extLst>
      <p:ext uri="{BB962C8B-B14F-4D97-AF65-F5344CB8AC3E}">
        <p14:creationId xmlns:p14="http://schemas.microsoft.com/office/powerpoint/2010/main" val="105991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a:t>
                </a:r>
                <a:r>
                  <a:rPr lang="en-US" dirty="0"/>
                  <a:t>Class balancing phase</a:t>
                </a:r>
                <a:r>
                  <a:rPr lang="en-GB" dirty="0"/>
                  <a:t>.</a:t>
                </a:r>
              </a:p>
              <a:p>
                <a:pPr marL="0" indent="0">
                  <a:spcBef>
                    <a:spcPts val="0"/>
                  </a:spcBef>
                  <a:buNone/>
                </a:pPr>
                <a:endParaRPr lang="en-GB" dirty="0"/>
              </a:p>
              <a:p>
                <a:r>
                  <a:rPr lang="en-GB" dirty="0"/>
                  <a:t>Synthetic data generation.</a:t>
                </a:r>
              </a:p>
              <a:p>
                <a:pPr marL="0" indent="0">
                  <a:spcBef>
                    <a:spcPts val="0"/>
                  </a:spcBef>
                  <a:buNone/>
                </a:pPr>
                <a:endParaRPr lang="en-GB" dirty="0"/>
              </a:p>
              <a:p>
                <a:pPr marL="0" indent="0">
                  <a:spcBef>
                    <a:spcPts val="0"/>
                  </a:spcBef>
                  <a:buNone/>
                </a:pPr>
                <a:endParaRPr lang="en-GB" dirty="0"/>
              </a:p>
              <a:p>
                <a:r>
                  <a:rPr lang="en-GB" dirty="0"/>
                  <a:t>Best imbalance performance:</a:t>
                </a:r>
              </a:p>
              <a:p>
                <a:pPr>
                  <a:spcBef>
                    <a:spcPts val="0"/>
                  </a:spcBef>
                </a:pP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oMath>
                  </m:oMathPara>
                </a14:m>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3095809"/>
                <a:ext cx="7772400" cy="6528015"/>
              </a:xfrm>
              <a:blipFill>
                <a:blip r:embed="rId3"/>
                <a:stretch>
                  <a:fillRect l="-2745" t="-2894" r="-1098"/>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D144F3A9-A477-DDCD-7FAC-BA8EB18E86A2}"/>
              </a:ext>
            </a:extLst>
          </p:cNvPr>
          <p:cNvPicPr>
            <a:picLocks noChangeAspect="1"/>
          </p:cNvPicPr>
          <p:nvPr/>
        </p:nvPicPr>
        <p:blipFill>
          <a:blip r:embed="rId4"/>
          <a:stretch>
            <a:fillRect/>
          </a:stretch>
        </p:blipFill>
        <p:spPr>
          <a:xfrm>
            <a:off x="9405257" y="3521834"/>
            <a:ext cx="8142514" cy="4887396"/>
          </a:xfrm>
          <a:prstGeom prst="rect">
            <a:avLst/>
          </a:prstGeom>
        </p:spPr>
      </p:pic>
      <p:sp>
        <p:nvSpPr>
          <p:cNvPr id="9" name="Rectangle 2">
            <a:extLst>
              <a:ext uri="{FF2B5EF4-FFF2-40B4-BE49-F238E27FC236}">
                <a16:creationId xmlns:a16="http://schemas.microsoft.com/office/drawing/2014/main" id="{170DB3EE-1D30-4128-72BB-C6C031CCDFAD}"/>
              </a:ext>
            </a:extLst>
          </p:cNvPr>
          <p:cNvSpPr>
            <a:spLocks noChangeArrowheads="1"/>
          </p:cNvSpPr>
          <p:nvPr/>
        </p:nvSpPr>
        <p:spPr bwMode="auto">
          <a:xfrm>
            <a:off x="2781299" y="4367127"/>
            <a:ext cx="313704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0" name="Objeto 9">
            <a:extLst>
              <a:ext uri="{FF2B5EF4-FFF2-40B4-BE49-F238E27FC236}">
                <a16:creationId xmlns:a16="http://schemas.microsoft.com/office/drawing/2014/main" id="{B3A20E5C-CAE5-F104-6BB8-1B6FF6BB51D5}"/>
              </a:ext>
            </a:extLst>
          </p:cNvPr>
          <p:cNvGraphicFramePr>
            <a:graphicFrameLocks noChangeAspect="1"/>
          </p:cNvGraphicFramePr>
          <p:nvPr>
            <p:extLst>
              <p:ext uri="{D42A27DB-BD31-4B8C-83A1-F6EECF244321}">
                <p14:modId xmlns:p14="http://schemas.microsoft.com/office/powerpoint/2010/main" val="1827882586"/>
              </p:ext>
            </p:extLst>
          </p:nvPr>
        </p:nvGraphicFramePr>
        <p:xfrm>
          <a:off x="2435679" y="5875743"/>
          <a:ext cx="4521200" cy="635000"/>
        </p:xfrm>
        <a:graphic>
          <a:graphicData uri="http://schemas.openxmlformats.org/presentationml/2006/ole">
            <mc:AlternateContent xmlns:mc="http://schemas.openxmlformats.org/markup-compatibility/2006">
              <mc:Choice xmlns:v="urn:schemas-microsoft-com:vml" Requires="v">
                <p:oleObj r:id="rId5" imgW="1701800" imgH="228600" progId="Equation.DSMT4">
                  <p:embed/>
                </p:oleObj>
              </mc:Choice>
              <mc:Fallback>
                <p:oleObj r:id="rId5" imgW="1701800" imgH="228600" progId="Equation.DSMT4">
                  <p:embed/>
                  <p:pic>
                    <p:nvPicPr>
                      <p:cNvPr id="10" name="Objeto 9">
                        <a:extLst>
                          <a:ext uri="{FF2B5EF4-FFF2-40B4-BE49-F238E27FC236}">
                            <a16:creationId xmlns:a16="http://schemas.microsoft.com/office/drawing/2014/main" id="{B3A20E5C-CAE5-F104-6BB8-1B6FF6BB51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679" y="5875743"/>
                        <a:ext cx="4521200" cy="635000"/>
                      </a:xfrm>
                      <a:prstGeom prst="rect">
                        <a:avLst/>
                      </a:prstGeom>
                      <a:noFill/>
                    </p:spPr>
                  </p:pic>
                </p:oleObj>
              </mc:Fallback>
            </mc:AlternateContent>
          </a:graphicData>
        </a:graphic>
      </p:graphicFrame>
    </p:spTree>
    <p:extLst>
      <p:ext uri="{BB962C8B-B14F-4D97-AF65-F5344CB8AC3E}">
        <p14:creationId xmlns:p14="http://schemas.microsoft.com/office/powerpoint/2010/main" val="219780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 with no cross-validation.</a:t>
                </a:r>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Γ</m:t>
                          </m:r>
                        </m:e>
                        <m:sup>
                          <m:r>
                            <a:rPr lang="es-ES" i="1">
                              <a:latin typeface="Cambria Math" panose="02040503050406030204" pitchFamily="18" charset="0"/>
                            </a:rPr>
                            <m:t>∗</m:t>
                          </m:r>
                        </m:sup>
                      </m:sSup>
                      <m:d>
                        <m:dPr>
                          <m:ctrlPr>
                            <a:rPr lang="en-GB"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e>
                      </m:d>
                    </m:oMath>
                  </m:oMathPara>
                </a14:m>
                <a:endParaRPr lang="en-GB" dirty="0"/>
              </a:p>
              <a:p>
                <a:pPr marL="0" indent="0">
                  <a:buNone/>
                </a:pPr>
                <a:endParaRPr lang="en-GB" dirty="0"/>
              </a:p>
              <a:p>
                <a:r>
                  <a:rPr lang="en-GB" dirty="0"/>
                  <a:t>Final regions are defined.</a:t>
                </a:r>
              </a:p>
              <a:p>
                <a:endParaRPr lang="en-GB" dirty="0"/>
              </a:p>
              <a:p>
                <a:pPr marL="0" indent="0">
                  <a:buNone/>
                </a:pPr>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A24347C8-EA72-D970-B6AF-13B619E1297F}"/>
              </a:ext>
            </a:extLst>
          </p:cNvPr>
          <p:cNvPicPr>
            <a:picLocks noChangeAspect="1"/>
          </p:cNvPicPr>
          <p:nvPr/>
        </p:nvPicPr>
        <p:blipFill>
          <a:blip r:embed="rId4"/>
          <a:stretch>
            <a:fillRect/>
          </a:stretch>
        </p:blipFill>
        <p:spPr>
          <a:xfrm>
            <a:off x="9029700" y="3451963"/>
            <a:ext cx="8499010" cy="5101808"/>
          </a:xfrm>
          <a:prstGeom prst="rect">
            <a:avLst/>
          </a:prstGeom>
        </p:spPr>
      </p:pic>
    </p:spTree>
    <p:extLst>
      <p:ext uri="{BB962C8B-B14F-4D97-AF65-F5344CB8AC3E}">
        <p14:creationId xmlns:p14="http://schemas.microsoft.com/office/powerpoint/2010/main" val="261537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A9986-9411-BECF-BBB6-5B9E7851F71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D6EF21C-6291-8FD4-9073-D105B3485D53}"/>
                  </a:ext>
                </a:extLst>
              </p:cNvPr>
              <p:cNvSpPr>
                <a:spLocks noGrp="1"/>
              </p:cNvSpPr>
              <p:nvPr>
                <p:ph sz="half" idx="1"/>
              </p:nvPr>
            </p:nvSpPr>
            <p:spPr>
              <a:xfrm>
                <a:off x="1257300" y="2738860"/>
                <a:ext cx="7772400" cy="6528015"/>
              </a:xfrm>
            </p:spPr>
            <p:txBody>
              <a:bodyPr>
                <a:normAutofit fontScale="92500" lnSpcReduction="10000"/>
              </a:bodyPr>
              <a:lstStyle/>
              <a:p>
                <a:r>
                  <a:rPr lang="en-GB" dirty="0"/>
                  <a:t>Tuning the model. </a:t>
                </a:r>
                <a:r>
                  <a:rPr lang="en-US" dirty="0"/>
                  <a:t>Optimal hyperparameters.</a:t>
                </a:r>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Γ</m:t>
                          </m:r>
                        </m:e>
                        <m:sup>
                          <m:r>
                            <a:rPr lang="es-ES" i="1">
                              <a:latin typeface="Cambria Math" panose="02040503050406030204" pitchFamily="18" charset="0"/>
                            </a:rPr>
                            <m:t>∗</m:t>
                          </m:r>
                        </m:sup>
                      </m:sSup>
                      <m:d>
                        <m:dPr>
                          <m:ctrlPr>
                            <a:rPr lang="en-GB"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e>
                      </m:d>
                    </m:oMath>
                  </m:oMathPara>
                </a14:m>
                <a:endParaRPr lang="en-GB" dirty="0"/>
              </a:p>
              <a:p>
                <a:pPr marL="0" indent="0">
                  <a:spcBef>
                    <a:spcPts val="0"/>
                  </a:spcBef>
                  <a:buNone/>
                </a:pPr>
                <a:endParaRPr lang="en-GB" dirty="0"/>
              </a:p>
              <a:p>
                <a:r>
                  <a:rPr lang="en-US" dirty="0"/>
                  <a:t>The uncertainty associated with the model can be identified.</a:t>
                </a:r>
              </a:p>
              <a:p>
                <a:pPr>
                  <a:spcBef>
                    <a:spcPts val="0"/>
                  </a:spcBef>
                </a:pPr>
                <a:endParaRPr lang="en-US" dirty="0"/>
              </a:p>
              <a:p>
                <a:r>
                  <a:rPr lang="en-US" dirty="0"/>
                  <a:t>How much do the variables contribute to the model’s predictions?</a:t>
                </a:r>
                <a:endParaRPr lang="en-GB" dirty="0"/>
              </a:p>
            </p:txBody>
          </p:sp>
        </mc:Choice>
        <mc:Fallback>
          <p:sp>
            <p:nvSpPr>
              <p:cNvPr id="3" name="Marcador de contenido 2">
                <a:extLst>
                  <a:ext uri="{FF2B5EF4-FFF2-40B4-BE49-F238E27FC236}">
                    <a16:creationId xmlns:a16="http://schemas.microsoft.com/office/drawing/2014/main" id="{4D6EF21C-6291-8FD4-9073-D105B3485D53}"/>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353" t="-3361" r="-1176"/>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CB4847B4-6819-5F3A-D012-20D18DBF988A}"/>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113CC3A4-98A1-41DB-544B-2176144063E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6" name="Marcador de pie de página 3">
            <a:extLst>
              <a:ext uri="{FF2B5EF4-FFF2-40B4-BE49-F238E27FC236}">
                <a16:creationId xmlns:a16="http://schemas.microsoft.com/office/drawing/2014/main" id="{774661B7-0514-4C27-616B-CC9EB749705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8C57C6E4-781C-CBBE-E1AA-611BE6DAB2C2}"/>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7" name="Imagen 6">
            <a:extLst>
              <a:ext uri="{FF2B5EF4-FFF2-40B4-BE49-F238E27FC236}">
                <a16:creationId xmlns:a16="http://schemas.microsoft.com/office/drawing/2014/main" id="{6DC6C3FF-0433-6D34-5925-CD7C8AF293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9700" y="3451963"/>
            <a:ext cx="8499010" cy="5311037"/>
          </a:xfrm>
          <a:prstGeom prst="rect">
            <a:avLst/>
          </a:prstGeom>
          <a:noFill/>
          <a:ln>
            <a:noFill/>
          </a:ln>
        </p:spPr>
      </p:pic>
    </p:spTree>
    <p:extLst>
      <p:ext uri="{BB962C8B-B14F-4D97-AF65-F5344CB8AC3E}">
        <p14:creationId xmlns:p14="http://schemas.microsoft.com/office/powerpoint/2010/main" val="328891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n-GB" dirty="0"/>
              <a:t>Single input - output example</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variables: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𝑀</m:t>
                                </m:r>
                              </m:e>
                            </m:d>
                          </m:e>
                        </m:d>
                      </m:e>
                    </m:d>
                  </m:oMath>
                </a14:m>
                <a:r>
                  <a:rPr lang="es-ES" dirty="0"/>
                  <a:t>.</a:t>
                </a:r>
              </a:p>
              <a:p>
                <a:r>
                  <a:rPr lang="en-US" dirty="0"/>
                  <a:t>For each variable, </a:t>
                </a:r>
                <a14:m>
                  <m:oMath xmlns:m="http://schemas.openxmlformats.org/officeDocument/2006/math">
                    <m:r>
                      <a:rPr lang="es-ES" b="0" i="1" smtClean="0">
                        <a:latin typeface="Cambria Math" panose="02040503050406030204" pitchFamily="18" charset="0"/>
                      </a:rPr>
                      <m:t>𝐿</m:t>
                    </m:r>
                  </m:oMath>
                </a14:m>
                <a:r>
                  <a:rPr lang="en-US" dirty="0"/>
                  <a:t> varaibles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𝑗</m:t>
                                    </m:r>
                                  </m:sub>
                                </m:sSub>
                              </m:sub>
                            </m:sSub>
                            <m:r>
                              <a:rPr lang="es-ES" i="1">
                                <a:latin typeface="Cambria Math" panose="02040503050406030204" pitchFamily="18" charset="0"/>
                              </a:rPr>
                              <m:t>:</m:t>
                            </m:r>
                            <m:r>
                              <a:rPr lang="es-ES" b="0" i="1" smtClean="0">
                                <a:latin typeface="Cambria Math" panose="02040503050406030204" pitchFamily="18" charset="0"/>
                              </a:rPr>
                              <m:t>𝑗</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4" name="Marcador de pie de página 3">
            <a:extLst>
              <a:ext uri="{FF2B5EF4-FFF2-40B4-BE49-F238E27FC236}">
                <a16:creationId xmlns:a16="http://schemas.microsoft.com/office/drawing/2014/main" id="{81ACF9CC-DECD-91AA-D2A0-DD315E12856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16</a:t>
            </a:fld>
            <a:endParaRPr lang="es-ES" dirty="0"/>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7 </a:t>
            </a:r>
            <a:r>
              <a:rPr lang="es-ES" sz="2000" dirty="0" err="1">
                <a:latin typeface="DIN" pitchFamily="50" charset="0"/>
              </a:rPr>
              <a:t>Levels</a:t>
            </a:r>
            <a:endParaRPr lang="es-ES" sz="3600" dirty="0">
              <a:latin typeface="DIN" pitchFamily="50" charset="0"/>
            </a:endParaRPr>
          </a:p>
        </p:txBody>
      </p:sp>
      <mc:AlternateContent xmlns:mc="http://schemas.openxmlformats.org/markup-compatibility/2006">
        <mc:Choice xmlns:a14="http://schemas.microsoft.com/office/drawing/2010/main" Requires="a14">
          <p:sp>
            <p:nvSpPr>
              <p:cNvPr id="57" name="CuadroTexto 56">
                <a:extLst>
                  <a:ext uri="{FF2B5EF4-FFF2-40B4-BE49-F238E27FC236}">
                    <a16:creationId xmlns:a16="http://schemas.microsoft.com/office/drawing/2014/main" id="{59C0190A-1F01-DCA4-5669-E5E3C23F9FE9}"/>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p:sp>
            <p:nvSpPr>
              <p:cNvPr id="57" name="CuadroTexto 56">
                <a:extLst>
                  <a:ext uri="{FF2B5EF4-FFF2-40B4-BE49-F238E27FC236}">
                    <a16:creationId xmlns:a16="http://schemas.microsoft.com/office/drawing/2014/main" id="{59C0190A-1F01-DCA4-5669-E5E3C23F9FE9}"/>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8" name="CuadroTexto 57">
                <a:extLst>
                  <a:ext uri="{FF2B5EF4-FFF2-40B4-BE49-F238E27FC236}">
                    <a16:creationId xmlns:a16="http://schemas.microsoft.com/office/drawing/2014/main" id="{AD4F0B22-8915-EDBD-9957-925A38D47FC5}"/>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p:sp>
            <p:nvSpPr>
              <p:cNvPr id="58" name="CuadroTexto 57">
                <a:extLst>
                  <a:ext uri="{FF2B5EF4-FFF2-40B4-BE49-F238E27FC236}">
                    <a16:creationId xmlns:a16="http://schemas.microsoft.com/office/drawing/2014/main" id="{AD4F0B22-8915-EDBD-9957-925A38D47FC5}"/>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59" name="CuadroTexto 58">
                <a:extLst>
                  <a:ext uri="{FF2B5EF4-FFF2-40B4-BE49-F238E27FC236}">
                    <a16:creationId xmlns:a16="http://schemas.microsoft.com/office/drawing/2014/main" id="{005F43F2-5771-14A4-C834-2257CAE3E427}"/>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p:sp>
            <p:nvSpPr>
              <p:cNvPr id="59" name="CuadroTexto 58">
                <a:extLst>
                  <a:ext uri="{FF2B5EF4-FFF2-40B4-BE49-F238E27FC236}">
                    <a16:creationId xmlns:a16="http://schemas.microsoft.com/office/drawing/2014/main" id="{005F43F2-5771-14A4-C834-2257CAE3E427}"/>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0" name="CuadroTexto 59">
                <a:extLst>
                  <a:ext uri="{FF2B5EF4-FFF2-40B4-BE49-F238E27FC236}">
                    <a16:creationId xmlns:a16="http://schemas.microsoft.com/office/drawing/2014/main" id="{F94D66DA-C4FA-C441-C37B-51CD58E4C650}"/>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p:sp>
            <p:nvSpPr>
              <p:cNvPr id="60" name="CuadroTexto 59">
                <a:extLst>
                  <a:ext uri="{FF2B5EF4-FFF2-40B4-BE49-F238E27FC236}">
                    <a16:creationId xmlns:a16="http://schemas.microsoft.com/office/drawing/2014/main" id="{F94D66DA-C4FA-C441-C37B-51CD58E4C650}"/>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61" name="Abrir corchete 60">
            <a:extLst>
              <a:ext uri="{FF2B5EF4-FFF2-40B4-BE49-F238E27FC236}">
                <a16:creationId xmlns:a16="http://schemas.microsoft.com/office/drawing/2014/main" id="{303D601F-A515-02EA-D7C2-8777234AF131}"/>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2" name="CuadroTexto 61">
            <a:extLst>
              <a:ext uri="{FF2B5EF4-FFF2-40B4-BE49-F238E27FC236}">
                <a16:creationId xmlns:a16="http://schemas.microsoft.com/office/drawing/2014/main" id="{C1AD87C2-C41B-1057-E592-A36274573B44}"/>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63" name="Abrir corchete 62">
            <a:extLst>
              <a:ext uri="{FF2B5EF4-FFF2-40B4-BE49-F238E27FC236}">
                <a16:creationId xmlns:a16="http://schemas.microsoft.com/office/drawing/2014/main" id="{C8B6D52F-15A8-C308-0C2F-0FBCA42FCF0C}"/>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64" name="CuadroTexto 63">
                <a:extLst>
                  <a:ext uri="{FF2B5EF4-FFF2-40B4-BE49-F238E27FC236}">
                    <a16:creationId xmlns:a16="http://schemas.microsoft.com/office/drawing/2014/main" id="{E0E27540-92B1-4F1E-A274-43C33C334245}"/>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p:sp>
            <p:nvSpPr>
              <p:cNvPr id="64" name="CuadroTexto 63">
                <a:extLst>
                  <a:ext uri="{FF2B5EF4-FFF2-40B4-BE49-F238E27FC236}">
                    <a16:creationId xmlns:a16="http://schemas.microsoft.com/office/drawing/2014/main" id="{E0E27540-92B1-4F1E-A274-43C33C334245}"/>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5" name="CuadroTexto 64">
                <a:extLst>
                  <a:ext uri="{FF2B5EF4-FFF2-40B4-BE49-F238E27FC236}">
                    <a16:creationId xmlns:a16="http://schemas.microsoft.com/office/drawing/2014/main" id="{ACC42BDD-7F8A-355F-3904-7FB650B1932E}"/>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p:sp>
            <p:nvSpPr>
              <p:cNvPr id="65" name="CuadroTexto 64">
                <a:extLst>
                  <a:ext uri="{FF2B5EF4-FFF2-40B4-BE49-F238E27FC236}">
                    <a16:creationId xmlns:a16="http://schemas.microsoft.com/office/drawing/2014/main" id="{ACC42BDD-7F8A-355F-3904-7FB650B1932E}"/>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6" name="CuadroTexto 65">
                <a:extLst>
                  <a:ext uri="{FF2B5EF4-FFF2-40B4-BE49-F238E27FC236}">
                    <a16:creationId xmlns:a16="http://schemas.microsoft.com/office/drawing/2014/main" id="{78298606-3FF7-927C-A2A4-0164465C0053}"/>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p:sp>
            <p:nvSpPr>
              <p:cNvPr id="66" name="CuadroTexto 65">
                <a:extLst>
                  <a:ext uri="{FF2B5EF4-FFF2-40B4-BE49-F238E27FC236}">
                    <a16:creationId xmlns:a16="http://schemas.microsoft.com/office/drawing/2014/main" id="{78298606-3FF7-927C-A2A4-0164465C0053}"/>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7" name="CuadroTexto 66">
                <a:extLst>
                  <a:ext uri="{FF2B5EF4-FFF2-40B4-BE49-F238E27FC236}">
                    <a16:creationId xmlns:a16="http://schemas.microsoft.com/office/drawing/2014/main" id="{C1E4A039-6E6D-81EC-2590-83BDA34626D0}"/>
                  </a:ext>
                </a:extLst>
              </p:cNvPr>
              <p:cNvSpPr txBox="1"/>
              <p:nvPr/>
            </p:nvSpPr>
            <p:spPr>
              <a:xfrm>
                <a:off x="12589490" y="6916882"/>
                <a:ext cx="2095500" cy="5900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𝑗</m:t>
                              </m:r>
                            </m:sub>
                          </m:sSub>
                        </m:sub>
                      </m:sSub>
                    </m:oMath>
                  </m:oMathPara>
                </a14:m>
                <a:endParaRPr lang="es-ES" dirty="0"/>
              </a:p>
            </p:txBody>
          </p:sp>
        </mc:Choice>
        <mc:Fallback>
          <p:sp>
            <p:nvSpPr>
              <p:cNvPr id="67" name="CuadroTexto 66">
                <a:extLst>
                  <a:ext uri="{FF2B5EF4-FFF2-40B4-BE49-F238E27FC236}">
                    <a16:creationId xmlns:a16="http://schemas.microsoft.com/office/drawing/2014/main" id="{C1E4A039-6E6D-81EC-2590-83BDA34626D0}"/>
                  </a:ext>
                </a:extLst>
              </p:cNvPr>
              <p:cNvSpPr txBox="1">
                <a:spLocks noRot="1" noChangeAspect="1" noMove="1" noResize="1" noEditPoints="1" noAdjustHandles="1" noChangeArrowheads="1" noChangeShapeType="1" noTextEdit="1"/>
              </p:cNvSpPr>
              <p:nvPr/>
            </p:nvSpPr>
            <p:spPr>
              <a:xfrm>
                <a:off x="12589490" y="6916882"/>
                <a:ext cx="2095500" cy="590098"/>
              </a:xfrm>
              <a:prstGeom prst="rect">
                <a:avLst/>
              </a:prstGeom>
              <a:blipFill>
                <a:blip r:embed="rId10"/>
                <a:stretch>
                  <a:fillRect/>
                </a:stretch>
              </a:blipFill>
            </p:spPr>
            <p:txBody>
              <a:bodyPr/>
              <a:lstStyle/>
              <a:p>
                <a:r>
                  <a:rPr lang="es-ES">
                    <a:noFill/>
                  </a:rPr>
                  <a:t> </a:t>
                </a:r>
              </a:p>
            </p:txBody>
          </p:sp>
        </mc:Fallback>
      </mc:AlternateContent>
      <p:sp>
        <p:nvSpPr>
          <p:cNvPr id="68" name="Abrir corchete 67">
            <a:extLst>
              <a:ext uri="{FF2B5EF4-FFF2-40B4-BE49-F238E27FC236}">
                <a16:creationId xmlns:a16="http://schemas.microsoft.com/office/drawing/2014/main" id="{F8A1516B-AF8F-3197-B9F2-8278C234B4AA}"/>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9" name="CuadroTexto 68">
            <a:extLst>
              <a:ext uri="{FF2B5EF4-FFF2-40B4-BE49-F238E27FC236}">
                <a16:creationId xmlns:a16="http://schemas.microsoft.com/office/drawing/2014/main" id="{D6A4F41A-7D42-D357-9FBD-B9FEF7598A71}"/>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70" name="Abrir corchete 69">
            <a:extLst>
              <a:ext uri="{FF2B5EF4-FFF2-40B4-BE49-F238E27FC236}">
                <a16:creationId xmlns:a16="http://schemas.microsoft.com/office/drawing/2014/main" id="{6D8FB450-B8A0-2479-CCBD-2A5B503F646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71" name="CuadroTexto 70">
                <a:extLst>
                  <a:ext uri="{FF2B5EF4-FFF2-40B4-BE49-F238E27FC236}">
                    <a16:creationId xmlns:a16="http://schemas.microsoft.com/office/drawing/2014/main" id="{FD443CE6-9B06-8FA2-C561-62B0CD0A2FD3}"/>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p:sp>
            <p:nvSpPr>
              <p:cNvPr id="71" name="CuadroTexto 70">
                <a:extLst>
                  <a:ext uri="{FF2B5EF4-FFF2-40B4-BE49-F238E27FC236}">
                    <a16:creationId xmlns:a16="http://schemas.microsoft.com/office/drawing/2014/main" id="{FD443CE6-9B06-8FA2-C561-62B0CD0A2FD3}"/>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2" name="CuadroTexto 71">
                <a:extLst>
                  <a:ext uri="{FF2B5EF4-FFF2-40B4-BE49-F238E27FC236}">
                    <a16:creationId xmlns:a16="http://schemas.microsoft.com/office/drawing/2014/main" id="{697F384F-38BE-7EFE-371E-0FC1FB0655E6}"/>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p:sp>
            <p:nvSpPr>
              <p:cNvPr id="72" name="CuadroTexto 71">
                <a:extLst>
                  <a:ext uri="{FF2B5EF4-FFF2-40B4-BE49-F238E27FC236}">
                    <a16:creationId xmlns:a16="http://schemas.microsoft.com/office/drawing/2014/main" id="{697F384F-38BE-7EFE-371E-0FC1FB0655E6}"/>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3" name="CuadroTexto 72">
                <a:extLst>
                  <a:ext uri="{FF2B5EF4-FFF2-40B4-BE49-F238E27FC236}">
                    <a16:creationId xmlns:a16="http://schemas.microsoft.com/office/drawing/2014/main" id="{79FCDDFD-C3A2-80D1-DD43-DE3CFC16351A}"/>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p:sp>
            <p:nvSpPr>
              <p:cNvPr id="73" name="CuadroTexto 72">
                <a:extLst>
                  <a:ext uri="{FF2B5EF4-FFF2-40B4-BE49-F238E27FC236}">
                    <a16:creationId xmlns:a16="http://schemas.microsoft.com/office/drawing/2014/main" id="{79FCDDFD-C3A2-80D1-DD43-DE3CFC16351A}"/>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4" name="CuadroTexto 73">
                <a:extLst>
                  <a:ext uri="{FF2B5EF4-FFF2-40B4-BE49-F238E27FC236}">
                    <a16:creationId xmlns:a16="http://schemas.microsoft.com/office/drawing/2014/main" id="{C11B1D0B-1FAF-CF80-C3C1-54697577527E}"/>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p:sp>
            <p:nvSpPr>
              <p:cNvPr id="74" name="CuadroTexto 73">
                <a:extLst>
                  <a:ext uri="{FF2B5EF4-FFF2-40B4-BE49-F238E27FC236}">
                    <a16:creationId xmlns:a16="http://schemas.microsoft.com/office/drawing/2014/main" id="{C11B1D0B-1FAF-CF80-C3C1-54697577527E}"/>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75" name="Abrir corchete 74">
            <a:extLst>
              <a:ext uri="{FF2B5EF4-FFF2-40B4-BE49-F238E27FC236}">
                <a16:creationId xmlns:a16="http://schemas.microsoft.com/office/drawing/2014/main" id="{E0F47356-920C-3BCE-BD21-628BA66CAC3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6" name="Abrir corchete 75">
            <a:extLst>
              <a:ext uri="{FF2B5EF4-FFF2-40B4-BE49-F238E27FC236}">
                <a16:creationId xmlns:a16="http://schemas.microsoft.com/office/drawing/2014/main" id="{A0ABBE6C-2196-54CF-AEB8-DAB2A8742614}"/>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7" name="Flecha: hacia abajo 76">
            <a:extLst>
              <a:ext uri="{FF2B5EF4-FFF2-40B4-BE49-F238E27FC236}">
                <a16:creationId xmlns:a16="http://schemas.microsoft.com/office/drawing/2014/main" id="{9B2BB311-890F-3857-C1FA-6CEF58B5A541}"/>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Flecha: hacia abajo 77">
            <a:extLst>
              <a:ext uri="{FF2B5EF4-FFF2-40B4-BE49-F238E27FC236}">
                <a16:creationId xmlns:a16="http://schemas.microsoft.com/office/drawing/2014/main" id="{59ED04C8-BEFE-65C2-E54B-1CF0EC73337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Flecha: hacia abajo 78">
            <a:extLst>
              <a:ext uri="{FF2B5EF4-FFF2-40B4-BE49-F238E27FC236}">
                <a16:creationId xmlns:a16="http://schemas.microsoft.com/office/drawing/2014/main" id="{E4FEAB5D-F853-5659-F36D-27FCB88E6E5E}"/>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80" name="CuadroTexto 79">
                <a:extLst>
                  <a:ext uri="{FF2B5EF4-FFF2-40B4-BE49-F238E27FC236}">
                    <a16:creationId xmlns:a16="http://schemas.microsoft.com/office/drawing/2014/main" id="{12DB61A9-AC9E-1981-AC11-D0953CB23BE0}"/>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p:sp>
            <p:nvSpPr>
              <p:cNvPr id="80" name="CuadroTexto 79">
                <a:extLst>
                  <a:ext uri="{FF2B5EF4-FFF2-40B4-BE49-F238E27FC236}">
                    <a16:creationId xmlns:a16="http://schemas.microsoft.com/office/drawing/2014/main" id="{12DB61A9-AC9E-1981-AC11-D0953CB23BE0}"/>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1" name="CuadroTexto 80">
                <a:extLst>
                  <a:ext uri="{FF2B5EF4-FFF2-40B4-BE49-F238E27FC236}">
                    <a16:creationId xmlns:a16="http://schemas.microsoft.com/office/drawing/2014/main" id="{2011CD9B-81F5-F18A-1889-C102AF14442E}"/>
                  </a:ext>
                </a:extLst>
              </p:cNvPr>
              <p:cNvSpPr txBox="1"/>
              <p:nvPr/>
            </p:nvSpPr>
            <p:spPr>
              <a:xfrm>
                <a:off x="13371728" y="8639207"/>
                <a:ext cx="529432" cy="5900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i="1">
                                  <a:latin typeface="Cambria Math" panose="02040503050406030204" pitchFamily="18" charset="0"/>
                                </a:rPr>
                                <m:t>𝑗</m:t>
                              </m:r>
                            </m:sub>
                          </m:sSub>
                        </m:sub>
                      </m:sSub>
                    </m:oMath>
                  </m:oMathPara>
                </a14:m>
                <a:endParaRPr lang="es-ES" dirty="0"/>
              </a:p>
            </p:txBody>
          </p:sp>
        </mc:Choice>
        <mc:Fallback>
          <p:sp>
            <p:nvSpPr>
              <p:cNvPr id="81" name="CuadroTexto 80">
                <a:extLst>
                  <a:ext uri="{FF2B5EF4-FFF2-40B4-BE49-F238E27FC236}">
                    <a16:creationId xmlns:a16="http://schemas.microsoft.com/office/drawing/2014/main" id="{2011CD9B-81F5-F18A-1889-C102AF14442E}"/>
                  </a:ext>
                </a:extLst>
              </p:cNvPr>
              <p:cNvSpPr txBox="1">
                <a:spLocks noRot="1" noChangeAspect="1" noMove="1" noResize="1" noEditPoints="1" noAdjustHandles="1" noChangeArrowheads="1" noChangeShapeType="1" noTextEdit="1"/>
              </p:cNvSpPr>
              <p:nvPr/>
            </p:nvSpPr>
            <p:spPr>
              <a:xfrm>
                <a:off x="13371728" y="8639207"/>
                <a:ext cx="529432" cy="590098"/>
              </a:xfrm>
              <a:prstGeom prst="rect">
                <a:avLst/>
              </a:prstGeom>
              <a:blipFill>
                <a:blip r:embed="rId16"/>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2" name="CuadroTexto 81">
                <a:extLst>
                  <a:ext uri="{FF2B5EF4-FFF2-40B4-BE49-F238E27FC236}">
                    <a16:creationId xmlns:a16="http://schemas.microsoft.com/office/drawing/2014/main" id="{5CAFBD0C-5F11-7ED3-204D-F13C256A88FF}"/>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p:sp>
            <p:nvSpPr>
              <p:cNvPr id="82" name="CuadroTexto 81">
                <a:extLst>
                  <a:ext uri="{FF2B5EF4-FFF2-40B4-BE49-F238E27FC236}">
                    <a16:creationId xmlns:a16="http://schemas.microsoft.com/office/drawing/2014/main" id="{5CAFBD0C-5F11-7ED3-204D-F13C256A88FF}"/>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
        <p:nvSpPr>
          <p:cNvPr id="83" name="Elipse 82">
            <a:extLst>
              <a:ext uri="{FF2B5EF4-FFF2-40B4-BE49-F238E27FC236}">
                <a16:creationId xmlns:a16="http://schemas.microsoft.com/office/drawing/2014/main" id="{728DBC37-A3B4-F210-A90E-83220D415D3B}"/>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73314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527DC-8679-3232-05A2-D833CF4C99C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BA8C84-1FA8-DB98-A230-8172079B8CBB}"/>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ED3B165C-06E7-3FB8-5F03-C57242C3F72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Using sensitivity analysis and visualization techniques to open black box data mining models: a </a:t>
            </a:r>
            <a:r>
              <a:rPr lang="en-US" sz="1800" b="1" kern="100" dirty="0" err="1">
                <a:effectLst/>
                <a:latin typeface="Times New Roman" panose="02020603050405020304" pitchFamily="18" charset="0"/>
                <a:ea typeface="Aptos" panose="020B0004020202020204" pitchFamily="34" charset="0"/>
                <a:cs typeface="Times New Roman" panose="02020603050405020304" pitchFamily="18" charset="0"/>
              </a:rPr>
              <a:t>rminer</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example</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403EB491-FA7D-F943-16C7-AE5136E2B8B2}"/>
              </a:ext>
            </a:extLst>
          </p:cNvPr>
          <p:cNvSpPr>
            <a:spLocks noGrp="1"/>
          </p:cNvSpPr>
          <p:nvPr>
            <p:ph type="sldNum" sz="quarter" idx="12"/>
          </p:nvPr>
        </p:nvSpPr>
        <p:spPr/>
        <p:txBody>
          <a:bodyPr/>
          <a:lstStyle/>
          <a:p>
            <a:fld id="{DBFF9636-A71C-488A-89F8-02E08556F10C}" type="slidenum">
              <a:rPr lang="es-ES" smtClean="0"/>
              <a:pPr/>
              <a:t>17</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B776E37-0C79-17C0-21B5-D56B24B4E113}"/>
                  </a:ext>
                </a:extLst>
              </p:cNvPr>
              <p:cNvSpPr>
                <a:spLocks noGrp="1"/>
              </p:cNvSpPr>
              <p:nvPr>
                <p:ph idx="1"/>
              </p:nvPr>
            </p:nvSpPr>
            <p:spPr>
              <a:xfrm>
                <a:off x="831520" y="3097269"/>
                <a:ext cx="16595985" cy="5850074"/>
              </a:xfrm>
            </p:spPr>
            <p:txBody>
              <a:bodyPr>
                <a:normAutofit lnSpcReduction="10000"/>
              </a:bodyPr>
              <a:lstStyle/>
              <a:p>
                <a:r>
                  <a:rPr lang="en-US" dirty="0"/>
                  <a:t>Sensitivity measure of variable importance</a:t>
                </a:r>
              </a:p>
              <a:p>
                <a:r>
                  <a:rPr lang="es-ES" dirty="0" err="1"/>
                  <a:t>Average</a:t>
                </a:r>
                <a:r>
                  <a:rPr lang="es-ES" dirty="0"/>
                  <a:t> Absolute </a:t>
                </a:r>
                <a:r>
                  <a:rPr lang="es-ES" dirty="0" err="1"/>
                  <a:t>Desviation</a:t>
                </a:r>
                <a:r>
                  <a:rPr lang="es-ES" dirty="0"/>
                  <a:t> (AAD)</a:t>
                </a:r>
              </a:p>
              <a:p>
                <a:pPr>
                  <a:spcBef>
                    <a:spcPts val="0"/>
                  </a:spcBef>
                </a:pPr>
                <a:endParaRPr lang="es-ES" i="1" dirty="0">
                  <a:latin typeface="Cambria Math" panose="02040503050406030204" pitchFamily="18" charset="0"/>
                </a:endParaRPr>
              </a:p>
              <a:p>
                <a:pPr marL="0" indent="0">
                  <a:spcBef>
                    <a:spcPts val="3000"/>
                  </a:spcBef>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𝑗</m:t>
                              </m:r>
                              <m:r>
                                <a:rPr lang="es-ES" i="1">
                                  <a:latin typeface="Cambria Math" panose="02040503050406030204" pitchFamily="18" charset="0"/>
                                </a:rPr>
                                <m:t>=1</m:t>
                              </m:r>
                            </m:sub>
                            <m:sup>
                              <m:r>
                                <a:rPr lang="es-ES" i="1">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r>
                                        <a:rPr lang="es-ES" i="1">
                                          <a:latin typeface="Cambria Math" panose="02040503050406030204" pitchFamily="18" charset="0"/>
                                        </a:rPr>
                                        <m:t>𝑎</m:t>
                                      </m:r>
                                    </m:sub>
                                  </m:sSub>
                                </m:e>
                              </m:d>
                            </m:e>
                          </m:nary>
                        </m:num>
                        <m:den>
                          <m:r>
                            <a:rPr lang="es-ES" i="1">
                              <a:latin typeface="Cambria Math" panose="02040503050406030204" pitchFamily="18" charset="0"/>
                            </a:rPr>
                            <m:t>𝐿</m:t>
                          </m:r>
                        </m:den>
                      </m:f>
                    </m:oMath>
                  </m:oMathPara>
                </a14:m>
                <a:endParaRPr lang="en-GB" dirty="0"/>
              </a:p>
              <a:p>
                <a:pPr/>
                <a:r>
                  <a:rPr lang="es-ES" dirty="0"/>
                  <a:t>Relative </a:t>
                </a:r>
                <a:r>
                  <a:rPr lang="es-ES" dirty="0" err="1"/>
                  <a:t>importance</a:t>
                </a:r>
                <a:endParaRPr lang="es-ES" dirty="0"/>
              </a:p>
              <a:p>
                <a:pPr marL="0" indent="0">
                  <a:buNone/>
                </a:pPr>
                <a14:m>
                  <m:oMathPara xmlns:m="http://schemas.openxmlformats.org/officeDocument/2006/math">
                    <m:oMathParaPr>
                      <m:jc m:val="center"/>
                    </m:oMathParaPr>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𝑆𝐴</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𝑖</m:t>
                                  </m:r>
                                </m:sub>
                              </m:sSub>
                            </m:e>
                          </m:nary>
                        </m:den>
                      </m:f>
                    </m:oMath>
                  </m:oMathPara>
                </a14:m>
                <a:endParaRPr lang="es-ES" dirty="0"/>
              </a:p>
              <a:p>
                <a:pPr marL="0" indent="0">
                  <a:buNone/>
                </a:pPr>
                <a:endParaRPr lang="en-GB" dirty="0"/>
              </a:p>
              <a:p>
                <a:pPr marL="0" indent="0">
                  <a:buNone/>
                </a:pPr>
                <a:endParaRPr lang="en-GB" dirty="0"/>
              </a:p>
            </p:txBody>
          </p:sp>
        </mc:Choice>
        <mc:Fallback>
          <p:sp>
            <p:nvSpPr>
              <p:cNvPr id="3" name="Marcador de contenido 2">
                <a:extLst>
                  <a:ext uri="{FF2B5EF4-FFF2-40B4-BE49-F238E27FC236}">
                    <a16:creationId xmlns:a16="http://schemas.microsoft.com/office/drawing/2014/main" id="{BB776E37-0C79-17C0-21B5-D56B24B4E113}"/>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416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7" name="CuadroTexto 6">
                <a:extLst>
                  <a:ext uri="{FF2B5EF4-FFF2-40B4-BE49-F238E27FC236}">
                    <a16:creationId xmlns:a16="http://schemas.microsoft.com/office/drawing/2014/main" id="{B4612936-C6A5-1FE0-F0D2-ED8701EC91E1}"/>
                  </a:ext>
                </a:extLst>
              </p:cNvPr>
              <p:cNvSpPr txBox="1"/>
              <p:nvPr/>
            </p:nvSpPr>
            <p:spPr>
              <a:xfrm>
                <a:off x="12585700" y="6988922"/>
                <a:ext cx="4537005" cy="1958421"/>
              </a:xfrm>
              <a:prstGeom prst="rect">
                <a:avLst/>
              </a:prstGeom>
              <a:noFill/>
              <a:ln>
                <a:solidFill>
                  <a:schemeClr val="accent2">
                    <a:lumMod val="50000"/>
                  </a:schemeClr>
                </a:solidFill>
              </a:ln>
            </p:spPr>
            <p:txBody>
              <a:bodyPr wrap="square">
                <a:spAutoFit/>
              </a:bodyPr>
              <a:lstStyle/>
              <a:p>
                <a:pPr marR="0" lvl="0" algn="l" defTabSz="1371600" rtl="0" eaLnBrk="1" fontAlgn="auto" latinLnBrk="0" hangingPunct="1">
                  <a:lnSpc>
                    <a:spcPct val="90000"/>
                  </a:lnSpc>
                  <a:spcBef>
                    <a:spcPts val="1500"/>
                  </a:spcBef>
                  <a:spcAft>
                    <a:spcPts val="0"/>
                  </a:spcAft>
                  <a:buClr>
                    <a:srgbClr val="636B6F"/>
                  </a:buClr>
                  <a:buSzTx/>
                  <a:tabLst/>
                  <a:defRPr/>
                </a:pPr>
                <a:r>
                  <a:rPr kumimoji="0" lang="en-US" sz="4400" b="0" i="0" u="none" strike="noStrike" kern="1200" cap="none" spc="0" normalizeH="0" baseline="0" noProof="0" dirty="0">
                    <a:ln>
                      <a:noFill/>
                    </a:ln>
                    <a:solidFill>
                      <a:prstClr val="black"/>
                    </a:solidFill>
                    <a:effectLst/>
                    <a:uLnTx/>
                    <a:uFillTx/>
                    <a:latin typeface="DIN" pitchFamily="50" charset="0"/>
                    <a:ea typeface="+mn-ea"/>
                    <a:cs typeface="+mn-cs"/>
                  </a:rPr>
                  <a:t>SA results:</a:t>
                </a: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=0.333</m:t>
                    </m:r>
                  </m:oMath>
                </a14:m>
                <a:endParaRPr kumimoji="0" lang="es-ES" sz="3600" b="0" i="0" u="none" strike="noStrike" kern="1200" cap="none" spc="0" normalizeH="0" baseline="0" noProof="0" dirty="0">
                  <a:ln>
                    <a:noFill/>
                  </a:ln>
                  <a:solidFill>
                    <a:prstClr val="black"/>
                  </a:solidFill>
                  <a:effectLst/>
                  <a:uLnTx/>
                  <a:uFillTx/>
                  <a:latin typeface="DIN" pitchFamily="50" charset="0"/>
                  <a:ea typeface="+mn-ea"/>
                  <a:cs typeface="+mn-cs"/>
                </a:endParaRP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=0.667</m:t>
                    </m:r>
                  </m:oMath>
                </a14:m>
                <a:endParaRPr kumimoji="0" lang="en-US" sz="3600" b="0" i="0" u="none" strike="noStrike" kern="1200" cap="none" spc="0" normalizeH="0" baseline="0" noProof="0" dirty="0">
                  <a:ln>
                    <a:noFill/>
                  </a:ln>
                  <a:solidFill>
                    <a:prstClr val="black"/>
                  </a:solidFill>
                  <a:effectLst/>
                  <a:uLnTx/>
                  <a:uFillTx/>
                  <a:latin typeface="DIN" pitchFamily="50" charset="0"/>
                  <a:ea typeface="+mn-ea"/>
                  <a:cs typeface="+mn-cs"/>
                </a:endParaRPr>
              </a:p>
            </p:txBody>
          </p:sp>
        </mc:Choice>
        <mc:Fallback>
          <p:sp>
            <p:nvSpPr>
              <p:cNvPr id="7" name="CuadroTexto 6">
                <a:extLst>
                  <a:ext uri="{FF2B5EF4-FFF2-40B4-BE49-F238E27FC236}">
                    <a16:creationId xmlns:a16="http://schemas.microsoft.com/office/drawing/2014/main" id="{B4612936-C6A5-1FE0-F0D2-ED8701EC91E1}"/>
                  </a:ext>
                </a:extLst>
              </p:cNvPr>
              <p:cNvSpPr txBox="1">
                <a:spLocks noRot="1" noChangeAspect="1" noMove="1" noResize="1" noEditPoints="1" noAdjustHandles="1" noChangeArrowheads="1" noChangeShapeType="1" noTextEdit="1"/>
              </p:cNvSpPr>
              <p:nvPr/>
            </p:nvSpPr>
            <p:spPr>
              <a:xfrm>
                <a:off x="12585700" y="6988922"/>
                <a:ext cx="4537005" cy="1958421"/>
              </a:xfrm>
              <a:prstGeom prst="rect">
                <a:avLst/>
              </a:prstGeom>
              <a:blipFill>
                <a:blip r:embed="rId4"/>
                <a:stretch>
                  <a:fillRect l="-5362" t="-9259"/>
                </a:stretch>
              </a:blipFill>
              <a:ln>
                <a:solidFill>
                  <a:schemeClr val="accent2">
                    <a:lumMod val="50000"/>
                  </a:schemeClr>
                </a:solidFill>
              </a:ln>
            </p:spPr>
            <p:txBody>
              <a:bodyPr/>
              <a:lstStyle/>
              <a:p>
                <a:r>
                  <a:rPr lang="es-ES">
                    <a:noFill/>
                  </a:rPr>
                  <a:t> </a:t>
                </a:r>
              </a:p>
            </p:txBody>
          </p:sp>
        </mc:Fallback>
      </mc:AlternateContent>
    </p:spTree>
    <p:extLst>
      <p:ext uri="{BB962C8B-B14F-4D97-AF65-F5344CB8AC3E}">
        <p14:creationId xmlns:p14="http://schemas.microsoft.com/office/powerpoint/2010/main" val="6120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1436C-C1AA-76D2-81D8-928B346517D6}"/>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5C558045-97D6-A50E-613D-1B0FC9CD7D19}"/>
                  </a:ext>
                </a:extLst>
              </p:cNvPr>
              <p:cNvSpPr>
                <a:spLocks noGrp="1"/>
              </p:cNvSpPr>
              <p:nvPr>
                <p:ph sz="half" idx="1"/>
              </p:nvPr>
            </p:nvSpPr>
            <p:spPr>
              <a:xfrm>
                <a:off x="1257300" y="2738860"/>
                <a:ext cx="7772400" cy="6528015"/>
              </a:xfrm>
            </p:spPr>
            <p:txBody>
              <a:bodyPr>
                <a:normAutofit lnSpcReduction="10000"/>
              </a:bodyPr>
              <a:lstStyle/>
              <a:p>
                <a:r>
                  <a:rPr lang="en-US" dirty="0"/>
                  <a:t>Measure technical inefficiency using counterfactual analysis.</a:t>
                </a:r>
              </a:p>
              <a:p>
                <a:pPr marL="685800" lvl="1" indent="0">
                  <a:buNone/>
                </a:pPr>
                <a:endParaRPr lang="en-US" sz="3400" dirty="0"/>
              </a:p>
              <a:p>
                <a:r>
                  <a:rPr lang="en-US" dirty="0"/>
                  <a:t>Define a directional vector:</a:t>
                </a:r>
                <a:endParaRPr lang="en-GB" dirty="0"/>
              </a:p>
              <a:p>
                <a:pPr lvl="1"/>
                <a14:m>
                  <m:oMath xmlns:m="http://schemas.openxmlformats.org/officeDocument/2006/math">
                    <m:d>
                      <m:dPr>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𝑥</m:t>
                            </m:r>
                          </m:sub>
                        </m:sSub>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𝑦</m:t>
                            </m:r>
                          </m:sub>
                        </m:sSub>
                      </m:e>
                    </m:d>
                    <m:r>
                      <a:rPr lang="es-ES" b="0" i="1" dirty="0" smtClean="0">
                        <a:latin typeface="Cambria Math" panose="02040503050406030204" pitchFamily="18" charset="0"/>
                      </a:rPr>
                      <m:t>=</m:t>
                    </m:r>
                    <m:d>
                      <m:dPr>
                        <m:ctrlPr>
                          <a:rPr lang="es-ES" b="0" i="1" dirty="0" smtClean="0">
                            <a:latin typeface="Cambria Math" panose="02040503050406030204" pitchFamily="18" charset="0"/>
                          </a:rPr>
                        </m:ctrlPr>
                      </m:dPr>
                      <m:e>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𝑥</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𝑥</m:t>
                            </m:r>
                          </m:e>
                        </m:acc>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𝑦</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𝑦</m:t>
                            </m:r>
                          </m:e>
                        </m:acc>
                      </m:e>
                    </m:d>
                  </m:oMath>
                </a14:m>
                <a:endParaRPr lang="en-GB" dirty="0"/>
              </a:p>
              <a:p>
                <a:endParaRPr lang="en-GB" dirty="0"/>
              </a:p>
              <a:p>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takes values within a predefined grid.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sz="3600" i="1">
                              <a:latin typeface="Cambria Math" panose="02040503050406030204" pitchFamily="18" charset="0"/>
                            </a:rPr>
                          </m:ctrlPr>
                        </m:sSupPr>
                        <m:e>
                          <m:r>
                            <m:rPr>
                              <m:sty m:val="p"/>
                            </m:rPr>
                            <a:rPr lang="el-GR" sz="3600" i="1">
                              <a:latin typeface="Cambria Math" panose="02040503050406030204" pitchFamily="18" charset="0"/>
                              <a:ea typeface="Cambria Math" panose="02040503050406030204" pitchFamily="18" charset="0"/>
                            </a:rPr>
                            <m:t>Γ</m:t>
                          </m:r>
                        </m:e>
                        <m:sup>
                          <m:r>
                            <a:rPr lang="es-ES" sz="3600" i="1">
                              <a:latin typeface="Cambria Math" panose="02040503050406030204" pitchFamily="18" charset="0"/>
                            </a:rPr>
                            <m:t>∗</m:t>
                          </m:r>
                        </m:sup>
                      </m:sSup>
                      <m:d>
                        <m:dPr>
                          <m:ctrlPr>
                            <a:rPr lang="en-GB" sz="3600" i="1">
                              <a:latin typeface="Cambria Math" panose="02040503050406030204" pitchFamily="18" charset="0"/>
                            </a:rPr>
                          </m:ctrlPr>
                        </m:dPr>
                        <m:e>
                          <m:sSub>
                            <m:sSubPr>
                              <m:ctrlPr>
                                <a:rPr lang="en-GB" sz="3600" i="1">
                                  <a:latin typeface="Cambria Math" panose="02040503050406030204" pitchFamily="18" charset="0"/>
                                </a:rPr>
                              </m:ctrlPr>
                            </m:sSubPr>
                            <m:e>
                              <m:r>
                                <a:rPr lang="es-ES" sz="3600" b="1" i="1">
                                  <a:latin typeface="Cambria Math" panose="02040503050406030204" pitchFamily="18" charset="0"/>
                                </a:rPr>
                                <m:t>𝒙</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𝑥</m:t>
                              </m:r>
                            </m:sup>
                          </m:sSup>
                          <m:r>
                            <a:rPr lang="es-ES" sz="3600" i="1">
                              <a:latin typeface="Cambria Math" panose="02040503050406030204" pitchFamily="18" charset="0"/>
                              <a:ea typeface="Cambria Math" panose="02040503050406030204" pitchFamily="18" charset="0"/>
                            </a:rPr>
                            <m:t>,</m:t>
                          </m:r>
                          <m:sSub>
                            <m:sSubPr>
                              <m:ctrlPr>
                                <a:rPr lang="en-GB" sz="3600" i="1">
                                  <a:latin typeface="Cambria Math" panose="02040503050406030204" pitchFamily="18" charset="0"/>
                                </a:rPr>
                              </m:ctrlPr>
                            </m:sSubPr>
                            <m:e>
                              <m:r>
                                <a:rPr lang="es-ES" sz="3600" b="1" i="1">
                                  <a:latin typeface="Cambria Math" panose="02040503050406030204" pitchFamily="18" charset="0"/>
                                </a:rPr>
                                <m:t>𝒚</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ea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𝑦</m:t>
                              </m:r>
                            </m:sup>
                          </m:sSup>
                          <m:r>
                            <m:rPr>
                              <m:nor/>
                            </m:rPr>
                            <a:rPr lang="en-GB" sz="3600" dirty="0"/>
                            <m:t> </m:t>
                          </m:r>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𝜋</m:t>
                              </m:r>
                            </m:e>
                            <m:sup>
                              <m:r>
                                <a:rPr lang="es-ES" sz="3600" i="1">
                                  <a:latin typeface="Cambria Math" panose="02040503050406030204" pitchFamily="18" charset="0"/>
                                </a:rPr>
                                <m:t>∗</m:t>
                              </m:r>
                            </m:sup>
                          </m:sSup>
                          <m:d>
                            <m:dPr>
                              <m:ctrlPr>
                                <a:rPr lang="es-ES" sz="3600" i="1">
                                  <a:latin typeface="Cambria Math" panose="02040503050406030204" pitchFamily="18" charset="0"/>
                                </a:rPr>
                              </m:ctrlPr>
                            </m:dPr>
                            <m:e>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𝛾</m:t>
                                  </m:r>
                                </m:e>
                                <m:sup>
                                  <m:r>
                                    <a:rPr lang="es-ES" sz="3600" i="1">
                                      <a:latin typeface="Cambria Math" panose="02040503050406030204" pitchFamily="18" charset="0"/>
                                    </a:rPr>
                                    <m:t>∗</m:t>
                                  </m:r>
                                </m:sup>
                              </m:sSup>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𝛼</m:t>
                                  </m:r>
                                </m:e>
                                <m:sup>
                                  <m:r>
                                    <a:rPr lang="es-ES" sz="3600" i="1">
                                      <a:latin typeface="Cambria Math" panose="02040503050406030204" pitchFamily="18" charset="0"/>
                                    </a:rPr>
                                    <m:t>∗</m:t>
                                  </m:r>
                                </m:sup>
                              </m:sSup>
                            </m:e>
                          </m:d>
                        </m:e>
                      </m:d>
                    </m:oMath>
                  </m:oMathPara>
                </a14:m>
                <a:endParaRPr lang="en-GB" dirty="0"/>
              </a:p>
            </p:txBody>
          </p:sp>
        </mc:Choice>
        <mc:Fallback>
          <p:sp>
            <p:nvSpPr>
              <p:cNvPr id="3" name="Marcador de contenido 2">
                <a:extLst>
                  <a:ext uri="{FF2B5EF4-FFF2-40B4-BE49-F238E27FC236}">
                    <a16:creationId xmlns:a16="http://schemas.microsoft.com/office/drawing/2014/main" id="{5C558045-97D6-A50E-613D-1B0FC9CD7D19}"/>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3735" r="-447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EEA5131A-63F1-BD6D-C805-1FFF5704340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F27205AB-10ED-877F-F366-E90EFCE5B17A}"/>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sp>
        <p:nvSpPr>
          <p:cNvPr id="6" name="Marcador de pie de página 3">
            <a:extLst>
              <a:ext uri="{FF2B5EF4-FFF2-40B4-BE49-F238E27FC236}">
                <a16:creationId xmlns:a16="http://schemas.microsoft.com/office/drawing/2014/main" id="{82EA2EA0-F766-30FF-BA14-5CB287986BF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BFEF8E29-5BED-DCE2-CCBE-5D97D5D6DAA1}"/>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3299C089-581D-3AC4-4B6D-D44D6E145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p:spTree>
    <p:extLst>
      <p:ext uri="{BB962C8B-B14F-4D97-AF65-F5344CB8AC3E}">
        <p14:creationId xmlns:p14="http://schemas.microsoft.com/office/powerpoint/2010/main" val="3795387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FF93-E932-F762-7184-3C295820A88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E57CF2C-0DA6-45C9-3C63-E2A827BAB80E}"/>
                  </a:ext>
                </a:extLst>
              </p:cNvPr>
              <p:cNvSpPr>
                <a:spLocks noGrp="1"/>
              </p:cNvSpPr>
              <p:nvPr>
                <p:ph sz="half" idx="1"/>
              </p:nvPr>
            </p:nvSpPr>
            <p:spPr>
              <a:xfrm>
                <a:off x="1257300" y="2738860"/>
                <a:ext cx="7772400" cy="6528015"/>
              </a:xfrm>
            </p:spPr>
            <p:txBody>
              <a:bodyPr>
                <a:normAutofit/>
              </a:bodyPr>
              <a:lstStyle/>
              <a:p>
                <a:pPr>
                  <a:spcAft>
                    <a:spcPts val="2400"/>
                  </a:spcAft>
                </a:pPr>
                <a:r>
                  <a:rPr lang="en-US" dirty="0"/>
                  <a:t>Measuretechnical inefficiency using counterfactual analysis.</a:t>
                </a:r>
              </a:p>
              <a:p>
                <a:pPr>
                  <a:spcBef>
                    <a:spcPts val="2400"/>
                  </a:spcBef>
                </a:pPr>
                <a:r>
                  <a:rPr lang="en-US" dirty="0"/>
                  <a:t>Efficiency confidence level </a:t>
                </a:r>
                <a14:m>
                  <m:oMath xmlns:m="http://schemas.openxmlformats.org/officeDocument/2006/math">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𝑝</m:t>
                            </m:r>
                          </m:e>
                        </m:acc>
                        <m:r>
                          <a:rPr lang="es-ES" b="0" i="1" smtClean="0">
                            <a:latin typeface="Cambria Math" panose="02040503050406030204" pitchFamily="18" charset="0"/>
                          </a:rPr>
                          <m:t>=0.75</m:t>
                        </m:r>
                      </m:e>
                    </m:d>
                  </m:oMath>
                </a14:m>
                <a:r>
                  <a:rPr lang="en-US" dirty="0"/>
                  <a:t>.</a:t>
                </a:r>
              </a:p>
              <a:p>
                <a:endParaRPr lang="en-US" dirty="0"/>
              </a:p>
              <a:p>
                <a:pPr marL="0" indent="0">
                  <a:buNone/>
                </a:pPr>
                <a:endParaRPr lang="en-US" dirty="0"/>
              </a:p>
              <a:p>
                <a:pPr marL="0" indent="0">
                  <a:buNone/>
                </a:pPr>
                <a:endParaRPr lang="en-GB" dirty="0"/>
              </a:p>
            </p:txBody>
          </p:sp>
        </mc:Choice>
        <mc:Fallback>
          <p:sp>
            <p:nvSpPr>
              <p:cNvPr id="3" name="Marcador de contenido 2">
                <a:extLst>
                  <a:ext uri="{FF2B5EF4-FFF2-40B4-BE49-F238E27FC236}">
                    <a16:creationId xmlns:a16="http://schemas.microsoft.com/office/drawing/2014/main" id="{0E57CF2C-0DA6-45C9-3C63-E2A827BAB80E}"/>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r="-282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4A3B5D67-15C0-6443-C18E-8B621B2CFC9B}"/>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BBB70437-2C78-3E92-F73C-7C989013694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19</a:t>
            </a:fld>
            <a:endParaRPr lang="es-ES"/>
          </a:p>
        </p:txBody>
      </p:sp>
      <p:sp>
        <p:nvSpPr>
          <p:cNvPr id="6" name="Marcador de pie de página 3">
            <a:extLst>
              <a:ext uri="{FF2B5EF4-FFF2-40B4-BE49-F238E27FC236}">
                <a16:creationId xmlns:a16="http://schemas.microsoft.com/office/drawing/2014/main" id="{DFCA283A-4052-6904-A2E3-3C200CF3952B}"/>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4" name="Imagen 3">
            <a:extLst>
              <a:ext uri="{FF2B5EF4-FFF2-40B4-BE49-F238E27FC236}">
                <a16:creationId xmlns:a16="http://schemas.microsoft.com/office/drawing/2014/main" id="{2471AD76-EE86-5C4D-7116-C6B2BF6E4CFD}"/>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5D5F608F-DD2A-82C2-A700-EC79E2DC01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mc:AlternateContent xmlns:mc="http://schemas.openxmlformats.org/markup-compatibility/2006">
        <mc:Choice xmlns:a14="http://schemas.microsoft.com/office/drawing/2010/main" Requires="a14">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Choice>
        <mc:Fallback>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endParaRPr lang="es-ES"/>
                        </a:p>
                      </a:txBody>
                      <a:tcPr>
                        <a:blipFill>
                          <a:blip r:embed="rId6"/>
                          <a:stretch>
                            <a:fillRect t="-8511" r="-200524" b="-217021"/>
                          </a:stretch>
                        </a:blipFill>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Fallback>
      </mc:AlternateContent>
    </p:spTree>
    <p:extLst>
      <p:ext uri="{BB962C8B-B14F-4D97-AF65-F5344CB8AC3E}">
        <p14:creationId xmlns:p14="http://schemas.microsoft.com/office/powerpoint/2010/main" val="3237989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Efficiency Assessment of the Valencian Food Industry</a:t>
            </a:r>
            <a:endParaRPr lang="en-GB" dirty="0">
              <a:latin typeface="Times New Roman" panose="02020603050405020304" pitchFamily="18" charset="0"/>
              <a:cs typeface="Times New Roman" panose="02020603050405020304" pitchFamily="18" charset="0"/>
            </a:endParaRPr>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Iberian</a:t>
            </a:r>
            <a:r>
              <a:rPr lang="es-ES" dirty="0"/>
              <a:t> Balance </a:t>
            </a:r>
            <a:r>
              <a:rPr lang="es-ES" dirty="0" err="1"/>
              <a:t>Sheet</a:t>
            </a:r>
            <a:r>
              <a:rPr lang="es-ES" dirty="0"/>
              <a:t> </a:t>
            </a:r>
            <a:r>
              <a:rPr lang="es-ES" dirty="0" err="1"/>
              <a:t>Analysis</a:t>
            </a:r>
            <a:r>
              <a:rPr lang="es-ES" dirty="0"/>
              <a:t> </a:t>
            </a:r>
            <a:r>
              <a:rPr lang="es-ES" dirty="0" err="1"/>
              <a:t>System</a:t>
            </a:r>
            <a:r>
              <a:rPr lang="es-ES" dirty="0"/>
              <a:t> (SABI).</a:t>
            </a:r>
          </a:p>
          <a:p>
            <a:r>
              <a:rPr lang="en-US" dirty="0"/>
              <a:t>The dataset utilized encompasses data from the year 2023, comprising records from 97 food industry companies located in the Valencian Community, each with more than 50 employers.</a:t>
            </a:r>
          </a:p>
          <a:p>
            <a:r>
              <a:rPr lang="en-GB" dirty="0"/>
              <a:t>Input variables: Total assets, </a:t>
            </a:r>
            <a:r>
              <a:rPr lang="en-US" dirty="0"/>
              <a:t>number of employees, tangible fixed assets and personnel expenses</a:t>
            </a:r>
            <a:r>
              <a:rPr lang="en-GB" dirty="0"/>
              <a:t>.</a:t>
            </a:r>
          </a:p>
          <a:p>
            <a:r>
              <a:rPr lang="en-GB" dirty="0"/>
              <a:t>Output variable: </a:t>
            </a:r>
            <a:r>
              <a:rPr lang="en-US" dirty="0"/>
              <a:t>Operating income</a:t>
            </a:r>
            <a:r>
              <a:rPr lang="en-GB" dirty="0"/>
              <a:t>.</a:t>
            </a:r>
          </a:p>
        </p:txBody>
      </p:sp>
    </p:spTree>
    <p:extLst>
      <p:ext uri="{BB962C8B-B14F-4D97-AF65-F5344CB8AC3E}">
        <p14:creationId xmlns:p14="http://schemas.microsoft.com/office/powerpoint/2010/main" val="842433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18BE-D69D-7EEE-5EF8-42A1F48448F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BFC242-6A73-FC0D-7D0C-C323583A4277}"/>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25C23A41-A09B-B2C5-920F-AAB91CB56EE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4A62F077-0052-CC78-044C-81068E5550EC}"/>
              </a:ext>
            </a:extLst>
          </p:cNvPr>
          <p:cNvSpPr>
            <a:spLocks noGrp="1"/>
          </p:cNvSpPr>
          <p:nvPr>
            <p:ph type="sldNum" sz="quarter" idx="12"/>
          </p:nvPr>
        </p:nvSpPr>
        <p:spPr/>
        <p:txBody>
          <a:bodyPr/>
          <a:lstStyle/>
          <a:p>
            <a:fld id="{DBFF9636-A71C-488A-89F8-02E08556F10C}" type="slidenum">
              <a:rPr lang="es-ES" smtClean="0"/>
              <a:pPr/>
              <a:t>22</a:t>
            </a:fld>
            <a:endParaRPr lang="es-ES" dirty="0"/>
          </a:p>
        </p:txBody>
      </p:sp>
      <p:graphicFrame>
        <p:nvGraphicFramePr>
          <p:cNvPr id="18" name="Marcador de contenido 17">
            <a:extLst>
              <a:ext uri="{FF2B5EF4-FFF2-40B4-BE49-F238E27FC236}">
                <a16:creationId xmlns:a16="http://schemas.microsoft.com/office/drawing/2014/main" id="{D9E5E571-59EE-9369-DAF0-94650548FD7B}"/>
              </a:ext>
            </a:extLst>
          </p:cNvPr>
          <p:cNvGraphicFramePr>
            <a:graphicFrameLocks noGrp="1"/>
          </p:cNvGraphicFramePr>
          <p:nvPr>
            <p:ph idx="1"/>
            <p:extLst>
              <p:ext uri="{D42A27DB-BD31-4B8C-83A1-F6EECF244321}">
                <p14:modId xmlns:p14="http://schemas.microsoft.com/office/powerpoint/2010/main" val="2151978793"/>
              </p:ext>
            </p:extLst>
          </p:nvPr>
        </p:nvGraphicFramePr>
        <p:xfrm>
          <a:off x="1257300" y="2628900"/>
          <a:ext cx="15773400" cy="6019800"/>
        </p:xfrm>
        <a:graphic>
          <a:graphicData uri="http://schemas.openxmlformats.org/drawingml/2006/table">
            <a:tbl>
              <a:tblPr firstRow="1" firstCol="1" bandRow="1"/>
              <a:tblGrid>
                <a:gridCol w="2554720">
                  <a:extLst>
                    <a:ext uri="{9D8B030D-6E8A-4147-A177-3AD203B41FA5}">
                      <a16:colId xmlns:a16="http://schemas.microsoft.com/office/drawing/2014/main" val="417698037"/>
                    </a:ext>
                  </a:extLst>
                </a:gridCol>
                <a:gridCol w="3883264">
                  <a:extLst>
                    <a:ext uri="{9D8B030D-6E8A-4147-A177-3AD203B41FA5}">
                      <a16:colId xmlns:a16="http://schemas.microsoft.com/office/drawing/2014/main" val="3749237291"/>
                    </a:ext>
                  </a:extLst>
                </a:gridCol>
                <a:gridCol w="2812864">
                  <a:extLst>
                    <a:ext uri="{9D8B030D-6E8A-4147-A177-3AD203B41FA5}">
                      <a16:colId xmlns:a16="http://schemas.microsoft.com/office/drawing/2014/main" val="216490335"/>
                    </a:ext>
                  </a:extLst>
                </a:gridCol>
                <a:gridCol w="3155570">
                  <a:extLst>
                    <a:ext uri="{9D8B030D-6E8A-4147-A177-3AD203B41FA5}">
                      <a16:colId xmlns:a16="http://schemas.microsoft.com/office/drawing/2014/main" val="1430764930"/>
                    </a:ext>
                  </a:extLst>
                </a:gridCol>
                <a:gridCol w="3366982">
                  <a:extLst>
                    <a:ext uri="{9D8B030D-6E8A-4147-A177-3AD203B41FA5}">
                      <a16:colId xmlns:a16="http://schemas.microsoft.com/office/drawing/2014/main" val="1550533877"/>
                    </a:ext>
                  </a:extLst>
                </a:gridCol>
              </a:tblGrid>
              <a:tr h="921321">
                <a:tc gridSpan="5">
                  <a:txBody>
                    <a:bodyPr/>
                    <a:lstStyle/>
                    <a:p>
                      <a:pPr algn="ctr">
                        <a:lnSpc>
                          <a:spcPct val="15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using observed dataset</a:t>
                      </a: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727746778"/>
                  </a:ext>
                </a:extLst>
              </a:tr>
              <a:tr h="826461">
                <a:tc>
                  <a:txBody>
                    <a:bodyPr/>
                    <a:lstStyle/>
                    <a:p>
                      <a:pPr algn="ctr">
                        <a:lnSpc>
                          <a:spcPct val="110000"/>
                        </a:lnSpc>
                        <a:spcAft>
                          <a:spcPts val="800"/>
                        </a:spcAft>
                        <a:buNone/>
                      </a:pPr>
                      <a:endPar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Balanced accuracy</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Sensitivity</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6542239"/>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88315548"/>
                  </a:ext>
                </a:extLst>
              </a:tr>
              <a:tr h="712003">
                <a:tc>
                  <a:txBody>
                    <a:bodyPr/>
                    <a:lstStyle/>
                    <a:p>
                      <a:pPr algn="ctr">
                        <a:lnSpc>
                          <a:spcPct val="110000"/>
                        </a:lnSpc>
                        <a:spcAft>
                          <a:spcPts val="800"/>
                        </a:spcAft>
                        <a:buNone/>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0.1543</a:t>
                      </a:r>
                      <a:r>
                        <a:rPr lang="en-US" sz="3200" kern="100" baseline="300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88903913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347780955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923294490"/>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457409050"/>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0.25</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633446"/>
                  </a:ext>
                </a:extLst>
              </a:tr>
            </a:tbl>
          </a:graphicData>
        </a:graphic>
      </p:graphicFrame>
      <p:sp>
        <p:nvSpPr>
          <p:cNvPr id="20" name="Rectangle 6">
            <a:extLst>
              <a:ext uri="{FF2B5EF4-FFF2-40B4-BE49-F238E27FC236}">
                <a16:creationId xmlns:a16="http://schemas.microsoft.com/office/drawing/2014/main" id="{704E7EC0-8BC4-3683-8ABC-536ECC9CA9D2}"/>
              </a:ext>
            </a:extLst>
          </p:cNvPr>
          <p:cNvSpPr>
            <a:spLocks noChangeArrowheads="1"/>
          </p:cNvSpPr>
          <p:nvPr/>
        </p:nvSpPr>
        <p:spPr bwMode="auto">
          <a:xfrm>
            <a:off x="2108199" y="4038599"/>
            <a:ext cx="55992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1" name="Objeto 20">
            <a:extLst>
              <a:ext uri="{FF2B5EF4-FFF2-40B4-BE49-F238E27FC236}">
                <a16:creationId xmlns:a16="http://schemas.microsoft.com/office/drawing/2014/main" id="{9D34813E-DA68-ECB3-6906-C6B4444AF47F}"/>
              </a:ext>
            </a:extLst>
          </p:cNvPr>
          <p:cNvGraphicFramePr>
            <a:graphicFrameLocks noChangeAspect="1"/>
          </p:cNvGraphicFramePr>
          <p:nvPr>
            <p:extLst>
              <p:ext uri="{D42A27DB-BD31-4B8C-83A1-F6EECF244321}">
                <p14:modId xmlns:p14="http://schemas.microsoft.com/office/powerpoint/2010/main" val="1024509136"/>
              </p:ext>
            </p:extLst>
          </p:nvPr>
        </p:nvGraphicFramePr>
        <p:xfrm>
          <a:off x="2108199" y="3606799"/>
          <a:ext cx="787400" cy="641585"/>
        </p:xfrm>
        <a:graphic>
          <a:graphicData uri="http://schemas.openxmlformats.org/presentationml/2006/ole">
            <mc:AlternateContent xmlns:mc="http://schemas.openxmlformats.org/markup-compatibility/2006">
              <mc:Choice xmlns:v="urn:schemas-microsoft-com:vml" Requires="v">
                <p:oleObj r:id="rId2" imgW="266469" imgH="203024" progId="Equation.DSMT4">
                  <p:embed/>
                </p:oleObj>
              </mc:Choice>
              <mc:Fallback>
                <p:oleObj r:id="rId2" imgW="266469" imgH="203024" progId="Equation.DSMT4">
                  <p:embed/>
                  <p:pic>
                    <p:nvPicPr>
                      <p:cNvPr id="21" name="Objeto 20">
                        <a:extLst>
                          <a:ext uri="{FF2B5EF4-FFF2-40B4-BE49-F238E27FC236}">
                            <a16:creationId xmlns:a16="http://schemas.microsoft.com/office/drawing/2014/main" id="{9D34813E-DA68-ECB3-6906-C6B4444AF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99" y="3606799"/>
                        <a:ext cx="787400" cy="641585"/>
                      </a:xfrm>
                      <a:prstGeom prst="rect">
                        <a:avLst/>
                      </a:prstGeom>
                      <a:noFill/>
                    </p:spPr>
                  </p:pic>
                </p:oleObj>
              </mc:Fallback>
            </mc:AlternateContent>
          </a:graphicData>
        </a:graphic>
      </p:graphicFrame>
    </p:spTree>
    <p:extLst>
      <p:ext uri="{BB962C8B-B14F-4D97-AF65-F5344CB8AC3E}">
        <p14:creationId xmlns:p14="http://schemas.microsoft.com/office/powerpoint/2010/main" val="358068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3401-D624-E746-1A6E-537B9EC4F6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440F5A-221F-DB0C-9B6B-9E6598BD1D5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8307FD7A-DA08-AFBB-4F94-6582BC7B6CE2}"/>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6F2602-22FF-C266-60C2-D08D5C38CF0B}"/>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E47B785-1AA7-6750-5BD2-40017EADCD2D}"/>
              </a:ext>
            </a:extLst>
          </p:cNvPr>
          <p:cNvSpPr>
            <a:spLocks noGrp="1"/>
          </p:cNvSpPr>
          <p:nvPr>
            <p:ph idx="1"/>
          </p:nvPr>
        </p:nvSpPr>
        <p:spPr>
          <a:xfrm>
            <a:off x="831520" y="3097269"/>
            <a:ext cx="16595985" cy="5850074"/>
          </a:xfrm>
        </p:spPr>
        <p:txBody>
          <a:bodyPr>
            <a:normAutofit/>
          </a:bodyPr>
          <a:lstStyle/>
          <a:p>
            <a:r>
              <a:rPr lang="en-GB" dirty="0"/>
              <a:t>Hyperparameters </a:t>
            </a:r>
          </a:p>
        </p:txBody>
      </p:sp>
      <p:sp>
        <p:nvSpPr>
          <p:cNvPr id="6" name="Rectangle 2">
            <a:extLst>
              <a:ext uri="{FF2B5EF4-FFF2-40B4-BE49-F238E27FC236}">
                <a16:creationId xmlns:a16="http://schemas.microsoft.com/office/drawing/2014/main" id="{0A59572D-71AD-EB85-6ACA-9EA0A249BB1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75C17D40-1A1F-79C2-896F-9A49A26049DB}"/>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9" name="Objeto 8">
            <a:extLst>
              <a:ext uri="{FF2B5EF4-FFF2-40B4-BE49-F238E27FC236}">
                <a16:creationId xmlns:a16="http://schemas.microsoft.com/office/drawing/2014/main" id="{710E324F-B228-175D-6667-F26BA44A011F}"/>
              </a:ext>
            </a:extLst>
          </p:cNvPr>
          <p:cNvGraphicFramePr>
            <a:graphicFrameLocks noChangeAspect="1"/>
          </p:cNvGraphicFramePr>
          <p:nvPr>
            <p:extLst>
              <p:ext uri="{D42A27DB-BD31-4B8C-83A1-F6EECF244321}">
                <p14:modId xmlns:p14="http://schemas.microsoft.com/office/powerpoint/2010/main" val="2038167658"/>
              </p:ext>
            </p:extLst>
          </p:nvPr>
        </p:nvGraphicFramePr>
        <p:xfrm>
          <a:off x="1893609" y="5742697"/>
          <a:ext cx="5726392" cy="559218"/>
        </p:xfrm>
        <a:graphic>
          <a:graphicData uri="http://schemas.openxmlformats.org/presentationml/2006/ole">
            <mc:AlternateContent xmlns:mc="http://schemas.openxmlformats.org/markup-compatibility/2006">
              <mc:Choice xmlns:v="urn:schemas-microsoft-com:vml" Requires="v">
                <p:oleObj r:id="rId2" imgW="2425700" imgH="228600" progId="Equation.DSMT4">
                  <p:embed/>
                </p:oleObj>
              </mc:Choice>
              <mc:Fallback>
                <p:oleObj r:id="rId2" imgW="2425700" imgH="228600" progId="Equation.DSMT4">
                  <p:embed/>
                  <p:pic>
                    <p:nvPicPr>
                      <p:cNvPr id="9" name="Objeto 8">
                        <a:extLst>
                          <a:ext uri="{FF2B5EF4-FFF2-40B4-BE49-F238E27FC236}">
                            <a16:creationId xmlns:a16="http://schemas.microsoft.com/office/drawing/2014/main" id="{710E324F-B228-175D-6667-F26BA44A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09" y="5742697"/>
                        <a:ext cx="5726392" cy="559218"/>
                      </a:xfrm>
                      <a:prstGeom prst="rect">
                        <a:avLst/>
                      </a:prstGeom>
                      <a:noFill/>
                    </p:spPr>
                  </p:pic>
                </p:oleObj>
              </mc:Fallback>
            </mc:AlternateContent>
          </a:graphicData>
        </a:graphic>
      </p:graphicFrame>
      <p:sp>
        <p:nvSpPr>
          <p:cNvPr id="10" name="Rectangle 6">
            <a:extLst>
              <a:ext uri="{FF2B5EF4-FFF2-40B4-BE49-F238E27FC236}">
                <a16:creationId xmlns:a16="http://schemas.microsoft.com/office/drawing/2014/main" id="{9DA3E69D-A4F7-2C11-3BFA-62ABE848C14E}"/>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1" name="Objeto 10">
            <a:extLst>
              <a:ext uri="{FF2B5EF4-FFF2-40B4-BE49-F238E27FC236}">
                <a16:creationId xmlns:a16="http://schemas.microsoft.com/office/drawing/2014/main" id="{6F353C4D-2A76-3D75-9C25-9EF43BCDF3D6}"/>
              </a:ext>
            </a:extLst>
          </p:cNvPr>
          <p:cNvGraphicFramePr>
            <a:graphicFrameLocks noChangeAspect="1"/>
          </p:cNvGraphicFramePr>
          <p:nvPr>
            <p:extLst>
              <p:ext uri="{D42A27DB-BD31-4B8C-83A1-F6EECF244321}">
                <p14:modId xmlns:p14="http://schemas.microsoft.com/office/powerpoint/2010/main" val="1546967062"/>
              </p:ext>
            </p:extLst>
          </p:nvPr>
        </p:nvGraphicFramePr>
        <p:xfrm>
          <a:off x="1257300" y="4556760"/>
          <a:ext cx="6362701" cy="729668"/>
        </p:xfrm>
        <a:graphic>
          <a:graphicData uri="http://schemas.openxmlformats.org/presentationml/2006/ole">
            <mc:AlternateContent xmlns:mc="http://schemas.openxmlformats.org/markup-compatibility/2006">
              <mc:Choice xmlns:v="urn:schemas-microsoft-com:vml" Requires="v">
                <p:oleObj r:id="rId4" imgW="2070100" imgH="228600" progId="Equation.DSMT4">
                  <p:embed/>
                </p:oleObj>
              </mc:Choice>
              <mc:Fallback>
                <p:oleObj r:id="rId4" imgW="2070100" imgH="228600" progId="Equation.DSMT4">
                  <p:embed/>
                  <p:pic>
                    <p:nvPicPr>
                      <p:cNvPr id="11" name="Objeto 10">
                        <a:extLst>
                          <a:ext uri="{FF2B5EF4-FFF2-40B4-BE49-F238E27FC236}">
                            <a16:creationId xmlns:a16="http://schemas.microsoft.com/office/drawing/2014/main" id="{6F353C4D-2A76-3D75-9C25-9EF43BCDF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556760"/>
                        <a:ext cx="6362701" cy="729668"/>
                      </a:xfrm>
                      <a:prstGeom prst="rect">
                        <a:avLst/>
                      </a:prstGeom>
                      <a:noFill/>
                    </p:spPr>
                  </p:pic>
                </p:oleObj>
              </mc:Fallback>
            </mc:AlternateContent>
          </a:graphicData>
        </a:graphic>
      </p:graphicFrame>
      <p:sp>
        <p:nvSpPr>
          <p:cNvPr id="12" name="Rectangle 8">
            <a:extLst>
              <a:ext uri="{FF2B5EF4-FFF2-40B4-BE49-F238E27FC236}">
                <a16:creationId xmlns:a16="http://schemas.microsoft.com/office/drawing/2014/main" id="{8A5936A1-9689-49E0-5B9D-F41322355CD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3" name="Objeto 12">
            <a:extLst>
              <a:ext uri="{FF2B5EF4-FFF2-40B4-BE49-F238E27FC236}">
                <a16:creationId xmlns:a16="http://schemas.microsoft.com/office/drawing/2014/main" id="{C1491A3F-F0A2-27AD-0DDF-87D39F711AE5}"/>
              </a:ext>
            </a:extLst>
          </p:cNvPr>
          <p:cNvGraphicFramePr>
            <a:graphicFrameLocks noChangeAspect="1"/>
          </p:cNvGraphicFramePr>
          <p:nvPr>
            <p:extLst>
              <p:ext uri="{D42A27DB-BD31-4B8C-83A1-F6EECF244321}">
                <p14:modId xmlns:p14="http://schemas.microsoft.com/office/powerpoint/2010/main" val="605491199"/>
              </p:ext>
            </p:extLst>
          </p:nvPr>
        </p:nvGraphicFramePr>
        <p:xfrm>
          <a:off x="1893609" y="6638806"/>
          <a:ext cx="2907934" cy="559218"/>
        </p:xfrm>
        <a:graphic>
          <a:graphicData uri="http://schemas.openxmlformats.org/presentationml/2006/ole">
            <mc:AlternateContent xmlns:mc="http://schemas.openxmlformats.org/markup-compatibility/2006">
              <mc:Choice xmlns:v="urn:schemas-microsoft-com:vml" Requires="v">
                <p:oleObj r:id="rId6" imgW="1244600" imgH="228600" progId="Equation.DSMT4">
                  <p:embed/>
                </p:oleObj>
              </mc:Choice>
              <mc:Fallback>
                <p:oleObj r:id="rId6" imgW="1244600" imgH="228600" progId="Equation.DSMT4">
                  <p:embed/>
                  <p:pic>
                    <p:nvPicPr>
                      <p:cNvPr id="13" name="Objeto 12">
                        <a:extLst>
                          <a:ext uri="{FF2B5EF4-FFF2-40B4-BE49-F238E27FC236}">
                            <a16:creationId xmlns:a16="http://schemas.microsoft.com/office/drawing/2014/main" id="{C1491A3F-F0A2-27AD-0DDF-87D39F71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3609" y="6638806"/>
                        <a:ext cx="2907934" cy="559218"/>
                      </a:xfrm>
                      <a:prstGeom prst="rect">
                        <a:avLst/>
                      </a:prstGeom>
                      <a:noFill/>
                    </p:spPr>
                  </p:pic>
                </p:oleObj>
              </mc:Fallback>
            </mc:AlternateContent>
          </a:graphicData>
        </a:graphic>
      </p:graphicFrame>
      <p:sp>
        <p:nvSpPr>
          <p:cNvPr id="14" name="Cerrar llave 13">
            <a:extLst>
              <a:ext uri="{FF2B5EF4-FFF2-40B4-BE49-F238E27FC236}">
                <a16:creationId xmlns:a16="http://schemas.microsoft.com/office/drawing/2014/main" id="{03FBBC90-81C9-F64D-8F20-96DA0D24C078}"/>
              </a:ext>
            </a:extLst>
          </p:cNvPr>
          <p:cNvSpPr/>
          <p:nvPr/>
        </p:nvSpPr>
        <p:spPr>
          <a:xfrm>
            <a:off x="7416800" y="3888497"/>
            <a:ext cx="1879600" cy="3962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angle 10">
            <a:extLst>
              <a:ext uri="{FF2B5EF4-FFF2-40B4-BE49-F238E27FC236}">
                <a16:creationId xmlns:a16="http://schemas.microsoft.com/office/drawing/2014/main" id="{05C9D161-F819-9B73-4E50-7A461699FBA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 name="Objeto 15">
            <a:extLst>
              <a:ext uri="{FF2B5EF4-FFF2-40B4-BE49-F238E27FC236}">
                <a16:creationId xmlns:a16="http://schemas.microsoft.com/office/drawing/2014/main" id="{F47E3EC2-FC5E-388F-B589-BCB688D2190A}"/>
              </a:ext>
            </a:extLst>
          </p:cNvPr>
          <p:cNvGraphicFramePr>
            <a:graphicFrameLocks noChangeAspect="1"/>
          </p:cNvGraphicFramePr>
          <p:nvPr>
            <p:extLst>
              <p:ext uri="{D42A27DB-BD31-4B8C-83A1-F6EECF244321}">
                <p14:modId xmlns:p14="http://schemas.microsoft.com/office/powerpoint/2010/main" val="4157052166"/>
              </p:ext>
            </p:extLst>
          </p:nvPr>
        </p:nvGraphicFramePr>
        <p:xfrm>
          <a:off x="10235258" y="4314602"/>
          <a:ext cx="2188252" cy="811771"/>
        </p:xfrm>
        <a:graphic>
          <a:graphicData uri="http://schemas.openxmlformats.org/presentationml/2006/ole">
            <mc:AlternateContent xmlns:mc="http://schemas.openxmlformats.org/markup-compatibility/2006">
              <mc:Choice xmlns:v="urn:schemas-microsoft-com:vml" Requires="v">
                <p:oleObj r:id="rId8" imgW="583693" imgH="215713" progId="Equation.DSMT4">
                  <p:embed/>
                </p:oleObj>
              </mc:Choice>
              <mc:Fallback>
                <p:oleObj r:id="rId8" imgW="583693" imgH="215713" progId="Equation.DSMT4">
                  <p:embed/>
                  <p:pic>
                    <p:nvPicPr>
                      <p:cNvPr id="16" name="Objeto 15">
                        <a:extLst>
                          <a:ext uri="{FF2B5EF4-FFF2-40B4-BE49-F238E27FC236}">
                            <a16:creationId xmlns:a16="http://schemas.microsoft.com/office/drawing/2014/main" id="{F47E3EC2-FC5E-388F-B589-BCB688D2190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5258" y="4314602"/>
                        <a:ext cx="2188252" cy="811771"/>
                      </a:xfrm>
                      <a:prstGeom prst="rect">
                        <a:avLst/>
                      </a:prstGeom>
                      <a:noFill/>
                    </p:spPr>
                  </p:pic>
                </p:oleObj>
              </mc:Fallback>
            </mc:AlternateContent>
          </a:graphicData>
        </a:graphic>
      </p:graphicFrame>
      <p:sp>
        <p:nvSpPr>
          <p:cNvPr id="17" name="Rectangle 12">
            <a:extLst>
              <a:ext uri="{FF2B5EF4-FFF2-40B4-BE49-F238E27FC236}">
                <a16:creationId xmlns:a16="http://schemas.microsoft.com/office/drawing/2014/main" id="{A6A4757E-3CF5-F7F2-1385-1B6A68AF0B38}"/>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8" name="Objeto 17">
            <a:extLst>
              <a:ext uri="{FF2B5EF4-FFF2-40B4-BE49-F238E27FC236}">
                <a16:creationId xmlns:a16="http://schemas.microsoft.com/office/drawing/2014/main" id="{C8138407-D657-5CD5-982B-5E57CDCF4775}"/>
              </a:ext>
            </a:extLst>
          </p:cNvPr>
          <p:cNvGraphicFramePr>
            <a:graphicFrameLocks noChangeAspect="1"/>
          </p:cNvGraphicFramePr>
          <p:nvPr>
            <p:extLst>
              <p:ext uri="{D42A27DB-BD31-4B8C-83A1-F6EECF244321}">
                <p14:modId xmlns:p14="http://schemas.microsoft.com/office/powerpoint/2010/main" val="3292399215"/>
              </p:ext>
            </p:extLst>
          </p:nvPr>
        </p:nvGraphicFramePr>
        <p:xfrm>
          <a:off x="11679628" y="6561728"/>
          <a:ext cx="1487764" cy="712887"/>
        </p:xfrm>
        <a:graphic>
          <a:graphicData uri="http://schemas.openxmlformats.org/presentationml/2006/ole">
            <mc:AlternateContent xmlns:mc="http://schemas.openxmlformats.org/markup-compatibility/2006">
              <mc:Choice xmlns:v="urn:schemas-microsoft-com:vml" Requires="v">
                <p:oleObj r:id="rId10" imgW="457002" imgH="215806" progId="Equation.DSMT4">
                  <p:embed/>
                </p:oleObj>
              </mc:Choice>
              <mc:Fallback>
                <p:oleObj r:id="rId10" imgW="457002" imgH="215806" progId="Equation.DSMT4">
                  <p:embed/>
                  <p:pic>
                    <p:nvPicPr>
                      <p:cNvPr id="18" name="Objeto 17">
                        <a:extLst>
                          <a:ext uri="{FF2B5EF4-FFF2-40B4-BE49-F238E27FC236}">
                            <a16:creationId xmlns:a16="http://schemas.microsoft.com/office/drawing/2014/main" id="{C8138407-D657-5CD5-982B-5E57CDCF477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79628" y="6561728"/>
                        <a:ext cx="1487764" cy="712887"/>
                      </a:xfrm>
                      <a:prstGeom prst="rect">
                        <a:avLst/>
                      </a:prstGeom>
                      <a:noFill/>
                    </p:spPr>
                  </p:pic>
                </p:oleObj>
              </mc:Fallback>
            </mc:AlternateContent>
          </a:graphicData>
        </a:graphic>
      </p:graphicFrame>
      <p:sp>
        <p:nvSpPr>
          <p:cNvPr id="19" name="Rectangle 14">
            <a:extLst>
              <a:ext uri="{FF2B5EF4-FFF2-40B4-BE49-F238E27FC236}">
                <a16:creationId xmlns:a16="http://schemas.microsoft.com/office/drawing/2014/main" id="{19607DD5-C874-D142-29D7-4D70FC1B24CC}"/>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0" name="Objeto 19">
            <a:extLst>
              <a:ext uri="{FF2B5EF4-FFF2-40B4-BE49-F238E27FC236}">
                <a16:creationId xmlns:a16="http://schemas.microsoft.com/office/drawing/2014/main" id="{FB80F404-81FB-7AAF-D15F-81BF0B3DB549}"/>
              </a:ext>
            </a:extLst>
          </p:cNvPr>
          <p:cNvGraphicFramePr>
            <a:graphicFrameLocks noChangeAspect="1"/>
          </p:cNvGraphicFramePr>
          <p:nvPr>
            <p:extLst>
              <p:ext uri="{D42A27DB-BD31-4B8C-83A1-F6EECF244321}">
                <p14:modId xmlns:p14="http://schemas.microsoft.com/office/powerpoint/2010/main" val="556402592"/>
              </p:ext>
            </p:extLst>
          </p:nvPr>
        </p:nvGraphicFramePr>
        <p:xfrm>
          <a:off x="10979140" y="5627408"/>
          <a:ext cx="1322273" cy="478754"/>
        </p:xfrm>
        <a:graphic>
          <a:graphicData uri="http://schemas.openxmlformats.org/presentationml/2006/ole">
            <mc:AlternateContent xmlns:mc="http://schemas.openxmlformats.org/markup-compatibility/2006">
              <mc:Choice xmlns:v="urn:schemas-microsoft-com:vml" Requires="v">
                <p:oleObj r:id="rId12" imgW="558800" imgH="190500" progId="Equation.DSMT4">
                  <p:embed/>
                </p:oleObj>
              </mc:Choice>
              <mc:Fallback>
                <p:oleObj r:id="rId12" imgW="558800" imgH="190500" progId="Equation.DSMT4">
                  <p:embed/>
                  <p:pic>
                    <p:nvPicPr>
                      <p:cNvPr id="20" name="Objeto 19">
                        <a:extLst>
                          <a:ext uri="{FF2B5EF4-FFF2-40B4-BE49-F238E27FC236}">
                            <a16:creationId xmlns:a16="http://schemas.microsoft.com/office/drawing/2014/main" id="{FB80F404-81FB-7AAF-D15F-81BF0B3DB5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79140" y="5627408"/>
                        <a:ext cx="1322273" cy="478754"/>
                      </a:xfrm>
                      <a:prstGeom prst="rect">
                        <a:avLst/>
                      </a:prstGeom>
                      <a:noFill/>
                    </p:spPr>
                  </p:pic>
                </p:oleObj>
              </mc:Fallback>
            </mc:AlternateContent>
          </a:graphicData>
        </a:graphic>
      </p:graphicFrame>
      <p:cxnSp>
        <p:nvCxnSpPr>
          <p:cNvPr id="23" name="Conector recto de flecha 22">
            <a:extLst>
              <a:ext uri="{FF2B5EF4-FFF2-40B4-BE49-F238E27FC236}">
                <a16:creationId xmlns:a16="http://schemas.microsoft.com/office/drawing/2014/main" id="{3CA9171B-0AAF-98F2-FA68-78106F172BAC}"/>
              </a:ext>
            </a:extLst>
          </p:cNvPr>
          <p:cNvCxnSpPr/>
          <p:nvPr/>
        </p:nvCxnSpPr>
        <p:spPr>
          <a:xfrm>
            <a:off x="7785100" y="4921594"/>
            <a:ext cx="2133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a:extLst>
              <a:ext uri="{FF2B5EF4-FFF2-40B4-BE49-F238E27FC236}">
                <a16:creationId xmlns:a16="http://schemas.microsoft.com/office/drawing/2014/main" id="{95190CC9-B714-89DE-9187-F9781EAFCC48}"/>
              </a:ext>
            </a:extLst>
          </p:cNvPr>
          <p:cNvCxnSpPr>
            <a:cxnSpLocks/>
          </p:cNvCxnSpPr>
          <p:nvPr/>
        </p:nvCxnSpPr>
        <p:spPr>
          <a:xfrm>
            <a:off x="7785100" y="5986712"/>
            <a:ext cx="2959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281437B4-E6B8-C505-D746-F2F5515C1278}"/>
              </a:ext>
            </a:extLst>
          </p:cNvPr>
          <p:cNvCxnSpPr>
            <a:cxnSpLocks/>
          </p:cNvCxnSpPr>
          <p:nvPr/>
        </p:nvCxnSpPr>
        <p:spPr>
          <a:xfrm>
            <a:off x="7785100" y="6941364"/>
            <a:ext cx="370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314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2DC4-BE2C-C606-80F6-92C89FABF6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63C9FF-F336-CCB0-E035-78B7DA9E320A}"/>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1F74CFEB-1936-4456-FD4A-EE7A719BADD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FD67F10-C43D-32BC-95D6-25146ECAFD5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6" name="Rectangle 2">
            <a:extLst>
              <a:ext uri="{FF2B5EF4-FFF2-40B4-BE49-F238E27FC236}">
                <a16:creationId xmlns:a16="http://schemas.microsoft.com/office/drawing/2014/main" id="{67582C9F-A88F-3D64-7A07-B486988D5F8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47A7BC6C-FB3E-9693-1B18-92AB255A027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69F3E063-641E-A878-0C80-1430793BF1AB}"/>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D1D68B1D-D938-257C-9FCB-65EBF792FA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D73F2E14-514E-0DB2-2A1B-EFF7D523323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BAD17FE3-9795-D741-330F-8B143B0F7BC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1D77776-0076-BDDA-7CD2-688B214B1D76}"/>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2" name="Picture 3" descr="A graph with numbers and text&#10;&#10;AI-generated content may be incorrect.">
            <a:extLst>
              <a:ext uri="{FF2B5EF4-FFF2-40B4-BE49-F238E27FC236}">
                <a16:creationId xmlns:a16="http://schemas.microsoft.com/office/drawing/2014/main" id="{A11BB644-741A-8F4A-B74F-EBFBAC4184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53500" y="3249966"/>
            <a:ext cx="8077200" cy="4846320"/>
          </a:xfrm>
          <a:prstGeom prst="rect">
            <a:avLst/>
          </a:prstGeom>
        </p:spPr>
      </p:pic>
      <p:sp>
        <p:nvSpPr>
          <p:cNvPr id="26" name="CuadroTexto 25">
            <a:extLst>
              <a:ext uri="{FF2B5EF4-FFF2-40B4-BE49-F238E27FC236}">
                <a16:creationId xmlns:a16="http://schemas.microsoft.com/office/drawing/2014/main" id="{FC210E1A-3267-0C21-07B3-A66D758A7911}"/>
              </a:ext>
            </a:extLst>
          </p:cNvPr>
          <p:cNvSpPr txBox="1"/>
          <p:nvPr/>
        </p:nvSpPr>
        <p:spPr>
          <a:xfrm>
            <a:off x="1257300" y="3724166"/>
            <a:ext cx="6642100" cy="3970318"/>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DIN" panose="020B0604020202020204" charset="0"/>
                <a:ea typeface="Aptos" panose="020B0004020202020204" pitchFamily="34" charset="0"/>
              </a:rPr>
              <a:t>14 DMUs are predicted to have a probability of efficiency exceeding 0.5, one less than initially labelled in the first step by standard DEA</a:t>
            </a:r>
            <a:r>
              <a:rPr lang="en-US" sz="2800" dirty="0">
                <a:latin typeface="DIN" panose="020B0604020202020204" charset="0"/>
                <a:ea typeface="Aptos" panose="020B0004020202020204" pitchFamily="34" charset="0"/>
              </a:rPr>
              <a:t>.</a:t>
            </a: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a:p>
            <a:pPr marL="457200" indent="-457200">
              <a:buFont typeface="Arial" panose="020B0604020202020204" pitchFamily="34" charset="0"/>
              <a:buChar char="•"/>
            </a:pPr>
            <a:r>
              <a:rPr lang="en-US" sz="2800" dirty="0">
                <a:latin typeface="DIN" panose="020B0604020202020204" charset="0"/>
                <a:ea typeface="Aptos" panose="020B0004020202020204" pitchFamily="34" charset="0"/>
              </a:rPr>
              <a:t>Operating income is the most important variable and personnel expenses is not important.</a:t>
            </a:r>
            <a:endParaRPr lang="en-US" sz="2800" dirty="0">
              <a:latin typeface="DIN" panose="020B0604020202020204" charset="0"/>
            </a:endParaRPr>
          </a:p>
        </p:txBody>
      </p:sp>
      <p:sp>
        <p:nvSpPr>
          <p:cNvPr id="29" name="CuadroTexto 28">
            <a:extLst>
              <a:ext uri="{FF2B5EF4-FFF2-40B4-BE49-F238E27FC236}">
                <a16:creationId xmlns:a16="http://schemas.microsoft.com/office/drawing/2014/main" id="{2B5AB84A-5E43-9942-122B-9C44C1BED944}"/>
              </a:ext>
            </a:extLst>
          </p:cNvPr>
          <p:cNvSpPr txBox="1"/>
          <p:nvPr/>
        </p:nvSpPr>
        <p:spPr>
          <a:xfrm>
            <a:off x="1257300" y="2709445"/>
            <a:ext cx="2957488" cy="738664"/>
          </a:xfrm>
          <a:prstGeom prst="rect">
            <a:avLst/>
          </a:prstGeom>
          <a:noFill/>
        </p:spPr>
        <p:txBody>
          <a:bodyPr wrap="square">
            <a:spAutoFit/>
          </a:bodyPr>
          <a:lstStyle/>
          <a:p>
            <a:r>
              <a:rPr lang="en-GB" sz="4200" dirty="0">
                <a:latin typeface="DIN" pitchFamily="50" charset="0"/>
              </a:rPr>
              <a:t>Results:</a:t>
            </a:r>
          </a:p>
        </p:txBody>
      </p:sp>
    </p:spTree>
    <p:extLst>
      <p:ext uri="{BB962C8B-B14F-4D97-AF65-F5344CB8AC3E}">
        <p14:creationId xmlns:p14="http://schemas.microsoft.com/office/powerpoint/2010/main" val="2094075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BAEE-0D3D-BADD-0365-A066370B6A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ED6F3E-13C6-DD83-E9C5-ADDFCCC44CE8}"/>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411AE075-CCC0-552E-474F-D86EDC5F3D2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39B6B6FB-D4C1-9ABE-DEC1-76C857FDE75E}"/>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6" name="Rectangle 2">
            <a:extLst>
              <a:ext uri="{FF2B5EF4-FFF2-40B4-BE49-F238E27FC236}">
                <a16:creationId xmlns:a16="http://schemas.microsoft.com/office/drawing/2014/main" id="{03100936-8E7B-BC7B-85D7-2BCC4551DBB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E2D5DB13-3ACA-15B4-D3D4-B308B75B4B48}"/>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AC78BCAC-2AE5-EBDA-E5E3-924268ECC285}"/>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B954B1E6-8446-DDB6-F05D-6CCB3C461A6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0777F1CA-94CA-BBE9-88A6-69CBEE0D547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5CC79E7-F8C1-4307-C6C3-3508E5C0BCA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C36B69F3-06D3-E1E6-B97F-946A8FB6D5C7}"/>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0" name="Imagen 19">
            <a:extLst>
              <a:ext uri="{FF2B5EF4-FFF2-40B4-BE49-F238E27FC236}">
                <a16:creationId xmlns:a16="http://schemas.microsoft.com/office/drawing/2014/main" id="{4C718967-4E65-E258-1923-F22306939FD5}"/>
              </a:ext>
            </a:extLst>
          </p:cNvPr>
          <p:cNvPicPr>
            <a:picLocks noChangeAspect="1"/>
          </p:cNvPicPr>
          <p:nvPr/>
        </p:nvPicPr>
        <p:blipFill>
          <a:blip r:embed="rId2"/>
          <a:stretch>
            <a:fillRect/>
          </a:stretch>
        </p:blipFill>
        <p:spPr>
          <a:xfrm>
            <a:off x="4508499" y="2931796"/>
            <a:ext cx="9271001" cy="6644343"/>
          </a:xfrm>
          <a:prstGeom prst="rect">
            <a:avLst/>
          </a:prstGeom>
        </p:spPr>
      </p:pic>
      <mc:AlternateContent xmlns:mc="http://schemas.openxmlformats.org/markup-compatibility/2006">
        <mc:Choice xmlns:a14="http://schemas.microsoft.com/office/drawing/2010/main" Requires="a14">
          <p:sp>
            <p:nvSpPr>
              <p:cNvPr id="21" name="Rectangle 8">
                <a:extLst>
                  <a:ext uri="{FF2B5EF4-FFF2-40B4-BE49-F238E27FC236}">
                    <a16:creationId xmlns:a16="http://schemas.microsoft.com/office/drawing/2014/main" id="{4319E607-F4C7-6B6F-E42F-8FF9CB0DA1C7}"/>
                  </a:ext>
                </a:extLst>
              </p:cNvPr>
              <p:cNvSpPr>
                <a:spLocks noChangeArrowheads="1"/>
              </p:cNvSpPr>
              <p:nvPr/>
            </p:nvSpPr>
            <p:spPr bwMode="auto">
              <a:xfrm>
                <a:off x="831520" y="2771160"/>
                <a:ext cx="483235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Efficiency profiles of firms 22, 26, 83, and 36 for </a:t>
                </a:r>
                <a14:m>
                  <m:oMath xmlns:m="http://schemas.openxmlformats.org/officeDocument/2006/math">
                    <m:acc>
                      <m:accPr>
                        <m:chr m:val="̅"/>
                        <m:ctrlPr>
                          <a:rPr kumimoji="0" lang="en-U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𝑝</m:t>
                        </m:r>
                      </m:e>
                    </m:acc>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=0.85.</m:t>
                    </m:r>
                  </m:oMath>
                </a14:m>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s-ES" sz="4000" b="0" i="0" u="none" strike="noStrike" cap="none" normalizeH="0" baseline="0" dirty="0">
                  <a:ln>
                    <a:noFill/>
                  </a:ln>
                  <a:solidFill>
                    <a:schemeClr val="tx1"/>
                  </a:solidFill>
                  <a:effectLst/>
                  <a:latin typeface="Arial" panose="020B0604020202020204" pitchFamily="34" charset="0"/>
                </a:endParaRPr>
              </a:p>
            </p:txBody>
          </p:sp>
        </mc:Choice>
        <mc:Fallback>
          <p:sp>
            <p:nvSpPr>
              <p:cNvPr id="21" name="Rectangle 8">
                <a:extLst>
                  <a:ext uri="{FF2B5EF4-FFF2-40B4-BE49-F238E27FC236}">
                    <a16:creationId xmlns:a16="http://schemas.microsoft.com/office/drawing/2014/main" id="{4319E607-F4C7-6B6F-E42F-8FF9CB0DA1C7}"/>
                  </a:ext>
                </a:extLst>
              </p:cNvPr>
              <p:cNvSpPr>
                <a:spLocks noRot="1" noChangeAspect="1" noMove="1" noResize="1" noEditPoints="1" noAdjustHandles="1" noChangeArrowheads="1" noChangeShapeType="1" noTextEdit="1"/>
              </p:cNvSpPr>
              <p:nvPr/>
            </p:nvSpPr>
            <p:spPr bwMode="auto">
              <a:xfrm>
                <a:off x="831520" y="2771160"/>
                <a:ext cx="4832350" cy="830997"/>
              </a:xfrm>
              <a:prstGeom prst="rect">
                <a:avLst/>
              </a:prstGeom>
              <a:blipFill>
                <a:blip r:embed="rId3"/>
                <a:stretch>
                  <a:fillRect l="-1892" t="-5882"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p:graphicFrame>
        <p:nvGraphicFramePr>
          <p:cNvPr id="23" name="Objeto 22">
            <a:extLst>
              <a:ext uri="{FF2B5EF4-FFF2-40B4-BE49-F238E27FC236}">
                <a16:creationId xmlns:a16="http://schemas.microsoft.com/office/drawing/2014/main" id="{BD7059D6-81DB-4F07-45EB-C9A1803867FF}"/>
              </a:ext>
            </a:extLst>
          </p:cNvPr>
          <p:cNvGraphicFramePr>
            <a:graphicFrameLocks noChangeAspect="1"/>
          </p:cNvGraphicFramePr>
          <p:nvPr>
            <p:extLst>
              <p:ext uri="{D42A27DB-BD31-4B8C-83A1-F6EECF244321}">
                <p14:modId xmlns:p14="http://schemas.microsoft.com/office/powerpoint/2010/main" val="704170647"/>
              </p:ext>
            </p:extLst>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4" imgW="139639" imgH="190417" progId="Equation.DSMT4">
                  <p:embed/>
                </p:oleObj>
              </mc:Choice>
              <mc:Fallback>
                <p:oleObj r:id="rId4" imgW="139639" imgH="190417" progId="Equation.DSMT4">
                  <p:embed/>
                  <p:pic>
                    <p:nvPicPr>
                      <p:cNvPr id="23" name="Objeto 22">
                        <a:extLst>
                          <a:ext uri="{FF2B5EF4-FFF2-40B4-BE49-F238E27FC236}">
                            <a16:creationId xmlns:a16="http://schemas.microsoft.com/office/drawing/2014/main" id="{BD7059D6-81DB-4F07-45EB-C9A1803867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spTree>
    <p:extLst>
      <p:ext uri="{BB962C8B-B14F-4D97-AF65-F5344CB8AC3E}">
        <p14:creationId xmlns:p14="http://schemas.microsoft.com/office/powerpoint/2010/main" val="369892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B695-B438-E702-3F28-106CFC0F56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3DB9A62-D1AA-802B-0B83-472EC3469705}"/>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4" name="Marcador de pie de página 3">
            <a:extLst>
              <a:ext uri="{FF2B5EF4-FFF2-40B4-BE49-F238E27FC236}">
                <a16:creationId xmlns:a16="http://schemas.microsoft.com/office/drawing/2014/main" id="{23ED216A-C6B0-ACCC-D4B0-393F0750B92D}"/>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1F41ADD-2F55-0F10-023E-B8A5758431BF}"/>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6" name="Rectangle 2">
            <a:extLst>
              <a:ext uri="{FF2B5EF4-FFF2-40B4-BE49-F238E27FC236}">
                <a16:creationId xmlns:a16="http://schemas.microsoft.com/office/drawing/2014/main" id="{F051A2EC-3DFD-E5D7-556B-06C1924B9D8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FD5285C8-CC92-BDA1-A0B1-86C7A710E41D}"/>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2537139B-6298-D107-1566-88CEFB462479}"/>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00437A7C-7B33-D03D-B281-97E9CA930F6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9DCA1691-3BEB-E5C7-A31E-E72FBA9886E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A3CC967-827F-5CBC-808B-0D5888F91CE9}"/>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46371EB-CCCE-FB25-D85C-88DE66498F90}"/>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to 22">
            <a:extLst>
              <a:ext uri="{FF2B5EF4-FFF2-40B4-BE49-F238E27FC236}">
                <a16:creationId xmlns:a16="http://schemas.microsoft.com/office/drawing/2014/main" id="{70E09248-3CA0-5349-F087-D02129FDCAA6}"/>
              </a:ext>
            </a:extLst>
          </p:cNvPr>
          <p:cNvGraphicFramePr>
            <a:graphicFrameLocks noChangeAspect="1"/>
          </p:cNvGraphicFramePr>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2" imgW="139639" imgH="190417" progId="Equation.DSMT4">
                  <p:embed/>
                </p:oleObj>
              </mc:Choice>
              <mc:Fallback>
                <p:oleObj r:id="rId2" imgW="139639" imgH="190417" progId="Equation.DSMT4">
                  <p:embed/>
                  <p:pic>
                    <p:nvPicPr>
                      <p:cNvPr id="23" name="Objeto 22">
                        <a:extLst>
                          <a:ext uri="{FF2B5EF4-FFF2-40B4-BE49-F238E27FC236}">
                            <a16:creationId xmlns:a16="http://schemas.microsoft.com/office/drawing/2014/main" id="{70E09248-3CA0-5349-F087-D02129FDCA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9218" name="Object 6">
            <a:extLst>
              <a:ext uri="{FF2B5EF4-FFF2-40B4-BE49-F238E27FC236}">
                <a16:creationId xmlns:a16="http://schemas.microsoft.com/office/drawing/2014/main" id="{ECA20E5C-8F80-B0C7-36EF-0C7ACF874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19" name="Object 5">
            <a:extLst>
              <a:ext uri="{FF2B5EF4-FFF2-40B4-BE49-F238E27FC236}">
                <a16:creationId xmlns:a16="http://schemas.microsoft.com/office/drawing/2014/main" id="{E50F1291-6189-BD98-FB78-528B7AED7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Object 4">
            <a:extLst>
              <a:ext uri="{FF2B5EF4-FFF2-40B4-BE49-F238E27FC236}">
                <a16:creationId xmlns:a16="http://schemas.microsoft.com/office/drawing/2014/main" id="{DBF77DAA-469D-F422-2DAA-8F2E63346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Object 3">
            <a:extLst>
              <a:ext uri="{FF2B5EF4-FFF2-40B4-BE49-F238E27FC236}">
                <a16:creationId xmlns:a16="http://schemas.microsoft.com/office/drawing/2014/main" id="{27126649-6E96-DEAD-C3A4-79E82F5CB4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Object 2">
            <a:extLst>
              <a:ext uri="{FF2B5EF4-FFF2-40B4-BE49-F238E27FC236}">
                <a16:creationId xmlns:a16="http://schemas.microsoft.com/office/drawing/2014/main" id="{9B15EB97-5A55-66CF-E999-29767E9819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3" name="Object 1">
            <a:extLst>
              <a:ext uri="{FF2B5EF4-FFF2-40B4-BE49-F238E27FC236}">
                <a16:creationId xmlns:a16="http://schemas.microsoft.com/office/drawing/2014/main" id="{44EA5DBB-2C8A-E2C4-7760-C9F59382B3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a 13">
            <a:extLst>
              <a:ext uri="{FF2B5EF4-FFF2-40B4-BE49-F238E27FC236}">
                <a16:creationId xmlns:a16="http://schemas.microsoft.com/office/drawing/2014/main" id="{AE8E35E9-31F9-8EE0-E14C-71DB442EDA28}"/>
              </a:ext>
            </a:extLst>
          </p:cNvPr>
          <p:cNvGraphicFramePr>
            <a:graphicFrameLocks noGrp="1"/>
          </p:cNvGraphicFramePr>
          <p:nvPr>
            <p:extLst>
              <p:ext uri="{D42A27DB-BD31-4B8C-83A1-F6EECF244321}">
                <p14:modId xmlns:p14="http://schemas.microsoft.com/office/powerpoint/2010/main" val="2660391558"/>
              </p:ext>
            </p:extLst>
          </p:nvPr>
        </p:nvGraphicFramePr>
        <p:xfrm>
          <a:off x="1303020" y="3543299"/>
          <a:ext cx="15123160" cy="5110480"/>
        </p:xfrm>
        <a:graphic>
          <a:graphicData uri="http://schemas.openxmlformats.org/drawingml/2006/table">
            <a:tbl>
              <a:tblPr firstRow="1" firstCol="1" bandRow="1"/>
              <a:tblGrid>
                <a:gridCol w="3072736">
                  <a:extLst>
                    <a:ext uri="{9D8B030D-6E8A-4147-A177-3AD203B41FA5}">
                      <a16:colId xmlns:a16="http://schemas.microsoft.com/office/drawing/2014/main" val="2797796135"/>
                    </a:ext>
                  </a:extLst>
                </a:gridCol>
                <a:gridCol w="1983423">
                  <a:extLst>
                    <a:ext uri="{9D8B030D-6E8A-4147-A177-3AD203B41FA5}">
                      <a16:colId xmlns:a16="http://schemas.microsoft.com/office/drawing/2014/main" val="3408349668"/>
                    </a:ext>
                  </a:extLst>
                </a:gridCol>
                <a:gridCol w="1343777">
                  <a:extLst>
                    <a:ext uri="{9D8B030D-6E8A-4147-A177-3AD203B41FA5}">
                      <a16:colId xmlns:a16="http://schemas.microsoft.com/office/drawing/2014/main" val="588645427"/>
                    </a:ext>
                  </a:extLst>
                </a:gridCol>
                <a:gridCol w="2122854">
                  <a:extLst>
                    <a:ext uri="{9D8B030D-6E8A-4147-A177-3AD203B41FA5}">
                      <a16:colId xmlns:a16="http://schemas.microsoft.com/office/drawing/2014/main" val="19202720"/>
                    </a:ext>
                  </a:extLst>
                </a:gridCol>
                <a:gridCol w="1460551">
                  <a:extLst>
                    <a:ext uri="{9D8B030D-6E8A-4147-A177-3AD203B41FA5}">
                      <a16:colId xmlns:a16="http://schemas.microsoft.com/office/drawing/2014/main" val="2115766864"/>
                    </a:ext>
                  </a:extLst>
                </a:gridCol>
                <a:gridCol w="2187343">
                  <a:extLst>
                    <a:ext uri="{9D8B030D-6E8A-4147-A177-3AD203B41FA5}">
                      <a16:colId xmlns:a16="http://schemas.microsoft.com/office/drawing/2014/main" val="1848772117"/>
                    </a:ext>
                  </a:extLst>
                </a:gridCol>
                <a:gridCol w="1415237">
                  <a:extLst>
                    <a:ext uri="{9D8B030D-6E8A-4147-A177-3AD203B41FA5}">
                      <a16:colId xmlns:a16="http://schemas.microsoft.com/office/drawing/2014/main" val="3062828362"/>
                    </a:ext>
                  </a:extLst>
                </a:gridCol>
                <a:gridCol w="1537239">
                  <a:extLst>
                    <a:ext uri="{9D8B030D-6E8A-4147-A177-3AD203B41FA5}">
                      <a16:colId xmlns:a16="http://schemas.microsoft.com/office/drawing/2014/main" val="3156642682"/>
                    </a:ext>
                  </a:extLst>
                </a:gridCol>
              </a:tblGrid>
              <a:tr h="636801">
                <a:tc>
                  <a:txBody>
                    <a:bodyPr/>
                    <a:lstStyle/>
                    <a:p>
                      <a:pPr algn="l">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Scenario</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Observed</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0.95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extLst>
                  <a:ext uri="{0D108BD9-81ED-4DB2-BD59-A6C34878D82A}">
                    <a16:rowId xmlns:a16="http://schemas.microsoft.com/office/drawing/2014/main" val="180463542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35.72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35.18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34.86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693645892"/>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148.29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142.90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139.70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567471744"/>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Fixed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15.28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13.51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13.33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89161698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Personnel expenses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253746525"/>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income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62.31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98.39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100.37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3100391878"/>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a:t>
                      </a:r>
                      <a:r>
                        <a:rPr lang="en-US" sz="2400" i="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dash"/>
                      <a:round/>
                      <a:headEnd type="none" w="med" len="med"/>
                      <a:tailEnd type="none" w="med" len="med"/>
                    </a:lnT>
                    <a:lnB>
                      <a:noFill/>
                    </a:lnB>
                    <a:noFill/>
                  </a:tcPr>
                </a:tc>
                <a:extLst>
                  <a:ext uri="{0D108BD9-81ED-4DB2-BD59-A6C34878D82A}">
                    <a16:rowId xmlns:a16="http://schemas.microsoft.com/office/drawing/2014/main" val="386770159"/>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Beta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dirty="0">
                        <a:effectLst/>
                        <a:latin typeface="Aptos" panose="020B0004020202020204" pitchFamily="34"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5779451"/>
                  </a:ext>
                </a:extLst>
              </a:tr>
            </a:tbl>
          </a:graphicData>
        </a:graphic>
      </p:graphicFrame>
      <p:graphicFrame>
        <p:nvGraphicFramePr>
          <p:cNvPr id="16" name="Objeto 15">
            <a:extLst>
              <a:ext uri="{FF2B5EF4-FFF2-40B4-BE49-F238E27FC236}">
                <a16:creationId xmlns:a16="http://schemas.microsoft.com/office/drawing/2014/main" id="{EA0606C9-3C19-BE13-444B-D3440B27798F}"/>
              </a:ext>
            </a:extLst>
          </p:cNvPr>
          <p:cNvGraphicFramePr>
            <a:graphicFrameLocks noChangeAspect="1"/>
          </p:cNvGraphicFramePr>
          <p:nvPr>
            <p:extLst>
              <p:ext uri="{D42A27DB-BD31-4B8C-83A1-F6EECF244321}">
                <p14:modId xmlns:p14="http://schemas.microsoft.com/office/powerpoint/2010/main" val="1139758067"/>
              </p:ext>
            </p:extLst>
          </p:nvPr>
        </p:nvGraphicFramePr>
        <p:xfrm>
          <a:off x="13959801" y="3531141"/>
          <a:ext cx="430684" cy="646027"/>
        </p:xfrm>
        <a:graphic>
          <a:graphicData uri="http://schemas.openxmlformats.org/presentationml/2006/ole">
            <mc:AlternateContent xmlns:mc="http://schemas.openxmlformats.org/markup-compatibility/2006">
              <mc:Choice xmlns:v="urn:schemas-microsoft-com:vml" Requires="v">
                <p:oleObj r:id="rId10" imgW="139639" imgH="190417" progId="Equation.DSMT4">
                  <p:embed/>
                </p:oleObj>
              </mc:Choice>
              <mc:Fallback>
                <p:oleObj r:id="rId10" imgW="139639" imgH="190417" progId="Equation.DSMT4">
                  <p:embed/>
                  <p:pic>
                    <p:nvPicPr>
                      <p:cNvPr id="16" name="Objeto 15">
                        <a:extLst>
                          <a:ext uri="{FF2B5EF4-FFF2-40B4-BE49-F238E27FC236}">
                            <a16:creationId xmlns:a16="http://schemas.microsoft.com/office/drawing/2014/main" id="{EA0606C9-3C19-BE13-444B-D3440B2779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59801" y="3531141"/>
                        <a:ext cx="430684" cy="646027"/>
                      </a:xfrm>
                      <a:prstGeom prst="rect">
                        <a:avLst/>
                      </a:prstGeom>
                      <a:noFill/>
                    </p:spPr>
                  </p:pic>
                </p:oleObj>
              </mc:Fallback>
            </mc:AlternateContent>
          </a:graphicData>
        </a:graphic>
      </p:graphicFrame>
      <p:graphicFrame>
        <p:nvGraphicFramePr>
          <p:cNvPr id="18" name="Objeto 17">
            <a:extLst>
              <a:ext uri="{FF2B5EF4-FFF2-40B4-BE49-F238E27FC236}">
                <a16:creationId xmlns:a16="http://schemas.microsoft.com/office/drawing/2014/main" id="{33D57C73-6E53-9CA3-12A0-FD24A29BC04D}"/>
              </a:ext>
            </a:extLst>
          </p:cNvPr>
          <p:cNvGraphicFramePr>
            <a:graphicFrameLocks noChangeAspect="1"/>
          </p:cNvGraphicFramePr>
          <p:nvPr>
            <p:extLst>
              <p:ext uri="{D42A27DB-BD31-4B8C-83A1-F6EECF244321}">
                <p14:modId xmlns:p14="http://schemas.microsoft.com/office/powerpoint/2010/main" val="188268765"/>
              </p:ext>
            </p:extLst>
          </p:nvPr>
        </p:nvGraphicFramePr>
        <p:xfrm>
          <a:off x="10640253" y="3504483"/>
          <a:ext cx="448456" cy="672685"/>
        </p:xfrm>
        <a:graphic>
          <a:graphicData uri="http://schemas.openxmlformats.org/presentationml/2006/ole">
            <mc:AlternateContent xmlns:mc="http://schemas.openxmlformats.org/markup-compatibility/2006">
              <mc:Choice xmlns:v="urn:schemas-microsoft-com:vml" Requires="v">
                <p:oleObj r:id="rId12" imgW="139639" imgH="190417" progId="Equation.DSMT4">
                  <p:embed/>
                </p:oleObj>
              </mc:Choice>
              <mc:Fallback>
                <p:oleObj r:id="rId12" imgW="139639" imgH="190417" progId="Equation.DSMT4">
                  <p:embed/>
                  <p:pic>
                    <p:nvPicPr>
                      <p:cNvPr id="18" name="Objeto 17">
                        <a:extLst>
                          <a:ext uri="{FF2B5EF4-FFF2-40B4-BE49-F238E27FC236}">
                            <a16:creationId xmlns:a16="http://schemas.microsoft.com/office/drawing/2014/main" id="{33D57C73-6E53-9CA3-12A0-FD24A29BC04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40253" y="3504483"/>
                        <a:ext cx="448456" cy="672685"/>
                      </a:xfrm>
                      <a:prstGeom prst="rect">
                        <a:avLst/>
                      </a:prstGeom>
                      <a:noFill/>
                    </p:spPr>
                  </p:pic>
                </p:oleObj>
              </mc:Fallback>
            </mc:AlternateContent>
          </a:graphicData>
        </a:graphic>
      </p:graphicFrame>
      <p:graphicFrame>
        <p:nvGraphicFramePr>
          <p:cNvPr id="22" name="Objeto 21">
            <a:extLst>
              <a:ext uri="{FF2B5EF4-FFF2-40B4-BE49-F238E27FC236}">
                <a16:creationId xmlns:a16="http://schemas.microsoft.com/office/drawing/2014/main" id="{FBF032CE-5105-0AC6-8432-0D8C8FCF75F5}"/>
              </a:ext>
            </a:extLst>
          </p:cNvPr>
          <p:cNvGraphicFramePr>
            <a:graphicFrameLocks noChangeAspect="1"/>
          </p:cNvGraphicFramePr>
          <p:nvPr>
            <p:extLst>
              <p:ext uri="{D42A27DB-BD31-4B8C-83A1-F6EECF244321}">
                <p14:modId xmlns:p14="http://schemas.microsoft.com/office/powerpoint/2010/main" val="881941743"/>
              </p:ext>
            </p:extLst>
          </p:nvPr>
        </p:nvGraphicFramePr>
        <p:xfrm>
          <a:off x="7105363" y="3515328"/>
          <a:ext cx="448456" cy="670496"/>
        </p:xfrm>
        <a:graphic>
          <a:graphicData uri="http://schemas.openxmlformats.org/presentationml/2006/ole">
            <mc:AlternateContent xmlns:mc="http://schemas.openxmlformats.org/markup-compatibility/2006">
              <mc:Choice xmlns:v="urn:schemas-microsoft-com:vml" Requires="v">
                <p:oleObj r:id="rId14" imgW="139639" imgH="190417" progId="Equation.DSMT4">
                  <p:embed/>
                </p:oleObj>
              </mc:Choice>
              <mc:Fallback>
                <p:oleObj r:id="rId14" imgW="139639" imgH="190417" progId="Equation.DSMT4">
                  <p:embed/>
                  <p:pic>
                    <p:nvPicPr>
                      <p:cNvPr id="22" name="Objeto 21">
                        <a:extLst>
                          <a:ext uri="{FF2B5EF4-FFF2-40B4-BE49-F238E27FC236}">
                            <a16:creationId xmlns:a16="http://schemas.microsoft.com/office/drawing/2014/main" id="{FBF032CE-5105-0AC6-8432-0D8C8FCF75F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05363" y="3515328"/>
                        <a:ext cx="448456" cy="670496"/>
                      </a:xfrm>
                      <a:prstGeom prst="rect">
                        <a:avLst/>
                      </a:prstGeom>
                      <a:noFill/>
                    </p:spPr>
                  </p:pic>
                </p:oleObj>
              </mc:Fallback>
            </mc:AlternateContent>
          </a:graphicData>
        </a:graphic>
      </p:graphicFrame>
      <p:graphicFrame>
        <p:nvGraphicFramePr>
          <p:cNvPr id="24" name="Objeto 23">
            <a:extLst>
              <a:ext uri="{FF2B5EF4-FFF2-40B4-BE49-F238E27FC236}">
                <a16:creationId xmlns:a16="http://schemas.microsoft.com/office/drawing/2014/main" id="{DE024A18-A379-9F8E-4FEC-749DA239AEEC}"/>
              </a:ext>
            </a:extLst>
          </p:cNvPr>
          <p:cNvGraphicFramePr>
            <a:graphicFrameLocks noChangeAspect="1"/>
          </p:cNvGraphicFramePr>
          <p:nvPr>
            <p:extLst>
              <p:ext uri="{D42A27DB-BD31-4B8C-83A1-F6EECF244321}">
                <p14:modId xmlns:p14="http://schemas.microsoft.com/office/powerpoint/2010/main" val="393256135"/>
              </p:ext>
            </p:extLst>
          </p:nvPr>
        </p:nvGraphicFramePr>
        <p:xfrm>
          <a:off x="1983348" y="8070934"/>
          <a:ext cx="395898" cy="483875"/>
        </p:xfrm>
        <a:graphic>
          <a:graphicData uri="http://schemas.openxmlformats.org/presentationml/2006/ole">
            <mc:AlternateContent xmlns:mc="http://schemas.openxmlformats.org/markup-compatibility/2006">
              <mc:Choice xmlns:v="urn:schemas-microsoft-com:vml" Requires="v">
                <p:oleObj r:id="rId16" imgW="177569" imgH="215619" progId="Equation.DSMT4">
                  <p:embed/>
                </p:oleObj>
              </mc:Choice>
              <mc:Fallback>
                <p:oleObj r:id="rId16" imgW="177569" imgH="215619" progId="Equation.DSMT4">
                  <p:embed/>
                  <p:pic>
                    <p:nvPicPr>
                      <p:cNvPr id="24" name="Objeto 23">
                        <a:extLst>
                          <a:ext uri="{FF2B5EF4-FFF2-40B4-BE49-F238E27FC236}">
                            <a16:creationId xmlns:a16="http://schemas.microsoft.com/office/drawing/2014/main" id="{DE024A18-A379-9F8E-4FEC-749DA239AEEC}"/>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3348" y="8070934"/>
                        <a:ext cx="395898" cy="483875"/>
                      </a:xfrm>
                      <a:prstGeom prst="rect">
                        <a:avLst/>
                      </a:prstGeom>
                      <a:noFill/>
                    </p:spPr>
                  </p:pic>
                </p:oleObj>
              </mc:Fallback>
            </mc:AlternateContent>
          </a:graphicData>
        </a:graphic>
      </p:graphicFrame>
      <p:sp>
        <p:nvSpPr>
          <p:cNvPr id="25" name="CuadroTexto 24">
            <a:extLst>
              <a:ext uri="{FF2B5EF4-FFF2-40B4-BE49-F238E27FC236}">
                <a16:creationId xmlns:a16="http://schemas.microsoft.com/office/drawing/2014/main" id="{9581F593-6B26-E4EE-FDA2-7E6A0DA2FF03}"/>
              </a:ext>
            </a:extLst>
          </p:cNvPr>
          <p:cNvSpPr txBox="1"/>
          <p:nvPr/>
        </p:nvSpPr>
        <p:spPr>
          <a:xfrm>
            <a:off x="1163212" y="2575240"/>
            <a:ext cx="14889481" cy="923330"/>
          </a:xfrm>
          <a:prstGeom prst="rect">
            <a:avLst/>
          </a:prstGeom>
          <a:noFill/>
        </p:spPr>
        <p:txBody>
          <a:bodyPr wrap="square" rtlCol="0">
            <a:spAutoFit/>
          </a:bodyPr>
          <a:lstStyle/>
          <a:p>
            <a:r>
              <a:rPr lang="en-US" dirty="0">
                <a:latin typeface="DIN" panose="020B0604020202020204" charset="0"/>
              </a:rPr>
              <a:t>Mean values of observed data and projections at different confidence levels, </a:t>
            </a:r>
            <a:r>
              <a:rPr lang="en-GB" dirty="0">
                <a:latin typeface="DIN" panose="020B0604020202020204" charset="0"/>
              </a:rPr>
              <a:t>with percentage changes from observed values shown in parentheses</a:t>
            </a:r>
            <a:r>
              <a:rPr lang="en-US" dirty="0">
                <a:latin typeface="DIN" panose="020B0604020202020204" charset="0"/>
              </a:rPr>
              <a:t>.</a:t>
            </a:r>
            <a:endParaRPr lang="es-ES" dirty="0">
              <a:latin typeface="DIN" panose="020B0604020202020204" charset="0"/>
            </a:endParaRPr>
          </a:p>
        </p:txBody>
      </p:sp>
    </p:spTree>
    <p:extLst>
      <p:ext uri="{BB962C8B-B14F-4D97-AF65-F5344CB8AC3E}">
        <p14:creationId xmlns:p14="http://schemas.microsoft.com/office/powerpoint/2010/main" val="4239208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8" name="Imagen 7">
            <a:extLst>
              <a:ext uri="{FF2B5EF4-FFF2-40B4-BE49-F238E27FC236}">
                <a16:creationId xmlns:a16="http://schemas.microsoft.com/office/drawing/2014/main" id="{F4A18BBD-2F83-A618-5A8E-15EDB89DB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1059" y="3455388"/>
            <a:ext cx="9072997" cy="4936969"/>
          </a:xfrm>
          <a:prstGeom prst="rect">
            <a:avLst/>
          </a:prstGeom>
        </p:spPr>
      </p:pic>
    </p:spTree>
    <p:extLst>
      <p:ext uri="{BB962C8B-B14F-4D97-AF65-F5344CB8AC3E}">
        <p14:creationId xmlns:p14="http://schemas.microsoft.com/office/powerpoint/2010/main" val="264160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Tree>
    <p:extLst>
      <p:ext uri="{BB962C8B-B14F-4D97-AF65-F5344CB8AC3E}">
        <p14:creationId xmlns:p14="http://schemas.microsoft.com/office/powerpoint/2010/main" val="67347591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30836</TotalTime>
  <Words>2642</Words>
  <Application>Microsoft Office PowerPoint</Application>
  <PresentationFormat>Personalizado</PresentationFormat>
  <Paragraphs>344</Paragraphs>
  <Slides>29</Slides>
  <Notes>16</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29</vt:i4>
      </vt:variant>
    </vt:vector>
  </HeadingPairs>
  <TitlesOfParts>
    <vt:vector size="40" baseType="lpstr">
      <vt:lpstr>Cambria Math</vt:lpstr>
      <vt:lpstr>Wingdings</vt:lpstr>
      <vt:lpstr>Times New Roman</vt:lpstr>
      <vt:lpstr>Arial</vt:lpstr>
      <vt:lpstr>DIN</vt:lpstr>
      <vt:lpstr>Candara</vt:lpstr>
      <vt:lpstr>Calibri</vt:lpstr>
      <vt:lpstr>Aptos</vt:lpstr>
      <vt:lpstr>Tema de Office</vt:lpstr>
      <vt:lpstr>Equation</vt:lpstr>
      <vt:lpstr>Equation.DSMT4</vt:lpstr>
      <vt:lpstr>Inteligencia Artificial Explicable para el análisis de eficiencia probabilístico</vt:lpstr>
      <vt:lpstr>Index</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157</cp:revision>
  <dcterms:created xsi:type="dcterms:W3CDTF">2018-02-01T08:35:13Z</dcterms:created>
  <dcterms:modified xsi:type="dcterms:W3CDTF">2025-06-05T13:13:03Z</dcterms:modified>
</cp:coreProperties>
</file>