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122" d="100"/>
          <a:sy n="122" d="100"/>
        </p:scale>
        <p:origin x="80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995312"/>
            <a:ext cx="6425724" cy="424462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6403623"/>
            <a:ext cx="5669756" cy="2943577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749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721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649111"/>
            <a:ext cx="1630055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649111"/>
            <a:ext cx="4795669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9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38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3039537"/>
            <a:ext cx="6520220" cy="5071532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8159048"/>
            <a:ext cx="6520220" cy="266699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15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3245556"/>
            <a:ext cx="3212862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3245556"/>
            <a:ext cx="3212862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266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649114"/>
            <a:ext cx="6520220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988734"/>
            <a:ext cx="3198096" cy="146473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4453467"/>
            <a:ext cx="3198096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988734"/>
            <a:ext cx="3213847" cy="146473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4453467"/>
            <a:ext cx="3213847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97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016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4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812800"/>
            <a:ext cx="2438192" cy="28448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755425"/>
            <a:ext cx="3827085" cy="8664222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657600"/>
            <a:ext cx="2438192" cy="6776156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89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812800"/>
            <a:ext cx="2438192" cy="28448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755425"/>
            <a:ext cx="3827085" cy="8664222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657600"/>
            <a:ext cx="2438192" cy="6776156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7823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649114"/>
            <a:ext cx="652022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3245556"/>
            <a:ext cx="652022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1300181"/>
            <a:ext cx="170092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798FA-6572-4850-98A3-A5679DF57E9C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1300181"/>
            <a:ext cx="255139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1300181"/>
            <a:ext cx="1700927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F3C45-8707-4053-A730-DE75ECC7EE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69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46AE86F-D612-AE28-78A3-E0F26686DBB9}"/>
              </a:ext>
            </a:extLst>
          </p:cNvPr>
          <p:cNvSpPr txBox="1"/>
          <p:nvPr/>
        </p:nvSpPr>
        <p:spPr>
          <a:xfrm>
            <a:off x="140672" y="385506"/>
            <a:ext cx="727833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Probability-based Technical Efficiency Analysis through Machine Learning</a:t>
            </a:r>
            <a:endParaRPr lang="es-E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2374D29-621E-1731-5531-4BA929F9C1CC}"/>
              </a:ext>
            </a:extLst>
          </p:cNvPr>
          <p:cNvSpPr txBox="1"/>
          <p:nvPr/>
        </p:nvSpPr>
        <p:spPr>
          <a:xfrm>
            <a:off x="0" y="864066"/>
            <a:ext cx="363916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DEA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F81B97E-9DD7-8B98-F49D-F03EB1ED489F}"/>
              </a:ext>
            </a:extLst>
          </p:cNvPr>
          <p:cNvSpPr txBox="1"/>
          <p:nvPr/>
        </p:nvSpPr>
        <p:spPr>
          <a:xfrm>
            <a:off x="3779836" y="662505"/>
            <a:ext cx="363916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DEA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10D73D-B76B-54A1-C6E9-D6E29E01C6E7}"/>
              </a:ext>
            </a:extLst>
          </p:cNvPr>
          <p:cNvSpPr txBox="1"/>
          <p:nvPr/>
        </p:nvSpPr>
        <p:spPr>
          <a:xfrm>
            <a:off x="273406" y="2923925"/>
            <a:ext cx="363916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1460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9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Gonzalez Moyano, Ricardo</dc:creator>
  <cp:lastModifiedBy>Gonzalez Moyano, Ricardo</cp:lastModifiedBy>
  <cp:revision>1</cp:revision>
  <dcterms:created xsi:type="dcterms:W3CDTF">2025-09-10T07:58:07Z</dcterms:created>
  <dcterms:modified xsi:type="dcterms:W3CDTF">2025-09-10T08:03:42Z</dcterms:modified>
</cp:coreProperties>
</file>