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6E08-CA16-44E1-9EE5-B3A19C63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B74E-0A7B-4838-88BC-FCEEBF65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AF89-C93D-49B4-8E33-11AFCF68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9CDDA-BBC5-47BE-99F3-A3111E30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3400-8768-429B-A497-F311E108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9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4482-7790-4C84-9D4E-C1500B17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4EB3A-2D88-4142-A485-8827DE66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591-E67F-4DBA-A68A-25D8A327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008B-6B3D-4331-8791-A88917BD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792E-ED83-4EF1-A883-493B69B7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6E195-D1F2-4643-83CC-194CFD326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F20B-B0F1-40D8-8032-D76589453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F6ED-F3C7-4E2B-A1AC-180FD66F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F5E6-3C99-40AC-9015-03510A31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4B40-3B41-4172-B711-A33D82A1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B22E-095C-49BB-A05C-FEBFD5DC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F435-8630-444A-AAE1-49E16060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3152-665C-4EA9-82EF-B29C804A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D9B7-0242-48D5-88AD-FBA1AB96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CF32-FBFC-4CB4-97E8-EE4FC7FE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8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4BCE-7F6B-46E8-84E0-90AA1592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6290F-AAAD-4738-9FA9-65A93C41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DBC0-B620-421C-BCF5-AF0B4C12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E95A-6F7E-4AA8-8653-D701101F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1634-129D-4E12-89DB-06542156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D4D5-3A13-411D-AAC7-D9CAC8A2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CAF7-D661-4F58-A374-388D759D3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7C44-74BE-478B-88A9-5C2D9474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D3F8D-07B2-424F-B45F-7A6619A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2865E-9617-4B32-B612-6C928041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61259-CA0C-498B-A3C7-7043B132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1D76-62D8-4777-8833-43D09290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FDDB4-0A0C-4F00-B546-D022248E0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70BE8-0E32-4031-9237-562BDF2A7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5158-E3AF-47A6-BC2B-7120E4602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714C8-1364-485D-90EF-FCA96EAE6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3D4E9-5B37-493A-9C70-91F9641C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010CC-8B62-4B7C-9886-4033418B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36476-32DB-4010-8B6C-75C5FBEB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847D-2392-49A5-B2CE-FA3C4809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D03C1-F960-45BC-9BEF-63BB4536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41A4E-341E-45F7-B85F-60808236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D4EA-6A2F-4939-820F-D8289B4D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43185-7929-473E-97B7-1CFF00C5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CB664-DCA6-485A-BDA0-732BF953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3222D-0AC9-47A5-A157-5EC22901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ED9E-1CD8-4752-90E1-D051D177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DAFA-AC6F-40A2-8AC0-E166FF2A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4BAD5-BD92-49D9-8E95-B3D1F984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4D2CE-5556-44EA-A798-831E5DFA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D1C6D-F9A1-4D46-88DC-3916749B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FD14C-1DDF-404A-9CC0-0611EB17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1834-D8DB-4597-8F0A-188B6CD1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803AF-CC22-49AC-A77D-0DCE73118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6A8B9-51FE-4595-9ADB-B50407B64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4F25-7BB1-4971-8B0B-C197CDC1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3444-91E9-4837-892A-2A67B318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D4C39-502B-4712-B357-5F67018D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B812B-791E-4DA1-A750-AD061B8D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41372-58FD-46DD-B983-90DF6D70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4B1B-A368-4AC6-A7D5-DC765B94D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C2FB-A65B-44F9-AFE4-F4FBDB01835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C5181-457C-48EE-8173-1C953A545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894B-F0D5-4614-B7BE-17B6CFBD2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18AE-1C64-438F-80D1-20DF9FB14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041F-C2AC-4A0F-8EAA-2489C394D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AA067-6DFE-4AD9-82EB-86B32B248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6DDB-7DD1-4B32-AC58-DAFFA198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&lt;&lt;Entity&gt;&gt; </a:t>
            </a:r>
            <a:r>
              <a:rPr lang="en-US" dirty="0" err="1"/>
              <a:t>CustomerAccount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6B77-3CE9-4C68-911E-C9408C08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Phone number</a:t>
            </a:r>
          </a:p>
          <a:p>
            <a:r>
              <a:rPr lang="en-US" dirty="0"/>
              <a:t>Credit card number</a:t>
            </a:r>
          </a:p>
          <a:p>
            <a:r>
              <a:rPr lang="en-US" dirty="0"/>
              <a:t>[Orders]</a:t>
            </a:r>
          </a:p>
        </p:txBody>
      </p:sp>
    </p:spTree>
    <p:extLst>
      <p:ext uri="{BB962C8B-B14F-4D97-AF65-F5344CB8AC3E}">
        <p14:creationId xmlns:p14="http://schemas.microsoft.com/office/powerpoint/2010/main" val="29912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F727-7460-470B-9E8B-E74998BE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&lt;&lt;Entity&gt;&gt; </a:t>
            </a:r>
            <a:r>
              <a:rPr lang="en-US" dirty="0" err="1"/>
              <a:t>SupplierAccount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59EE-C329-4BED-83DA-0E4D7E6A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90970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5D2B-2BB7-443F-BFBA-1B630957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&lt;&lt;Interface&gt;&gt;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2F6D-7232-4FE2-B6B9-2FD98BA8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E8D1-CFA3-4C64-B95F-7F4CED32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&lt;&lt;Interface&gt;&gt; Login/logout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6C26-5B4E-416A-90FB-4A612645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ACE0-E94B-4DF5-979A-0B7CAE3B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&lt;&lt;Entity&gt;&gt; </a:t>
            </a:r>
            <a:r>
              <a:rPr lang="en-US" dirty="0" err="1"/>
              <a:t>ActiveUsers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8B6C-8DF8-4D13-8221-712067B1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users</a:t>
            </a:r>
          </a:p>
        </p:txBody>
      </p:sp>
    </p:spTree>
    <p:extLst>
      <p:ext uri="{BB962C8B-B14F-4D97-AF65-F5344CB8AC3E}">
        <p14:creationId xmlns:p14="http://schemas.microsoft.com/office/powerpoint/2010/main" val="29209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4FB0-5A6E-40D4-9C51-0D326894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&lt;&lt;Entity&gt;&gt;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C1CE-9784-4F79-896D-48D8CA5B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[Items]</a:t>
            </a:r>
          </a:p>
        </p:txBody>
      </p:sp>
    </p:spTree>
    <p:extLst>
      <p:ext uri="{BB962C8B-B14F-4D97-AF65-F5344CB8AC3E}">
        <p14:creationId xmlns:p14="http://schemas.microsoft.com/office/powerpoint/2010/main" val="95245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6EC1-D8B2-424C-AD93-72657C97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&lt;&lt;Entity&gt;&gt;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E849-7E8D-403C-8A74-17EA79E7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[Items]</a:t>
            </a:r>
          </a:p>
          <a:p>
            <a:r>
              <a:rPr lang="en-US" dirty="0"/>
              <a:t>[Reserved items]</a:t>
            </a:r>
          </a:p>
        </p:txBody>
      </p:sp>
    </p:spTree>
    <p:extLst>
      <p:ext uri="{BB962C8B-B14F-4D97-AF65-F5344CB8AC3E}">
        <p14:creationId xmlns:p14="http://schemas.microsoft.com/office/powerpoint/2010/main" val="27726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&lt;&lt;Entity&gt;&gt; CustomerAccount</vt:lpstr>
      <vt:lpstr>&lt;&lt;Entity&gt;&gt; SupplierAccount</vt:lpstr>
      <vt:lpstr>&lt;&lt;Interface&gt;&gt; Bank</vt:lpstr>
      <vt:lpstr>&lt;&lt;Interface&gt;&gt; Login/logout Interface</vt:lpstr>
      <vt:lpstr>&lt;&lt;Entity&gt;&gt; ActiveUsers</vt:lpstr>
      <vt:lpstr>&lt;&lt;Entity&gt;&gt; Cart</vt:lpstr>
      <vt:lpstr>&lt;&lt;Entity&gt;&gt; Inventory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 Work -</dc:creator>
  <cp:lastModifiedBy>- Work -</cp:lastModifiedBy>
  <cp:revision>5</cp:revision>
  <dcterms:created xsi:type="dcterms:W3CDTF">2019-03-28T19:19:13Z</dcterms:created>
  <dcterms:modified xsi:type="dcterms:W3CDTF">2019-03-29T20:06:06Z</dcterms:modified>
</cp:coreProperties>
</file>