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Source Code Pr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SourceCodePr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9JUZQb01rbcu-AcquVLCZ2wCC8ctmeIEWxIbr72o3OQ/edit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Sections we can include: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Motivation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Highlights of your results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Conclusion / summary slide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0602b1a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0602b1a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source: Simple, </a:t>
            </a:r>
            <a:r>
              <a:rPr b="1" lang="en" sz="1050">
                <a:solidFill>
                  <a:srgbClr val="6A6A6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open source</a:t>
            </a:r>
            <a:r>
              <a:rPr lang="en" sz="1050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software is software with </a:t>
            </a:r>
            <a:r>
              <a:rPr b="1" lang="en" sz="1050">
                <a:solidFill>
                  <a:srgbClr val="6A6A6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1050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code that anyone can inspect, modify, and enhance. Examples: Linux, Apache</a:t>
            </a:r>
            <a:endParaRPr sz="1050">
              <a:solidFill>
                <a:srgbClr val="54545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5% of contributors to public repos on GitHub (OSS survey, Bitergia analysis)</a:t>
            </a:r>
            <a:endParaRPr sz="1050">
              <a:solidFill>
                <a:srgbClr val="54545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4545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0602b1a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0602b1a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40602b1a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40602b1a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0602b1a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0602b1a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0602b1a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0602b1a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https://docs.google.com/document/d/19JUZQb01rbcu-AcquVLCZ2wCC8ctmeIEWxIbr72o3OQ/edit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0602b1a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40602b1a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Diversity and Inclusion in Open Source Software Development</a:t>
            </a:r>
            <a:endParaRPr sz="55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Tina Li, Iris Gao, Fauziya Mudasir, Rinku Gopali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Featuring </a:t>
            </a:r>
            <a:r>
              <a:rPr lang="en" sz="2400"/>
              <a:t>Laura Dabbish, Sophie Huilian Qiu, Bogdan Vasilescu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Motivation &amp; Overview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Problem:</a:t>
            </a:r>
            <a:r>
              <a:rPr lang="en"/>
              <a:t> </a:t>
            </a:r>
            <a:r>
              <a:rPr lang="en"/>
              <a:t>Women are underrepresented in tech and especially in open source development.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Research question:</a:t>
            </a:r>
            <a:r>
              <a:rPr lang="en"/>
              <a:t> How do women engage in open source development?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Method: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Analyze participation data from a set of open source projects(Github) to examine differences in contribution for male versus female developers.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675" y="31500"/>
            <a:ext cx="1415499" cy="141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Dataset and feature computation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42875" y="2002625"/>
            <a:ext cx="5073600" cy="261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Explanatory variables: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Code Pro"/>
              <a:buChar char="●"/>
            </a:pPr>
            <a:r>
              <a:rPr lang="en" sz="1600">
                <a:solidFill>
                  <a:srgbClr val="000000"/>
                </a:solidFill>
              </a:rPr>
              <a:t>How large is the audience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Code Pro"/>
              <a:buChar char="○"/>
            </a:pPr>
            <a:r>
              <a:rPr lang="en" sz="1600">
                <a:solidFill>
                  <a:srgbClr val="000000"/>
                </a:solidFill>
              </a:rPr>
              <a:t>Number of stars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</a:rPr>
              <a:t>How welcoming the project is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000000"/>
                </a:solidFill>
              </a:rPr>
              <a:t>Presence of code of conduct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Code Pro"/>
              <a:buChar char="○"/>
            </a:pPr>
            <a:r>
              <a:rPr lang="en" sz="1600">
                <a:solidFill>
                  <a:srgbClr val="000000"/>
                </a:solidFill>
              </a:rPr>
              <a:t>Presence of contributing guideline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000000"/>
                </a:solidFill>
              </a:rPr>
              <a:t>Readability and number of headers of README file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000000"/>
                </a:solidFill>
              </a:rPr>
              <a:t>Sentiment polarity of README file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350575" y="2002625"/>
            <a:ext cx="30000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Control variables: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Total number of contributors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101000" y="1402250"/>
            <a:ext cx="6942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Data: 200 projects, one file per project, 41133 commits </a:t>
            </a:r>
            <a:endParaRPr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612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Examples for Readability and Sentiment Scores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425" y="694913"/>
            <a:ext cx="4148099" cy="34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431425" y="4107700"/>
            <a:ext cx="4148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Readability score: 49.18   </a:t>
            </a:r>
            <a:endParaRPr sz="18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Sentiment score: 0.9841</a:t>
            </a:r>
            <a:endParaRPr sz="18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400" y="731400"/>
            <a:ext cx="4024201" cy="336340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343625" y="4107700"/>
            <a:ext cx="4024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Readability score: -59.82   </a:t>
            </a:r>
            <a:endParaRPr sz="18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Sentiment score: -0.4986</a:t>
            </a:r>
            <a:endParaRPr sz="18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1379625" y="-56700"/>
            <a:ext cx="7792800" cy="52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127750" y="110725"/>
            <a:ext cx="14358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Results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0" t="39711"/>
          <a:stretch/>
        </p:blipFill>
        <p:spPr>
          <a:xfrm>
            <a:off x="1693775" y="1881950"/>
            <a:ext cx="7427425" cy="24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8107900" y="2575275"/>
            <a:ext cx="4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😁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7676375" y="3060375"/>
            <a:ext cx="353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😭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7676375" y="2844900"/>
            <a:ext cx="353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😭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7676375" y="3492525"/>
            <a:ext cx="353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😭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7676375" y="3266125"/>
            <a:ext cx="353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😭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7676375" y="3960050"/>
            <a:ext cx="353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😭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7676375" y="3723325"/>
            <a:ext cx="353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😭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1563550" y="47475"/>
            <a:ext cx="70722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Logistic regression (analyze the correlation between 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factors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623025" y="999650"/>
            <a:ext cx="71286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Projects with higher number of contributors are more likely to have female contributors </a:t>
            </a:r>
            <a:endParaRPr sz="18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Limitations And Future Work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359550"/>
            <a:ext cx="8520600" cy="3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DATASET LIMITATIONS</a:t>
            </a:r>
            <a:endParaRPr b="1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small sample size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 data from npm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ANALYSIS OF DATA</a:t>
            </a:r>
            <a:endParaRPr b="1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improve libraries/APIs for performing sentiment/readability analysis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additional features to consider when collecting data. Eg:politeness in comments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your perception / experience with OSS?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250" y="3527725"/>
            <a:ext cx="1415499" cy="141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