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2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2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13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2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8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5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0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9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83700-7EE9-4806-9A07-71ABEA5F6FA8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9D161F-A493-470B-B912-BE8521C85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30402619314032" TargetMode="External"/><Relationship Id="rId2" Type="http://schemas.openxmlformats.org/officeDocument/2006/relationships/hyperlink" Target="https://www.researchgate.net/publication/362696990_A_Novel_Binary_Search_Tree_Method_to_Find_an_Item_Using_Sca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02.0249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333E-0E5D-D536-37EB-6DF7865A2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Optimized Binary Search Tree Implementation: Performance, Memory Efficiency, and Scalability for Large Datasets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D8CC-8FBF-DAF4-F3D1-5B179B786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Rinku Gopali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98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5FAA-B2FB-4EDC-337C-5E167F69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6B37-BC5F-02FA-DF8F-BFCEC94D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real-time updates effectively</a:t>
            </a:r>
          </a:p>
          <a:p>
            <a:r>
              <a:rPr lang="en-US" dirty="0"/>
              <a:t>Representing large arrays clearly</a:t>
            </a:r>
          </a:p>
          <a:p>
            <a:r>
              <a:rPr lang="en-US" dirty="0"/>
              <a:t>Ensuring algorithm process clarity</a:t>
            </a:r>
          </a:p>
          <a:p>
            <a:r>
              <a:rPr lang="en-US" dirty="0"/>
              <a:t>Maintaining educational effectiveness at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6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EAC-A409-B3AC-9D8A-6225C58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C1C3-566D-583E-DC08-26B71F0F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handling of node references</a:t>
            </a:r>
          </a:p>
          <a:p>
            <a:r>
              <a:rPr lang="en-US" dirty="0"/>
              <a:t>Optimization of garbage collection processes</a:t>
            </a:r>
          </a:p>
          <a:p>
            <a:r>
              <a:rPr lang="en-US" dirty="0"/>
              <a:t>Monitoring of peak memory usage</a:t>
            </a:r>
          </a:p>
          <a:p>
            <a:r>
              <a:rPr lang="en-US" dirty="0"/>
              <a:t>Efficient allocation and deallocation of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8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0604-C6C2-D506-0427-4D35A9DB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7F60-44FF-C65B-22CF-04AC18E3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advanced sorting algorithms</a:t>
            </a:r>
          </a:p>
          <a:p>
            <a:r>
              <a:rPr lang="en-US" dirty="0"/>
              <a:t>Development of alternative visualization techniques</a:t>
            </a:r>
          </a:p>
          <a:p>
            <a:r>
              <a:rPr lang="en-US" dirty="0"/>
              <a:t>Exploration of distributed data structures</a:t>
            </a:r>
          </a:p>
          <a:p>
            <a:r>
              <a:rPr lang="en-US" dirty="0"/>
              <a:t>Incorporation of machine learning for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04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C47E-3C2D-9FFA-56F6-86E88F9B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Trade-offs: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08ED-0BA7-5D2F-4D50-AFECDD56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performance overhead with optimization benefits (</a:t>
            </a:r>
            <a:r>
              <a:rPr lang="en-IN" sz="2400" dirty="0" err="1"/>
              <a:t>Pappula</a:t>
            </a:r>
            <a:r>
              <a:rPr lang="en-IN" sz="2400" dirty="0"/>
              <a:t>, 2022</a:t>
            </a:r>
            <a:r>
              <a:rPr lang="en-US" dirty="0"/>
              <a:t>)</a:t>
            </a:r>
          </a:p>
          <a:p>
            <a:r>
              <a:rPr lang="en-US" dirty="0"/>
              <a:t>Managing memory usage versus speed improvements</a:t>
            </a:r>
          </a:p>
          <a:p>
            <a:r>
              <a:rPr lang="en-US" dirty="0"/>
              <a:t>Considering throughput against immediate memory reclamation</a:t>
            </a:r>
          </a:p>
          <a:p>
            <a:r>
              <a:rPr lang="en-US" dirty="0"/>
              <a:t>Evaluating complexity increase for performance gains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7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73D0-3832-9ECB-9E32-EC981B34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678D-1FB8-07EA-31EE-05EEDB3F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understanding of fundamental algorithms</a:t>
            </a:r>
          </a:p>
          <a:p>
            <a:r>
              <a:rPr lang="en-US" dirty="0"/>
              <a:t>Optimized data structures for real-world use</a:t>
            </a:r>
          </a:p>
          <a:p>
            <a:r>
              <a:rPr lang="en-US" dirty="0"/>
              <a:t>Scalable solutions for large dataset management</a:t>
            </a:r>
          </a:p>
          <a:p>
            <a:r>
              <a:rPr lang="en-US" dirty="0"/>
              <a:t>Practical tools for both education and industry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0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1367-2F89-B32B-8081-D0EA368A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output: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28158-8164-7B7C-A091-3DD688A9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3012061"/>
            <a:ext cx="7489234" cy="2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CE39-4E60-00E7-5F6F-3A7C4875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output: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F14C-F843-7A39-7018-077015C2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8" y="2745464"/>
            <a:ext cx="7107305" cy="26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5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4ECE-1ABB-A59E-E663-100CEAAC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139B-5624-BEC9-F995-7A2A4B46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3400" dirty="0" err="1"/>
              <a:t>Pappula</a:t>
            </a:r>
            <a:r>
              <a:rPr lang="en-IN" sz="3400" dirty="0"/>
              <a:t>, P. (2022). A Novel Binary Search Tree Method to Find an Item Using Scaling. Int. Arab J. Inf. Technol., 19(5), 713-720. </a:t>
            </a:r>
            <a:r>
              <a:rPr lang="en-IN" sz="3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https://www.researchgate.net/publication/362696990_A_Novel_Binary_Search_Tree_Method_to_Find_an_Item_Using_Scaling</a:t>
            </a:r>
            <a:endParaRPr lang="en-IN" sz="3400" dirty="0"/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3400" dirty="0"/>
              <a:t>Nematzadeh, H., </a:t>
            </a:r>
            <a:r>
              <a:rPr lang="en-IN" sz="3400" dirty="0" err="1"/>
              <a:t>Enayatifar</a:t>
            </a:r>
            <a:r>
              <a:rPr lang="en-IN" sz="3400" dirty="0"/>
              <a:t>, R., </a:t>
            </a:r>
            <a:r>
              <a:rPr lang="en-IN" sz="3400" dirty="0" err="1"/>
              <a:t>Yadollahi</a:t>
            </a:r>
            <a:r>
              <a:rPr lang="en-IN" sz="3400" dirty="0"/>
              <a:t>, M., Lee, M., &amp; Jeong, G. (2020). Binary search tree image encryption with DNA. </a:t>
            </a:r>
            <a:r>
              <a:rPr lang="en-IN" sz="3400" dirty="0" err="1"/>
              <a:t>Optik</a:t>
            </a:r>
            <a:r>
              <a:rPr lang="en-IN" sz="3400" dirty="0"/>
              <a:t>, 202, 163505. </a:t>
            </a:r>
            <a:r>
              <a:rPr lang="en-IN" sz="3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https://www.sciencedirect.com/science/article/abs/pii/S0030402619314032</a:t>
            </a:r>
            <a:endParaRPr lang="en-IN" sz="3400" dirty="0"/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3400" dirty="0" err="1"/>
              <a:t>Ruzankin</a:t>
            </a:r>
            <a:r>
              <a:rPr lang="en-IN" sz="3400" dirty="0"/>
              <a:t>, P. S. (2022). A Fast Parallelizable Algorithm for Constructing Balanced Binary Search Trees. SN Computer Science, 3(5), 367. </a:t>
            </a:r>
            <a:r>
              <a:rPr lang="en-IN" sz="3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https://arxiv.org/pdf/1902.02499</a:t>
            </a:r>
            <a:endParaRPr lang="en-IN" sz="3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19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EA16-40D9-3FED-0AE9-FE2B8B7C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968A-417F-79D2-FD95-C7D5206F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8602-B2F0-E571-0DA6-E96529AF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 tools for algorithm learning</a:t>
            </a:r>
          </a:p>
          <a:p>
            <a:r>
              <a:rPr lang="en-US" dirty="0"/>
              <a:t>Sorting algorithms visualizer</a:t>
            </a:r>
          </a:p>
          <a:p>
            <a:r>
              <a:rPr lang="en-US" dirty="0"/>
              <a:t>Binary search tree implementation</a:t>
            </a:r>
          </a:p>
          <a:p>
            <a:r>
              <a:rPr lang="en-US" dirty="0"/>
              <a:t>Focus on performance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6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DFCD-EED3-F7C2-D6AB-F246189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 Visualizer: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319F-62AF-8732-BA69-743C17F8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application using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Interactive interface for algorithm selection</a:t>
            </a:r>
          </a:p>
          <a:p>
            <a:r>
              <a:rPr lang="en-US" dirty="0"/>
              <a:t>Real-time visualization of sorting process</a:t>
            </a:r>
          </a:p>
          <a:p>
            <a:r>
              <a:rPr lang="en-US" dirty="0"/>
              <a:t>Supports multiple sorting algorithms (</a:t>
            </a:r>
            <a:r>
              <a:rPr lang="en-IN" sz="2400" dirty="0" err="1"/>
              <a:t>Ruzankin</a:t>
            </a:r>
            <a:r>
              <a:rPr lang="en-IN" sz="2400" dirty="0"/>
              <a:t>, 2022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AAB6-B853-0C84-C2AF-B498D72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92F8-D305-4D4F-4D71-B4410C7D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data structure for large datasets</a:t>
            </a:r>
          </a:p>
          <a:p>
            <a:r>
              <a:rPr lang="en-US" dirty="0"/>
              <a:t>Self-balancing techniques (AVL Tree)</a:t>
            </a:r>
          </a:p>
          <a:p>
            <a:r>
              <a:rPr lang="en-US" dirty="0" err="1"/>
              <a:t>Memoization</a:t>
            </a:r>
            <a:r>
              <a:rPr lang="en-US" dirty="0"/>
              <a:t> for frequently accessed elements</a:t>
            </a:r>
          </a:p>
          <a:p>
            <a:r>
              <a:rPr lang="en-US" dirty="0"/>
              <a:t>Lazy deletion for memory 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1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99A8-43EA-D43B-A7C0-7354BB88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Educational Value: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34-9A3A-DC93-A3E6-60D94AB4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representation of algorithm behavior</a:t>
            </a:r>
          </a:p>
          <a:p>
            <a:r>
              <a:rPr lang="en-US" dirty="0"/>
              <a:t>Hands-on learning experience</a:t>
            </a:r>
          </a:p>
          <a:p>
            <a:r>
              <a:rPr lang="en-US" dirty="0"/>
              <a:t>Comparison of different sorting techniques</a:t>
            </a:r>
          </a:p>
          <a:p>
            <a:r>
              <a:rPr lang="en-US" dirty="0"/>
              <a:t>Understanding of data structure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13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6D1C-545E-70B0-ACF5-362EFE53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06CF-4139-9AA8-3E1F-53094C31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large datasets efficiently</a:t>
            </a:r>
          </a:p>
          <a:p>
            <a:r>
              <a:rPr lang="en-US" dirty="0"/>
              <a:t>Visualization slowdowns with complex algorithms</a:t>
            </a:r>
          </a:p>
          <a:p>
            <a:r>
              <a:rPr lang="en-US" dirty="0"/>
              <a:t>Memory management for extensive operations</a:t>
            </a:r>
          </a:p>
          <a:p>
            <a:r>
              <a:rPr lang="en-US" dirty="0"/>
              <a:t>Scalability issues with increasing data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1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98C4-0372-C8D4-3C1D-F1BAE4E1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97D8-612D-5EB8-977B-3E3268F7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AVL tree for self-balancing</a:t>
            </a:r>
          </a:p>
          <a:p>
            <a:r>
              <a:rPr lang="en-US" dirty="0"/>
              <a:t>Memorization to speed up repeated searches</a:t>
            </a:r>
          </a:p>
          <a:p>
            <a:r>
              <a:rPr lang="en-US" dirty="0"/>
              <a:t>Efficient memory management strategies</a:t>
            </a:r>
          </a:p>
          <a:p>
            <a:r>
              <a:rPr lang="en-US" dirty="0"/>
              <a:t>Lazy deletion to improve overall throughput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3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E8CB-64E9-9787-13D2-2B859BA4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Strategies: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7428-DC3B-AD1A-8999-A127D417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insertion techniques for large datasets</a:t>
            </a:r>
          </a:p>
          <a:p>
            <a:r>
              <a:rPr lang="en-US" dirty="0"/>
              <a:t>Memory optimization for millions of elements</a:t>
            </a:r>
          </a:p>
          <a:p>
            <a:r>
              <a:rPr lang="en-US" dirty="0"/>
              <a:t>Batch insertion for improved performance</a:t>
            </a:r>
          </a:p>
          <a:p>
            <a:r>
              <a:rPr lang="en-US" dirty="0"/>
              <a:t>Balanced tree structure maintenance (</a:t>
            </a:r>
            <a:r>
              <a:rPr lang="en-IN" sz="2400" dirty="0"/>
              <a:t>Nematzadeh et al., 2020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61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28AB-7102-E19B-597C-23F5CE1F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0D4-2597-F598-76E5-A7495F97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testing scenarios for edge cases</a:t>
            </a:r>
          </a:p>
          <a:p>
            <a:r>
              <a:rPr lang="en-US" dirty="0"/>
              <a:t>Stress testing with large datasets</a:t>
            </a:r>
          </a:p>
          <a:p>
            <a:r>
              <a:rPr lang="en-US" dirty="0"/>
              <a:t>Performance analysis of optimized implementation</a:t>
            </a:r>
          </a:p>
          <a:p>
            <a:r>
              <a:rPr lang="en-US" dirty="0"/>
              <a:t>Comparison with initial, unoptimized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16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517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Optimized Binary Search Tree Implementation: Performance, Memory Efficiency, and Scalability for Large Datasets</vt:lpstr>
      <vt:lpstr>Project Overview:</vt:lpstr>
      <vt:lpstr>Sorting Algorithms Visualizer:</vt:lpstr>
      <vt:lpstr>Binary Search Tree Implementation:</vt:lpstr>
      <vt:lpstr>Educational Value:</vt:lpstr>
      <vt:lpstr>Performance Challenges:</vt:lpstr>
      <vt:lpstr>Optimization Techniques:</vt:lpstr>
      <vt:lpstr>Scaling Strategies:</vt:lpstr>
      <vt:lpstr>Testing and Validation:</vt:lpstr>
      <vt:lpstr>Visualization Challenges:</vt:lpstr>
      <vt:lpstr>Memory Management:</vt:lpstr>
      <vt:lpstr>Future Improvements:</vt:lpstr>
      <vt:lpstr>Implementation Trade-offs:</vt:lpstr>
      <vt:lpstr>Project Outcomes:</vt:lpstr>
      <vt:lpstr>Phase 2 output:</vt:lpstr>
      <vt:lpstr>Phase 3 output: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Sanmoy Roy</dc:creator>
  <cp:lastModifiedBy>Rinku Gopali</cp:lastModifiedBy>
  <cp:revision>11</cp:revision>
  <dcterms:created xsi:type="dcterms:W3CDTF">2024-10-02T17:52:17Z</dcterms:created>
  <dcterms:modified xsi:type="dcterms:W3CDTF">2024-10-06T14:37:40Z</dcterms:modified>
</cp:coreProperties>
</file>