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7" r:id="rId3"/>
    <p:sldId id="349" r:id="rId4"/>
    <p:sldId id="350" r:id="rId5"/>
    <p:sldId id="351" r:id="rId6"/>
    <p:sldId id="352" r:id="rId7"/>
    <p:sldId id="353" r:id="rId8"/>
    <p:sldId id="354" r:id="rId9"/>
    <p:sldId id="358" r:id="rId10"/>
    <p:sldId id="359" r:id="rId11"/>
    <p:sldId id="360" r:id="rId12"/>
    <p:sldId id="343" r:id="rId13"/>
    <p:sldId id="361" r:id="rId14"/>
    <p:sldId id="325" r:id="rId15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pos="5476">
          <p15:clr>
            <a:srgbClr val="A4A3A4"/>
          </p15:clr>
        </p15:guide>
        <p15:guide id="5" pos="158">
          <p15:clr>
            <a:srgbClr val="A4A3A4"/>
          </p15:clr>
        </p15:guide>
        <p15:guide id="6" pos="265">
          <p15:clr>
            <a:srgbClr val="A4A3A4"/>
          </p15:clr>
        </p15:guide>
        <p15:guide id="7" pos="5575">
          <p15:clr>
            <a:srgbClr val="A4A3A4"/>
          </p15:clr>
        </p15:guide>
        <p15:guide id="8" pos="34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020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2523">
          <p15:clr>
            <a:srgbClr val="A4A3A4"/>
          </p15:clr>
        </p15:guide>
        <p15:guide id="4" orient="horz" pos="3881">
          <p15:clr>
            <a:srgbClr val="A4A3A4"/>
          </p15:clr>
        </p15:guide>
        <p15:guide id="5" pos="2880">
          <p15:clr>
            <a:srgbClr val="A4A3A4"/>
          </p15:clr>
        </p15:guide>
        <p15:guide id="6" pos="5484">
          <p15:clr>
            <a:srgbClr val="A4A3A4"/>
          </p15:clr>
        </p15:guide>
        <p15:guide id="7" pos="158">
          <p15:clr>
            <a:srgbClr val="A4A3A4"/>
          </p15:clr>
        </p15:guide>
        <p15:guide id="8" pos="2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FF"/>
    <a:srgbClr val="89008B"/>
    <a:srgbClr val="CDF1FF"/>
    <a:srgbClr val="008FD6"/>
    <a:srgbClr val="9BE3FF"/>
    <a:srgbClr val="0177E8"/>
    <a:srgbClr val="2444C7"/>
    <a:srgbClr val="010000"/>
    <a:srgbClr val="45B60F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94692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056" y="78"/>
      </p:cViewPr>
      <p:guideLst>
        <p:guide orient="horz" pos="154"/>
        <p:guide orient="horz" pos="4032"/>
        <p:guide orient="horz" pos="4156"/>
        <p:guide pos="5476"/>
        <p:guide pos="158"/>
        <p:guide pos="265"/>
        <p:guide pos="5575"/>
        <p:guide pos="3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-348" y="-72"/>
      </p:cViewPr>
      <p:guideLst>
        <p:guide orient="horz" pos="4020"/>
        <p:guide orient="horz" pos="4156"/>
        <p:guide orient="horz" pos="2523"/>
        <p:guide orient="horz" pos="3881"/>
        <p:guide pos="2880"/>
        <p:guide pos="5484"/>
        <p:guide pos="158"/>
        <p:guide pos="289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lashka.jpg"/>
          <p:cNvPicPr>
            <a:picLocks noChangeAspect="1"/>
          </p:cNvPicPr>
          <p:nvPr/>
        </p:nvPicPr>
        <p:blipFill>
          <a:blip r:embed="rId2"/>
          <a:srcRect t="90123"/>
          <a:stretch>
            <a:fillRect/>
          </a:stretch>
        </p:blipFill>
        <p:spPr>
          <a:xfrm>
            <a:off x="0" y="6180667"/>
            <a:ext cx="9144000" cy="677333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469496" y="6435650"/>
            <a:ext cx="5400000" cy="142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ru-RU" sz="700" b="1" dirty="0" smtClean="0">
                <a:solidFill>
                  <a:schemeClr val="accent2"/>
                </a:solidFill>
              </a:rPr>
              <a:t>КОЛОНТИТУЛ: ТЕМА ПРЕЗЕНТАЦИИ</a:t>
            </a:r>
            <a:endParaRPr lang="ru-RU" sz="700" b="1" dirty="0">
              <a:solidFill>
                <a:schemeClr val="accent2"/>
              </a:solidFill>
            </a:endParaRPr>
          </a:p>
        </p:txBody>
      </p:sp>
      <p:sp>
        <p:nvSpPr>
          <p:cNvPr id="13" name="Номер слайда 4"/>
          <p:cNvSpPr txBox="1">
            <a:spLocks/>
          </p:cNvSpPr>
          <p:nvPr/>
        </p:nvSpPr>
        <p:spPr>
          <a:xfrm>
            <a:off x="8452213" y="6400799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05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lash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67744" y="332656"/>
            <a:ext cx="4608512" cy="345638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50825" y="4005263"/>
            <a:ext cx="8640000" cy="215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Номер слайда 4"/>
          <p:cNvSpPr txBox="1">
            <a:spLocks/>
          </p:cNvSpPr>
          <p:nvPr/>
        </p:nvSpPr>
        <p:spPr>
          <a:xfrm>
            <a:off x="8452213" y="6400799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Нижний колонтитул 3"/>
          <p:cNvSpPr>
            <a:spLocks noGrp="1"/>
          </p:cNvSpPr>
          <p:nvPr>
            <p:ph type="ftr" sz="quarter" idx="4"/>
          </p:nvPr>
        </p:nvSpPr>
        <p:spPr>
          <a:xfrm>
            <a:off x="1469496" y="6435650"/>
            <a:ext cx="5400000" cy="142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ru-RU" sz="700" b="1" dirty="0" smtClean="0">
                <a:solidFill>
                  <a:schemeClr val="accent2"/>
                </a:solidFill>
              </a:rPr>
              <a:t>КОЛОНТИТУЛ: ТЕМА ПРЕЗЕНТАЦИИ</a:t>
            </a:r>
            <a:endParaRPr lang="ru-RU" sz="7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20688" y="2771775"/>
            <a:ext cx="8272462" cy="1905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tabLst>
                <a:tab pos="4664075" algn="l"/>
              </a:tabLst>
              <a:defRPr sz="5400" baseline="0">
                <a:solidFill>
                  <a:srgbClr val="00AAFF"/>
                </a:solidFill>
              </a:defRPr>
            </a:lvl1pPr>
          </a:lstStyle>
          <a:p>
            <a:r>
              <a:rPr lang="en-US" dirty="0" smtClean="0"/>
              <a:t>Presentation name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51933" y="-11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 l="32571"/>
          <a:stretch>
            <a:fillRect/>
          </a:stretch>
        </p:blipFill>
        <p:spPr bwMode="auto">
          <a:xfrm>
            <a:off x="1358721" y="432001"/>
            <a:ext cx="1941967" cy="820800"/>
          </a:xfrm>
          <a:prstGeom prst="rect">
            <a:avLst/>
          </a:prstGeom>
          <a:noFill/>
        </p:spPr>
      </p:pic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4676775"/>
            <a:ext cx="8261350" cy="809625"/>
          </a:xfrm>
        </p:spPr>
        <p:txBody>
          <a:bodyPr lIns="0" tIns="0" rIns="0" bIns="0">
            <a:noAutofit/>
          </a:bodyPr>
          <a:lstStyle>
            <a:lvl1pPr>
              <a:buNone/>
              <a:defRPr sz="2800">
                <a:solidFill>
                  <a:srgbClr val="00AA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2000" y="6351857"/>
            <a:ext cx="1038224" cy="295894"/>
          </a:xfrm>
          <a:prstGeom prst="rect">
            <a:avLst/>
          </a:prstGeom>
          <a:noFill/>
        </p:spPr>
      </p:pic>
      <p:pic>
        <p:nvPicPr>
          <p:cNvPr id="9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51933" y="-11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 l="32571"/>
          <a:stretch>
            <a:fillRect/>
          </a:stretch>
        </p:blipFill>
        <p:spPr bwMode="auto">
          <a:xfrm>
            <a:off x="1358721" y="432001"/>
            <a:ext cx="1941967" cy="8208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2000" y="6351857"/>
            <a:ext cx="1038224" cy="295894"/>
          </a:xfrm>
          <a:prstGeom prst="rect">
            <a:avLst/>
          </a:prstGeom>
          <a:noFill/>
        </p:spPr>
      </p:pic>
      <p:pic>
        <p:nvPicPr>
          <p:cNvPr id="19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 userDrawn="1"/>
        </p:nvSpPr>
        <p:spPr>
          <a:xfrm>
            <a:off x="651933" y="-11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 l="32571"/>
          <a:stretch>
            <a:fillRect/>
          </a:stretch>
        </p:blipFill>
        <p:spPr bwMode="auto">
          <a:xfrm>
            <a:off x="1358721" y="432001"/>
            <a:ext cx="1941967" cy="820800"/>
          </a:xfrm>
          <a:prstGeom prst="rect">
            <a:avLst/>
          </a:prstGeom>
          <a:noFill/>
        </p:spPr>
      </p:pic>
      <p:pic>
        <p:nvPicPr>
          <p:cNvPr id="25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32000" y="6351857"/>
            <a:ext cx="1038224" cy="295894"/>
          </a:xfrm>
          <a:prstGeom prst="rect">
            <a:avLst/>
          </a:prstGeom>
          <a:noFill/>
        </p:spPr>
      </p:pic>
      <p:pic>
        <p:nvPicPr>
          <p:cNvPr id="26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Avito presentation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мбинированный слайд_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749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4749800"/>
            <a:ext cx="8261149" cy="987398"/>
          </a:xfrm>
        </p:spPr>
        <p:txBody>
          <a:bodyPr lIns="0">
            <a:normAutofit/>
          </a:bodyPr>
          <a:lstStyle>
            <a:lvl1pPr>
              <a:buFont typeface="Arial" pitchFamily="34" charset="0"/>
              <a:buChar char="•"/>
              <a:defRPr sz="1800"/>
            </a:lvl1pPr>
            <a:lvl2pPr>
              <a:buFont typeface="Arial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8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3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2" name="Нижний колонтитул 2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группой иллюстраций _ 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7"/>
          <p:cNvSpPr>
            <a:spLocks noGrp="1"/>
          </p:cNvSpPr>
          <p:nvPr>
            <p:ph type="pic" sz="quarter" idx="20" hasCustomPrompt="1"/>
          </p:nvPr>
        </p:nvSpPr>
        <p:spPr>
          <a:xfrm>
            <a:off x="4656138" y="3722158"/>
            <a:ext cx="4037012" cy="2015040"/>
          </a:xfr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21" hasCustomPrompt="1"/>
          </p:nvPr>
        </p:nvSpPr>
        <p:spPr>
          <a:xfrm>
            <a:off x="432000" y="1512000"/>
            <a:ext cx="4037012" cy="4225198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14" name="Рисунок 7"/>
          <p:cNvSpPr>
            <a:spLocks noGrp="1"/>
          </p:cNvSpPr>
          <p:nvPr>
            <p:ph type="pic" sz="quarter" idx="22" hasCustomPrompt="1"/>
          </p:nvPr>
        </p:nvSpPr>
        <p:spPr>
          <a:xfrm>
            <a:off x="4667450" y="1512000"/>
            <a:ext cx="4037012" cy="2002725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9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6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6" name="Нижний колонтитул 2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2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8261150" cy="864000"/>
          </a:xfrm>
        </p:spPr>
        <p:txBody>
          <a:bodyPr lIns="0" tIns="0" rIns="0" anchor="ctr" anchorCtr="0"/>
          <a:lstStyle>
            <a:lvl1pPr>
              <a:defRPr baseline="0"/>
            </a:lvl1pPr>
          </a:lstStyle>
          <a:p>
            <a:r>
              <a:rPr lang="en-US" dirty="0" smtClean="0"/>
              <a:t>Slide title written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группой иллюстраций _ 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432001"/>
            <a:ext cx="4025700" cy="2482650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15" name="Рисунок 7"/>
          <p:cNvSpPr>
            <a:spLocks noGrp="1"/>
          </p:cNvSpPr>
          <p:nvPr>
            <p:ph type="pic" sz="quarter" idx="18" hasCustomPrompt="1"/>
          </p:nvPr>
        </p:nvSpPr>
        <p:spPr>
          <a:xfrm>
            <a:off x="4656138" y="432001"/>
            <a:ext cx="4037011" cy="2482650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21" name="Рисунок 7"/>
          <p:cNvSpPr>
            <a:spLocks noGrp="1"/>
          </p:cNvSpPr>
          <p:nvPr>
            <p:ph type="pic" sz="quarter" idx="19" hasCustomPrompt="1"/>
          </p:nvPr>
        </p:nvSpPr>
        <p:spPr>
          <a:xfrm>
            <a:off x="420688" y="3114675"/>
            <a:ext cx="4037012" cy="2622523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22" name="Рисунок 7"/>
          <p:cNvSpPr>
            <a:spLocks noGrp="1"/>
          </p:cNvSpPr>
          <p:nvPr>
            <p:ph type="pic" sz="quarter" idx="20" hasCustomPrompt="1"/>
          </p:nvPr>
        </p:nvSpPr>
        <p:spPr>
          <a:xfrm>
            <a:off x="4656138" y="3114675"/>
            <a:ext cx="4037012" cy="26225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AFF"/>
              </a:buClr>
              <a:buSzTx/>
              <a:buFont typeface="Arial" pitchFamily="34" charset="0"/>
              <a:buNone/>
              <a:tabLst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7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8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5" name="Нижний колонтитул 2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бинированный слайд_Вариант 4 (с примечание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4358787"/>
            <a:ext cx="8261150" cy="1378411"/>
          </a:xfrm>
        </p:spPr>
        <p:txBody>
          <a:bodyPr lIns="0">
            <a:normAutofit/>
          </a:bodyPr>
          <a:lstStyle>
            <a:lvl1pPr>
              <a:buFont typeface="Arial" pitchFamily="34" charset="0"/>
              <a:buChar char="•"/>
              <a:defRPr sz="1800"/>
            </a:lvl1pPr>
            <a:lvl2pPr>
              <a:buFont typeface="Arial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819525"/>
            <a:ext cx="4025700" cy="287908"/>
          </a:xfrm>
        </p:spPr>
        <p:txBody>
          <a:bodyPr lIns="0" anchor="t">
            <a:normAutofit/>
          </a:bodyPr>
          <a:lstStyle>
            <a:lvl1pPr marL="0" indent="0">
              <a:buNone/>
              <a:defRPr sz="900" baseline="0">
                <a:solidFill>
                  <a:srgbClr val="00AAFF"/>
                </a:solidFill>
              </a:defRPr>
            </a:lvl1pPr>
          </a:lstStyle>
          <a:p>
            <a:pPr lvl="0"/>
            <a:r>
              <a:rPr lang="ru-RU" dirty="0" smtClean="0"/>
              <a:t>* </a:t>
            </a:r>
            <a:r>
              <a:rPr lang="en-US" dirty="0" smtClean="0"/>
              <a:t>Note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4656138" y="3819525"/>
            <a:ext cx="4037012" cy="287908"/>
          </a:xfrm>
        </p:spPr>
        <p:txBody>
          <a:bodyPr lIns="0" anchor="t">
            <a:normAutofit/>
          </a:bodyPr>
          <a:lstStyle>
            <a:lvl1pPr marL="0" indent="0">
              <a:buNone/>
              <a:defRPr sz="900" baseline="0">
                <a:solidFill>
                  <a:srgbClr val="00AAFF"/>
                </a:solidFill>
              </a:defRPr>
            </a:lvl1pPr>
          </a:lstStyle>
          <a:p>
            <a:pPr lvl="0"/>
            <a:r>
              <a:rPr lang="ru-RU" dirty="0" smtClean="0"/>
              <a:t>* </a:t>
            </a:r>
            <a:r>
              <a:rPr lang="en-US" dirty="0" smtClean="0"/>
              <a:t>Note</a:t>
            </a:r>
            <a:endParaRPr lang="ru-RU" dirty="0"/>
          </a:p>
        </p:txBody>
      </p:sp>
      <p:sp>
        <p:nvSpPr>
          <p:cNvPr id="2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512000"/>
            <a:ext cx="4025699" cy="2307525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21" name="Рисунок 7"/>
          <p:cNvSpPr>
            <a:spLocks noGrp="1"/>
          </p:cNvSpPr>
          <p:nvPr>
            <p:ph type="pic" sz="quarter" idx="18" hasCustomPrompt="1"/>
          </p:nvPr>
        </p:nvSpPr>
        <p:spPr>
          <a:xfrm>
            <a:off x="4656138" y="1512000"/>
            <a:ext cx="4037012" cy="2307525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4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7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8" name="Прямоугольник 17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8" name="Нижний колонтитул 2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2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8261150" cy="864000"/>
          </a:xfrm>
        </p:spPr>
        <p:txBody>
          <a:bodyPr lIns="0" tIns="0" rIns="0" anchor="ctr" anchorCtr="0"/>
          <a:lstStyle>
            <a:lvl1pPr>
              <a:defRPr baseline="0"/>
            </a:lvl1pPr>
          </a:lstStyle>
          <a:p>
            <a:r>
              <a:rPr lang="en-US" dirty="0" smtClean="0"/>
              <a:t>Slide title written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Комбинированный слайд_Вариант 4 (с примечание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441213"/>
            <a:ext cx="8261150" cy="22959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3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34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2739525"/>
            <a:ext cx="4025700" cy="287908"/>
          </a:xfrm>
        </p:spPr>
        <p:txBody>
          <a:bodyPr lIns="0" anchor="t">
            <a:normAutofit/>
          </a:bodyPr>
          <a:lstStyle>
            <a:lvl1pPr marL="0" indent="0">
              <a:buNone/>
              <a:defRPr sz="900" baseline="0">
                <a:solidFill>
                  <a:srgbClr val="00AAFF"/>
                </a:solidFill>
              </a:defRPr>
            </a:lvl1pPr>
          </a:lstStyle>
          <a:p>
            <a:pPr lvl="0"/>
            <a:r>
              <a:rPr lang="ru-RU" dirty="0" smtClean="0"/>
              <a:t>* </a:t>
            </a:r>
            <a:r>
              <a:rPr lang="en-US" dirty="0" smtClean="0"/>
              <a:t>Note</a:t>
            </a:r>
            <a:endParaRPr lang="ru-RU" dirty="0"/>
          </a:p>
        </p:txBody>
      </p:sp>
      <p:sp>
        <p:nvSpPr>
          <p:cNvPr id="3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4656138" y="2739525"/>
            <a:ext cx="4037012" cy="287908"/>
          </a:xfrm>
        </p:spPr>
        <p:txBody>
          <a:bodyPr lIns="0" anchor="t">
            <a:normAutofit/>
          </a:bodyPr>
          <a:lstStyle>
            <a:lvl1pPr marL="0" indent="0">
              <a:buNone/>
              <a:defRPr sz="900" baseline="0">
                <a:solidFill>
                  <a:srgbClr val="00AAFF"/>
                </a:solidFill>
              </a:defRPr>
            </a:lvl1pPr>
          </a:lstStyle>
          <a:p>
            <a:pPr lvl="0"/>
            <a:r>
              <a:rPr lang="ru-RU" dirty="0" smtClean="0"/>
              <a:t>* </a:t>
            </a:r>
            <a:r>
              <a:rPr lang="en-US" dirty="0" smtClean="0"/>
              <a:t>Note</a:t>
            </a:r>
            <a:endParaRPr lang="ru-RU" dirty="0"/>
          </a:p>
        </p:txBody>
      </p:sp>
      <p:sp>
        <p:nvSpPr>
          <p:cNvPr id="36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432000"/>
            <a:ext cx="4025699" cy="2307525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37" name="Рисунок 7"/>
          <p:cNvSpPr>
            <a:spLocks noGrp="1"/>
          </p:cNvSpPr>
          <p:nvPr>
            <p:ph type="pic" sz="quarter" idx="18" hasCustomPrompt="1"/>
          </p:nvPr>
        </p:nvSpPr>
        <p:spPr>
          <a:xfrm>
            <a:off x="4656138" y="432000"/>
            <a:ext cx="4037012" cy="2307525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6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4" name="Нижний колонтитул 2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бинированный слайд_Вариант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2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4" name="Текст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12000"/>
            <a:ext cx="8261150" cy="1697925"/>
          </a:xfrm>
        </p:spPr>
        <p:txBody>
          <a:bodyPr lIns="0">
            <a:normAutofit/>
          </a:bodyPr>
          <a:lstStyle>
            <a:lvl1pPr>
              <a:buFont typeface="Arial" pitchFamily="34" charset="0"/>
              <a:buChar char="•"/>
              <a:defRPr sz="1800"/>
            </a:lvl1pPr>
            <a:lvl2pPr>
              <a:buFont typeface="Arial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25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3429673"/>
            <a:ext cx="4025699" cy="2307525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26" name="Рисунок 7"/>
          <p:cNvSpPr>
            <a:spLocks noGrp="1"/>
          </p:cNvSpPr>
          <p:nvPr>
            <p:ph type="pic" sz="quarter" idx="18" hasCustomPrompt="1"/>
          </p:nvPr>
        </p:nvSpPr>
        <p:spPr>
          <a:xfrm>
            <a:off x="4656138" y="3429673"/>
            <a:ext cx="4037012" cy="2307525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9" name="Нижний колонтитул 1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2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8261150" cy="864000"/>
          </a:xfrm>
        </p:spPr>
        <p:txBody>
          <a:bodyPr lIns="0" tIns="0" rIns="0" anchor="ctr" anchorCtr="0"/>
          <a:lstStyle>
            <a:lvl1pPr>
              <a:defRPr baseline="0"/>
            </a:lvl1pPr>
          </a:lstStyle>
          <a:p>
            <a:r>
              <a:rPr lang="en-US" dirty="0" smtClean="0"/>
              <a:t>Slide title written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Диаграмма 10"/>
          <p:cNvSpPr>
            <a:spLocks noGrp="1"/>
          </p:cNvSpPr>
          <p:nvPr>
            <p:ph type="chart" sz="quarter" idx="14" hasCustomPrompt="1"/>
          </p:nvPr>
        </p:nvSpPr>
        <p:spPr>
          <a:xfrm>
            <a:off x="432000" y="1512001"/>
            <a:ext cx="8261150" cy="4225198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Chart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6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2" name="Нижний колонтитул 2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2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8261150" cy="864000"/>
          </a:xfrm>
        </p:spPr>
        <p:txBody>
          <a:bodyPr lIns="0" tIns="0" rIns="0" anchor="ctr" anchorCtr="0"/>
          <a:lstStyle>
            <a:lvl1pPr>
              <a:defRPr baseline="0"/>
            </a:lvl1pPr>
          </a:lstStyle>
          <a:p>
            <a:r>
              <a:rPr lang="en-US" dirty="0" smtClean="0"/>
              <a:t>Slide title written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. Вариа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12001"/>
            <a:ext cx="3949500" cy="4225197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8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39" name="Диаграмма 10"/>
          <p:cNvSpPr>
            <a:spLocks noGrp="1"/>
          </p:cNvSpPr>
          <p:nvPr>
            <p:ph type="chart" sz="quarter" idx="15" hasCustomPrompt="1"/>
          </p:nvPr>
        </p:nvSpPr>
        <p:spPr>
          <a:xfrm>
            <a:off x="4619296" y="1512001"/>
            <a:ext cx="4073853" cy="4225198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Chart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5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2" name="Нижний колонтитул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2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8261150" cy="864000"/>
          </a:xfrm>
        </p:spPr>
        <p:txBody>
          <a:bodyPr lIns="0" tIns="0" rIns="0" anchor="ctr" anchorCtr="0"/>
          <a:lstStyle>
            <a:lvl1pPr>
              <a:defRPr baseline="0"/>
            </a:lvl1pPr>
          </a:lstStyle>
          <a:p>
            <a:r>
              <a:rPr lang="en-US" dirty="0" smtClean="0"/>
              <a:t>Slide title written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8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9" name="Таблица 11"/>
          <p:cNvSpPr>
            <a:spLocks noGrp="1"/>
          </p:cNvSpPr>
          <p:nvPr>
            <p:ph type="tbl" sz="quarter" idx="14" hasCustomPrompt="1"/>
          </p:nvPr>
        </p:nvSpPr>
        <p:spPr>
          <a:xfrm>
            <a:off x="432000" y="1512000"/>
            <a:ext cx="8261149" cy="4225198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Chart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7" name="Нижний колонтитул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8261150" cy="864000"/>
          </a:xfrm>
        </p:spPr>
        <p:txBody>
          <a:bodyPr lIns="0" tIns="0" rIns="0" anchor="ctr" anchorCtr="0"/>
          <a:lstStyle>
            <a:lvl1pPr>
              <a:defRPr baseline="0"/>
            </a:lvl1pPr>
          </a:lstStyle>
          <a:p>
            <a:r>
              <a:rPr lang="en-US" dirty="0" smtClean="0"/>
              <a:t>Slide title written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019300" y="6460882"/>
            <a:ext cx="6191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White Gardens Business Center, 7 </a:t>
            </a:r>
            <a:r>
              <a:rPr lang="en-US" sz="800" dirty="0" err="1" smtClean="0">
                <a:solidFill>
                  <a:schemeClr val="bg2"/>
                </a:solidFill>
              </a:rPr>
              <a:t>Lesnaya</a:t>
            </a:r>
            <a:r>
              <a:rPr lang="en-US" sz="800" dirty="0" smtClean="0">
                <a:solidFill>
                  <a:schemeClr val="bg2"/>
                </a:solidFill>
              </a:rPr>
              <a:t> street, Moscow, 125047,</a:t>
            </a:r>
            <a:r>
              <a:rPr lang="en-US" sz="800" baseline="0" dirty="0" smtClean="0">
                <a:solidFill>
                  <a:schemeClr val="bg2"/>
                </a:solidFill>
              </a:rPr>
              <a:t> </a:t>
            </a:r>
            <a:r>
              <a:rPr lang="en-US" sz="800" dirty="0" smtClean="0">
                <a:solidFill>
                  <a:schemeClr val="bg2"/>
                </a:solidFill>
              </a:rPr>
              <a:t>www.avito.ru</a:t>
            </a:r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10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2000" y="6351857"/>
            <a:ext cx="1038224" cy="29589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019300" y="6460882"/>
            <a:ext cx="6191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White Gardens Business Center, 7 </a:t>
            </a:r>
            <a:r>
              <a:rPr lang="en-US" sz="800" dirty="0" err="1" smtClean="0">
                <a:solidFill>
                  <a:schemeClr val="bg2"/>
                </a:solidFill>
              </a:rPr>
              <a:t>Lesnaya</a:t>
            </a:r>
            <a:r>
              <a:rPr lang="en-US" sz="800" dirty="0" smtClean="0">
                <a:solidFill>
                  <a:schemeClr val="bg2"/>
                </a:solidFill>
              </a:rPr>
              <a:t> street, Moscow, 125047,</a:t>
            </a:r>
            <a:r>
              <a:rPr lang="en-US" sz="800" baseline="0" dirty="0" smtClean="0">
                <a:solidFill>
                  <a:schemeClr val="bg2"/>
                </a:solidFill>
              </a:rPr>
              <a:t> </a:t>
            </a:r>
            <a:r>
              <a:rPr lang="en-US" sz="800" dirty="0" smtClean="0">
                <a:solidFill>
                  <a:schemeClr val="bg2"/>
                </a:solidFill>
              </a:rPr>
              <a:t>www.avito.ru</a:t>
            </a:r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12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2000" y="6351857"/>
            <a:ext cx="1038224" cy="29589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32000" y="2219325"/>
            <a:ext cx="826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AAFF"/>
                </a:solidFill>
              </a:rPr>
              <a:t>Thank you for</a:t>
            </a:r>
            <a:br>
              <a:rPr lang="en-US" sz="5400" dirty="0" smtClean="0">
                <a:solidFill>
                  <a:srgbClr val="00AAFF"/>
                </a:solidFill>
              </a:rPr>
            </a:br>
            <a:r>
              <a:rPr lang="en-US" sz="5400" dirty="0" smtClean="0">
                <a:solidFill>
                  <a:srgbClr val="00AAFF"/>
                </a:solidFill>
              </a:rPr>
              <a:t>your attention!</a:t>
            </a:r>
            <a:endParaRPr lang="ru-RU" sz="5400" dirty="0">
              <a:solidFill>
                <a:srgbClr val="00AAFF"/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19300" y="6460882"/>
            <a:ext cx="6191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White Gardens Business Center, 7 </a:t>
            </a:r>
            <a:r>
              <a:rPr lang="en-US" sz="800" dirty="0" err="1" smtClean="0">
                <a:solidFill>
                  <a:schemeClr val="bg2"/>
                </a:solidFill>
              </a:rPr>
              <a:t>Lesnaya</a:t>
            </a:r>
            <a:r>
              <a:rPr lang="en-US" sz="800" dirty="0" smtClean="0">
                <a:solidFill>
                  <a:schemeClr val="bg2"/>
                </a:solidFill>
              </a:rPr>
              <a:t> street, Moscow, 125047,</a:t>
            </a:r>
            <a:r>
              <a:rPr lang="en-US" sz="800" baseline="0" dirty="0" smtClean="0">
                <a:solidFill>
                  <a:schemeClr val="bg2"/>
                </a:solidFill>
              </a:rPr>
              <a:t> </a:t>
            </a:r>
            <a:r>
              <a:rPr lang="en-US" sz="800" dirty="0" smtClean="0">
                <a:solidFill>
                  <a:schemeClr val="bg2"/>
                </a:solidFill>
              </a:rPr>
              <a:t>www.avito.ru</a:t>
            </a:r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16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432000" y="6351857"/>
            <a:ext cx="1038224" cy="2958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20688" y="2771775"/>
            <a:ext cx="8272462" cy="1905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tabLst>
                <a:tab pos="4664075" algn="l"/>
              </a:tabLst>
              <a:defRPr sz="5400" baseline="0">
                <a:solidFill>
                  <a:srgbClr val="00AAFF"/>
                </a:solidFill>
              </a:defRPr>
            </a:lvl1pPr>
          </a:lstStyle>
          <a:p>
            <a:r>
              <a:rPr lang="en-US" dirty="0" smtClean="0"/>
              <a:t>Presentation name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51933" y="-11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 l="32571"/>
          <a:stretch>
            <a:fillRect/>
          </a:stretch>
        </p:blipFill>
        <p:spPr bwMode="auto">
          <a:xfrm>
            <a:off x="1358721" y="432001"/>
            <a:ext cx="1941967" cy="820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2000" y="6351857"/>
            <a:ext cx="1038224" cy="295894"/>
          </a:xfrm>
          <a:prstGeom prst="rect">
            <a:avLst/>
          </a:prstGeom>
          <a:noFill/>
        </p:spPr>
      </p:pic>
      <p:pic>
        <p:nvPicPr>
          <p:cNvPr id="9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51933" y="-11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 l="32571"/>
          <a:stretch>
            <a:fillRect/>
          </a:stretch>
        </p:blipFill>
        <p:spPr bwMode="auto">
          <a:xfrm>
            <a:off x="1358721" y="432001"/>
            <a:ext cx="1941967" cy="8208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2000" y="6351857"/>
            <a:ext cx="1038224" cy="295894"/>
          </a:xfrm>
          <a:prstGeom prst="rect">
            <a:avLst/>
          </a:prstGeom>
          <a:noFill/>
        </p:spPr>
      </p:pic>
      <p:pic>
        <p:nvPicPr>
          <p:cNvPr id="19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 userDrawn="1"/>
        </p:nvSpPr>
        <p:spPr>
          <a:xfrm>
            <a:off x="651933" y="-11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 l="32571"/>
          <a:stretch>
            <a:fillRect/>
          </a:stretch>
        </p:blipFill>
        <p:spPr bwMode="auto">
          <a:xfrm>
            <a:off x="1358721" y="432001"/>
            <a:ext cx="1941967" cy="820800"/>
          </a:xfrm>
          <a:prstGeom prst="rect">
            <a:avLst/>
          </a:prstGeom>
          <a:noFill/>
        </p:spPr>
      </p:pic>
      <p:pic>
        <p:nvPicPr>
          <p:cNvPr id="25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32000" y="6351857"/>
            <a:ext cx="1038224" cy="295894"/>
          </a:xfrm>
          <a:prstGeom prst="rect">
            <a:avLst/>
          </a:prstGeom>
          <a:noFill/>
        </p:spPr>
      </p:pic>
      <p:pic>
        <p:nvPicPr>
          <p:cNvPr id="26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sp>
        <p:nvSpPr>
          <p:cNvPr id="27" name="Нижний колонтитул 2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Avito presentation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Группа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7" name="Прямая соединительная линия 16"/>
            <p:cNvCxnSpPr/>
            <p:nvPr userDrawn="1"/>
          </p:nvCxnSpPr>
          <p:spPr>
            <a:xfrm>
              <a:off x="4320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 userDrawn="1"/>
          </p:nvCxnSpPr>
          <p:spPr>
            <a:xfrm>
              <a:off x="869315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 userDrawn="1"/>
          </p:nvCxnSpPr>
          <p:spPr>
            <a:xfrm>
              <a:off x="0" y="432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 userDrawn="1"/>
          </p:nvCxnSpPr>
          <p:spPr>
            <a:xfrm>
              <a:off x="0" y="6642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 userDrawn="1"/>
          </p:nvCxnSpPr>
          <p:spPr>
            <a:xfrm>
              <a:off x="0" y="1296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 userDrawn="1"/>
          </p:nvCxnSpPr>
          <p:spPr>
            <a:xfrm>
              <a:off x="0" y="6858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 userDrawn="1"/>
          </p:nvCxnSpPr>
          <p:spPr>
            <a:xfrm>
              <a:off x="0" y="1512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 userDrawn="1"/>
          </p:nvCxnSpPr>
          <p:spPr>
            <a:xfrm>
              <a:off x="0" y="616919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 userDrawn="1"/>
          </p:nvCxnSpPr>
          <p:spPr>
            <a:xfrm>
              <a:off x="0" y="573719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81025" y="1724025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This</a:t>
            </a:r>
            <a:r>
              <a:rPr lang="en-US" baseline="0" dirty="0" smtClean="0">
                <a:solidFill>
                  <a:schemeClr val="accent1"/>
                </a:solidFill>
              </a:rPr>
              <a:t> slide with grid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4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Группа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2" name="Прямая соединительная линия 21"/>
            <p:cNvCxnSpPr/>
            <p:nvPr userDrawn="1"/>
          </p:nvCxnSpPr>
          <p:spPr>
            <a:xfrm>
              <a:off x="4320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 userDrawn="1"/>
          </p:nvCxnSpPr>
          <p:spPr>
            <a:xfrm>
              <a:off x="869315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 userDrawn="1"/>
          </p:nvCxnSpPr>
          <p:spPr>
            <a:xfrm>
              <a:off x="0" y="432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 userDrawn="1"/>
          </p:nvCxnSpPr>
          <p:spPr>
            <a:xfrm>
              <a:off x="0" y="6642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 userDrawn="1"/>
          </p:nvCxnSpPr>
          <p:spPr>
            <a:xfrm>
              <a:off x="0" y="1296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 userDrawn="1"/>
          </p:nvCxnSpPr>
          <p:spPr>
            <a:xfrm>
              <a:off x="0" y="6858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 userDrawn="1"/>
          </p:nvCxnSpPr>
          <p:spPr>
            <a:xfrm>
              <a:off x="0" y="1512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 userDrawn="1"/>
          </p:nvCxnSpPr>
          <p:spPr>
            <a:xfrm>
              <a:off x="0" y="616919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 userDrawn="1"/>
          </p:nvCxnSpPr>
          <p:spPr>
            <a:xfrm>
              <a:off x="0" y="573719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81025" y="1724025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This</a:t>
            </a:r>
            <a:r>
              <a:rPr lang="en-US" baseline="0" dirty="0" smtClean="0">
                <a:solidFill>
                  <a:schemeClr val="accent1"/>
                </a:solidFill>
              </a:rPr>
              <a:t> slide with grid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6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" name="Группа 3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38" name="Прямая соединительная линия 37"/>
            <p:cNvCxnSpPr/>
            <p:nvPr userDrawn="1"/>
          </p:nvCxnSpPr>
          <p:spPr>
            <a:xfrm>
              <a:off x="43200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 userDrawn="1"/>
          </p:nvCxnSpPr>
          <p:spPr>
            <a:xfrm>
              <a:off x="869315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 userDrawn="1"/>
          </p:nvCxnSpPr>
          <p:spPr>
            <a:xfrm>
              <a:off x="0" y="432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 userDrawn="1"/>
          </p:nvCxnSpPr>
          <p:spPr>
            <a:xfrm>
              <a:off x="0" y="6642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 userDrawn="1"/>
          </p:nvCxnSpPr>
          <p:spPr>
            <a:xfrm>
              <a:off x="0" y="1296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 userDrawn="1"/>
          </p:nvCxnSpPr>
          <p:spPr>
            <a:xfrm>
              <a:off x="0" y="6858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 userDrawn="1"/>
          </p:nvCxnSpPr>
          <p:spPr>
            <a:xfrm>
              <a:off x="0" y="1512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 userDrawn="1"/>
          </p:nvCxnSpPr>
          <p:spPr>
            <a:xfrm>
              <a:off x="0" y="616919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 userDrawn="1"/>
          </p:nvCxnSpPr>
          <p:spPr>
            <a:xfrm>
              <a:off x="0" y="5737198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 userDrawn="1"/>
        </p:nvSpPr>
        <p:spPr>
          <a:xfrm>
            <a:off x="581025" y="1724025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This</a:t>
            </a:r>
            <a:r>
              <a:rPr lang="en-US" baseline="0" dirty="0" smtClean="0">
                <a:solidFill>
                  <a:schemeClr val="accent1"/>
                </a:solidFill>
              </a:rPr>
              <a:t> slide with grid</a:t>
            </a: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раздела _ 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257063" y="509286"/>
            <a:ext cx="6886937" cy="6348714"/>
          </a:xfrm>
          <a:noFill/>
        </p:spPr>
        <p:txBody>
          <a:bodyPr>
            <a:normAutofit/>
          </a:bodyPr>
          <a:lstStyle>
            <a:lvl1pPr algn="ctr">
              <a:defRPr/>
            </a:lvl1pPr>
            <a:lvl7pPr marL="896938" indent="-177800" algn="ctr">
              <a:buNone/>
              <a:defRPr sz="1600" baseline="0"/>
            </a:lvl7pPr>
          </a:lstStyle>
          <a:p>
            <a:pPr lvl="6"/>
            <a:r>
              <a:rPr lang="en-US" dirty="0" smtClean="0"/>
              <a:t>Click on icon to insert picture and send to back</a:t>
            </a:r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20688" y="2409825"/>
            <a:ext cx="4093439" cy="1905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tabLst>
                <a:tab pos="4664075" algn="l"/>
              </a:tabLst>
              <a:defRPr sz="5400" baseline="0">
                <a:solidFill>
                  <a:srgbClr val="00AAFF"/>
                </a:solidFill>
              </a:defRPr>
            </a:lvl1pPr>
          </a:lstStyle>
          <a:p>
            <a:r>
              <a:rPr lang="en-US" dirty="0" smtClean="0"/>
              <a:t>#Tag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 раздела _ 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 userDrawn="1"/>
        </p:nvSpPr>
        <p:spPr>
          <a:xfrm flipV="1">
            <a:off x="0" y="0"/>
            <a:ext cx="9144000" cy="6169198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20688" y="2771775"/>
            <a:ext cx="8272462" cy="1905000"/>
          </a:xfrm>
        </p:spPr>
        <p:txBody>
          <a:bodyPr lIns="0" tIns="0" rIns="0" bIns="0" anchor="t">
            <a:noAutofit/>
          </a:bodyPr>
          <a:lstStyle>
            <a:lvl1pPr marL="0" indent="0">
              <a:tabLst>
                <a:tab pos="4664075" algn="l"/>
              </a:tabLst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name</a:t>
            </a:r>
            <a:br>
              <a:rPr lang="en-US" dirty="0" smtClean="0"/>
            </a:br>
            <a:r>
              <a:rPr lang="en-US" dirty="0" smtClean="0"/>
              <a:t>written in two lines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1933" y="-11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sp>
        <p:nvSpPr>
          <p:cNvPr id="13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4676775"/>
            <a:ext cx="8261350" cy="809625"/>
          </a:xfrm>
        </p:spPr>
        <p:txBody>
          <a:bodyPr lIns="0" tIns="0" rIns="0" bIns="0">
            <a:noAutofit/>
          </a:bodyPr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ru-RU" dirty="0"/>
          </a:p>
        </p:txBody>
      </p:sp>
      <p:pic>
        <p:nvPicPr>
          <p:cNvPr id="16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2000" y="6351857"/>
            <a:ext cx="1038224" cy="295893"/>
          </a:xfrm>
          <a:prstGeom prst="rect">
            <a:avLst/>
          </a:prstGeom>
          <a:noFill/>
        </p:spPr>
      </p:pic>
      <p:sp>
        <p:nvSpPr>
          <p:cNvPr id="28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933" y="-11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pic>
        <p:nvPicPr>
          <p:cNvPr id="19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2000" y="6351857"/>
            <a:ext cx="1038224" cy="295893"/>
          </a:xfrm>
          <a:prstGeom prst="rect">
            <a:avLst/>
          </a:prstGeom>
          <a:noFill/>
        </p:spPr>
      </p:pic>
      <p:sp>
        <p:nvSpPr>
          <p:cNvPr id="20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51933" y="-11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pic>
        <p:nvPicPr>
          <p:cNvPr id="25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32000" y="6351857"/>
            <a:ext cx="1038224" cy="295893"/>
          </a:xfrm>
          <a:prstGeom prst="rect">
            <a:avLst/>
          </a:prstGeom>
          <a:noFill/>
        </p:spPr>
      </p:pic>
      <p:sp>
        <p:nvSpPr>
          <p:cNvPr id="26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Нижний колонтитул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Avito presentation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Титульный слайд раздела _ Вариант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0213" y="432001"/>
            <a:ext cx="820800" cy="820800"/>
          </a:xfrm>
          <a:prstGeom prst="rect">
            <a:avLst/>
          </a:prstGeom>
          <a:noFill/>
        </p:spPr>
      </p:pic>
      <p:sp>
        <p:nvSpPr>
          <p:cNvPr id="14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20688" y="2771775"/>
            <a:ext cx="8272462" cy="1905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tabLst>
                <a:tab pos="4664075" algn="l"/>
              </a:tabLst>
              <a:defRPr sz="5400" baseline="0">
                <a:solidFill>
                  <a:srgbClr val="00AAFF"/>
                </a:solidFill>
              </a:defRPr>
            </a:lvl1pPr>
          </a:lstStyle>
          <a:p>
            <a:r>
              <a:rPr lang="en-US" dirty="0" smtClean="0"/>
              <a:t>Very important thesis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8261150" cy="4225198"/>
          </a:xfrm>
        </p:spPr>
        <p:txBody>
          <a:bodyPr lIns="0" anchor="t" anchorCtr="0"/>
          <a:lstStyle>
            <a:lvl1pPr>
              <a:lnSpc>
                <a:spcPct val="150000"/>
              </a:lnSpc>
              <a:spcBef>
                <a:spcPts val="550"/>
              </a:spcBef>
              <a:defRPr/>
            </a:lvl1pPr>
            <a:lvl2pPr>
              <a:lnSpc>
                <a:spcPct val="150000"/>
              </a:lnSpc>
              <a:spcBef>
                <a:spcPts val="550"/>
              </a:spcBef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8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8261150" cy="864000"/>
          </a:xfrm>
        </p:spPr>
        <p:txBody>
          <a:bodyPr lIns="0" tIns="0" rIns="0" anchor="ctr" anchorCtr="0"/>
          <a:lstStyle>
            <a:lvl1pPr>
              <a:defRPr baseline="0"/>
            </a:lvl1pPr>
          </a:lstStyle>
          <a:p>
            <a:r>
              <a:rPr lang="en-US" dirty="0" smtClean="0"/>
              <a:t>Slide title written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1" name="Нижний колонтитул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. 2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987600" cy="4225199"/>
          </a:xfrm>
        </p:spPr>
        <p:txBody>
          <a:bodyPr lIns="0" rIns="270000"/>
          <a:lstStyle>
            <a:lvl2pPr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17" name="Содержимое 2"/>
          <p:cNvSpPr>
            <a:spLocks noGrp="1"/>
          </p:cNvSpPr>
          <p:nvPr>
            <p:ph idx="14" hasCustomPrompt="1"/>
          </p:nvPr>
        </p:nvSpPr>
        <p:spPr>
          <a:xfrm>
            <a:off x="4622800" y="1512001"/>
            <a:ext cx="4070350" cy="4225198"/>
          </a:xfrm>
        </p:spPr>
        <p:txBody>
          <a:bodyPr lIns="270000"/>
          <a:lstStyle>
            <a:lvl2pPr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8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3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3" name="Нижний колонтитул 2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2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8261150" cy="864000"/>
          </a:xfrm>
        </p:spPr>
        <p:txBody>
          <a:bodyPr lIns="0" tIns="0" rIns="0" anchor="ctr" anchorCtr="0"/>
          <a:lstStyle>
            <a:lvl1pPr>
              <a:defRPr baseline="0"/>
            </a:lvl1pPr>
          </a:lstStyle>
          <a:p>
            <a:r>
              <a:rPr lang="en-US" dirty="0" smtClean="0"/>
              <a:t>Slide title written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рупной иллюстрац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1661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ru-RU" dirty="0" smtClean="0"/>
              <a:t>  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Slide with </a:t>
            </a:r>
            <a:r>
              <a:rPr lang="en-US" dirty="0" err="1" smtClean="0"/>
              <a:t>fullscreen</a:t>
            </a:r>
            <a:r>
              <a:rPr lang="en-US" dirty="0" smtClean="0"/>
              <a:t> picture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5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1" name="Нижний колонтитул 2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бинированный слайд_Вариант 6 (с примечание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7"/>
          <p:cNvSpPr>
            <a:spLocks noGrp="1"/>
          </p:cNvSpPr>
          <p:nvPr>
            <p:ph type="pic" sz="quarter" idx="15"/>
          </p:nvPr>
        </p:nvSpPr>
        <p:spPr>
          <a:xfrm>
            <a:off x="4619297" y="1512001"/>
            <a:ext cx="4073853" cy="422519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accent4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12001"/>
            <a:ext cx="4187297" cy="4225198"/>
          </a:xfrm>
        </p:spPr>
        <p:txBody>
          <a:bodyPr lIns="0" rIns="270000" anchor="t" anchorCtr="0"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/>
          <p:cNvSpPr txBox="1">
            <a:spLocks/>
          </p:cNvSpPr>
          <p:nvPr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300" y="6460882"/>
            <a:ext cx="4676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Strictly Confidential</a:t>
            </a:r>
            <a:endParaRPr lang="ru-RU" sz="8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5" name="Picture 2" descr="\\Project\identity\AVITO.RU\4_Product\ BrandBook\WORKING FILES\SOCIAL NETWORK AVATARS AND COVERS\PNG_FULL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 userDrawn="1"/>
        </p:nvSpPr>
        <p:spPr>
          <a:xfrm>
            <a:off x="0" y="6169198"/>
            <a:ext cx="9144000" cy="688802"/>
          </a:xfrm>
          <a:prstGeom prst="rect">
            <a:avLst/>
          </a:prstGeom>
          <a:solidFill>
            <a:srgbClr val="CD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Номер слайда 4"/>
          <p:cNvSpPr txBox="1">
            <a:spLocks/>
          </p:cNvSpPr>
          <p:nvPr userDrawn="1"/>
        </p:nvSpPr>
        <p:spPr>
          <a:xfrm>
            <a:off x="8333150" y="6473427"/>
            <a:ext cx="360000" cy="1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7B6FE-315E-4DAE-BA42-B805F0E538A7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" descr="\\Project\identity\AVITO.RU\4_Product\ BrandBook\WORKING FILES\SOCIAL NETWORK AVATARS AND COVERS\PNG_FULL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2000" y="6351857"/>
            <a:ext cx="1038225" cy="295894"/>
          </a:xfrm>
          <a:prstGeom prst="rect">
            <a:avLst/>
          </a:prstGeom>
          <a:noFill/>
        </p:spPr>
      </p:pic>
      <p:sp>
        <p:nvSpPr>
          <p:cNvPr id="24" name="Нижний колонтитул 2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2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8261150" cy="864000"/>
          </a:xfrm>
        </p:spPr>
        <p:txBody>
          <a:bodyPr lIns="0" tIns="0" rIns="0" anchor="ctr" anchorCtr="0"/>
          <a:lstStyle>
            <a:lvl1pPr>
              <a:defRPr baseline="0"/>
            </a:lvl1pPr>
          </a:lstStyle>
          <a:p>
            <a:r>
              <a:rPr lang="en-US" dirty="0" smtClean="0"/>
              <a:t>Slide title written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687" y="406400"/>
            <a:ext cx="8272463" cy="9461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ru-RU" dirty="0" smtClean="0"/>
              <a:t>Образец заголовка слайда не более двух строк строчными буквами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0687" y="1359434"/>
            <a:ext cx="8272463" cy="504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800225" y="6400799"/>
            <a:ext cx="2895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Avito presentation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30" r:id="rId2"/>
    <p:sldLayoutId id="2147483690" r:id="rId3"/>
    <p:sldLayoutId id="2147483691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600" b="0" kern="1200">
          <a:solidFill>
            <a:srgbClr val="00AAFF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50000"/>
        </a:lnSpc>
        <a:spcBef>
          <a:spcPts val="550"/>
        </a:spcBef>
        <a:buClr>
          <a:srgbClr val="00AAFF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0" hangingPunct="1">
        <a:lnSpc>
          <a:spcPct val="150000"/>
        </a:lnSpc>
        <a:spcBef>
          <a:spcPts val="550"/>
        </a:spcBef>
        <a:buClr>
          <a:srgbClr val="00AAFF"/>
        </a:buClr>
        <a:buFont typeface="Aria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01700" indent="-177800" algn="l" defTabSz="914400" rtl="0" eaLnBrk="1" latinLnBrk="0" hangingPunct="1">
        <a:spcBef>
          <a:spcPct val="20000"/>
        </a:spcBef>
        <a:buClr>
          <a:srgbClr val="00AAFF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77800" algn="l" defTabSz="914400" rtl="0" eaLnBrk="1" latinLnBrk="0" hangingPunct="1">
        <a:spcBef>
          <a:spcPct val="20000"/>
        </a:spcBef>
        <a:buClr>
          <a:srgbClr val="00AAFF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7800" algn="l" defTabSz="914400" rtl="0" eaLnBrk="1" latinLnBrk="0" hangingPunct="1">
        <a:spcBef>
          <a:spcPct val="20000"/>
        </a:spcBef>
        <a:buClr>
          <a:srgbClr val="00AAFF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Почему не стоит выкидывать </a:t>
            </a:r>
            <a:r>
              <a:rPr lang="ru-RU" dirty="0" err="1" smtClean="0"/>
              <a:t>логи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90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…massively parallel processing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5" name="Цилиндр 4"/>
          <p:cNvSpPr/>
          <p:nvPr/>
        </p:nvSpPr>
        <p:spPr>
          <a:xfrm>
            <a:off x="431999" y="1641512"/>
            <a:ext cx="2355268" cy="333811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Цилиндр 5"/>
          <p:cNvSpPr/>
          <p:nvPr/>
        </p:nvSpPr>
        <p:spPr>
          <a:xfrm>
            <a:off x="3384941" y="2352100"/>
            <a:ext cx="2355268" cy="333811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Цилиндр 6"/>
          <p:cNvSpPr/>
          <p:nvPr/>
        </p:nvSpPr>
        <p:spPr>
          <a:xfrm>
            <a:off x="6337883" y="1641511"/>
            <a:ext cx="2355268" cy="333811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81283" y="514046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01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034225" y="57706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02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987167" y="514046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03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8557" y="2389747"/>
            <a:ext cx="517793" cy="215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ID:</a:t>
            </a:r>
          </a:p>
          <a:p>
            <a:pPr algn="ctr"/>
            <a:r>
              <a:rPr lang="en-US" dirty="0" smtClean="0"/>
              <a:t>21</a:t>
            </a:r>
          </a:p>
          <a:p>
            <a:pPr algn="ctr"/>
            <a:r>
              <a:rPr lang="en-US" dirty="0" smtClean="0"/>
              <a:t>41</a:t>
            </a:r>
          </a:p>
          <a:p>
            <a:pPr algn="ctr"/>
            <a:r>
              <a:rPr lang="en-US" dirty="0" smtClean="0"/>
              <a:t>51</a:t>
            </a:r>
          </a:p>
          <a:p>
            <a:pPr algn="ctr"/>
            <a:r>
              <a:rPr lang="en-US" dirty="0" smtClean="0"/>
              <a:t>71</a:t>
            </a:r>
          </a:p>
          <a:p>
            <a:pPr algn="ctr"/>
            <a:r>
              <a:rPr lang="en-US" dirty="0" smtClean="0"/>
              <a:t>81</a:t>
            </a:r>
          </a:p>
          <a:p>
            <a:pPr algn="ctr"/>
            <a:r>
              <a:rPr lang="en-US" dirty="0" smtClean="0"/>
              <a:t>91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90512" y="3171335"/>
            <a:ext cx="517793" cy="215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ID:</a:t>
            </a:r>
          </a:p>
          <a:p>
            <a:pPr algn="ctr"/>
            <a:r>
              <a:rPr lang="en-US" dirty="0" smtClean="0"/>
              <a:t>22</a:t>
            </a:r>
          </a:p>
          <a:p>
            <a:pPr algn="ctr"/>
            <a:r>
              <a:rPr lang="en-US" dirty="0" smtClean="0"/>
              <a:t>42</a:t>
            </a:r>
          </a:p>
          <a:p>
            <a:pPr algn="ctr"/>
            <a:r>
              <a:rPr lang="en-US" dirty="0" smtClean="0"/>
              <a:t>52</a:t>
            </a:r>
          </a:p>
          <a:p>
            <a:pPr algn="ctr"/>
            <a:r>
              <a:rPr lang="en-US" dirty="0" smtClean="0"/>
              <a:t>72</a:t>
            </a:r>
          </a:p>
          <a:p>
            <a:pPr algn="ctr"/>
            <a:r>
              <a:rPr lang="en-US" dirty="0" smtClean="0"/>
              <a:t>82</a:t>
            </a:r>
          </a:p>
          <a:p>
            <a:pPr algn="ctr"/>
            <a:r>
              <a:rPr lang="en-US" dirty="0" smtClean="0"/>
              <a:t>92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69373" y="2378710"/>
            <a:ext cx="517793" cy="215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ID:</a:t>
            </a:r>
          </a:p>
          <a:p>
            <a:pPr algn="ctr"/>
            <a:r>
              <a:rPr lang="en-US" dirty="0" smtClean="0"/>
              <a:t>2343</a:t>
            </a:r>
          </a:p>
          <a:p>
            <a:pPr algn="ctr"/>
            <a:r>
              <a:rPr lang="en-US" dirty="0" smtClean="0"/>
              <a:t>53</a:t>
            </a:r>
          </a:p>
          <a:p>
            <a:pPr algn="ctr"/>
            <a:r>
              <a:rPr lang="en-US" dirty="0" smtClean="0"/>
              <a:t>73</a:t>
            </a:r>
          </a:p>
          <a:p>
            <a:pPr algn="ctr"/>
            <a:r>
              <a:rPr lang="en-US" dirty="0" smtClean="0"/>
              <a:t>83</a:t>
            </a:r>
          </a:p>
          <a:p>
            <a:pPr algn="ctr"/>
            <a:r>
              <a:rPr lang="en-US" dirty="0" smtClean="0"/>
              <a:t>93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62100" y="2396166"/>
            <a:ext cx="517793" cy="2153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G</a:t>
            </a:r>
            <a:r>
              <a:rPr lang="en-US" b="1" u="sng" dirty="0" smtClean="0"/>
              <a:t>: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F</a:t>
            </a:r>
            <a:endParaRPr lang="en-US" dirty="0" smtClean="0"/>
          </a:p>
          <a:p>
            <a:pPr algn="ctr"/>
            <a:r>
              <a:rPr lang="en-US" dirty="0"/>
              <a:t>M</a:t>
            </a:r>
            <a:endParaRPr lang="en-US" dirty="0" smtClean="0"/>
          </a:p>
          <a:p>
            <a:pPr algn="ctr"/>
            <a:r>
              <a:rPr lang="en-US" dirty="0"/>
              <a:t>M</a:t>
            </a:r>
            <a:endParaRPr lang="en-US" dirty="0" smtClean="0"/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214055" y="3171335"/>
            <a:ext cx="517793" cy="2153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G</a:t>
            </a:r>
            <a:r>
              <a:rPr lang="en-US" b="1" u="sng" dirty="0" smtClean="0"/>
              <a:t>: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F</a:t>
            </a:r>
            <a:endParaRPr lang="en-US" dirty="0" smtClean="0"/>
          </a:p>
          <a:p>
            <a:pPr algn="ctr"/>
            <a:r>
              <a:rPr lang="en-US" dirty="0"/>
              <a:t>M</a:t>
            </a:r>
            <a:endParaRPr lang="en-US" dirty="0" smtClean="0"/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92916" y="2379623"/>
            <a:ext cx="517793" cy="2153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G</a:t>
            </a:r>
            <a:r>
              <a:rPr lang="en-US" b="1" u="sng" dirty="0" smtClean="0"/>
              <a:t>: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F</a:t>
            </a:r>
            <a:endParaRPr lang="en-US" dirty="0" smtClean="0"/>
          </a:p>
          <a:p>
            <a:pPr algn="ctr"/>
            <a:r>
              <a:rPr lang="en-US" dirty="0"/>
              <a:t>M</a:t>
            </a:r>
            <a:endParaRPr lang="en-US" dirty="0" smtClean="0"/>
          </a:p>
          <a:p>
            <a:pPr algn="ctr"/>
            <a:r>
              <a:rPr lang="en-US" dirty="0"/>
              <a:t>M</a:t>
            </a:r>
            <a:endParaRPr lang="en-US" dirty="0" smtClean="0"/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985643" y="2396166"/>
            <a:ext cx="701560" cy="2153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AG:</a:t>
            </a:r>
          </a:p>
          <a:p>
            <a:pPr algn="ctr"/>
            <a:r>
              <a:rPr lang="en-US" dirty="0" smtClean="0"/>
              <a:t>25</a:t>
            </a:r>
          </a:p>
          <a:p>
            <a:pPr algn="ctr"/>
            <a:r>
              <a:rPr lang="en-US" dirty="0" smtClean="0"/>
              <a:t>17</a:t>
            </a:r>
          </a:p>
          <a:p>
            <a:pPr algn="ctr"/>
            <a:r>
              <a:rPr lang="en-US" dirty="0" smtClean="0"/>
              <a:t>56</a:t>
            </a:r>
          </a:p>
          <a:p>
            <a:pPr algn="ctr"/>
            <a:r>
              <a:rPr lang="en-US" dirty="0" smtClean="0"/>
              <a:t>36</a:t>
            </a:r>
          </a:p>
          <a:p>
            <a:pPr algn="ctr"/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87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937598" y="3171335"/>
            <a:ext cx="701560" cy="2153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AG:</a:t>
            </a:r>
          </a:p>
          <a:p>
            <a:pPr algn="ctr"/>
            <a:r>
              <a:rPr lang="en-US" dirty="0" smtClean="0"/>
              <a:t>45</a:t>
            </a:r>
          </a:p>
          <a:p>
            <a:pPr algn="ctr"/>
            <a:r>
              <a:rPr lang="en-US" dirty="0" smtClean="0"/>
              <a:t>17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6</a:t>
            </a:r>
          </a:p>
          <a:p>
            <a:pPr algn="ctr"/>
            <a:r>
              <a:rPr lang="en-US" dirty="0" smtClean="0"/>
              <a:t>36</a:t>
            </a:r>
          </a:p>
          <a:p>
            <a:pPr algn="ctr"/>
            <a:r>
              <a:rPr lang="en-US" dirty="0"/>
              <a:t>6</a:t>
            </a:r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87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916459" y="2362167"/>
            <a:ext cx="701560" cy="2153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AG:</a:t>
            </a:r>
          </a:p>
          <a:p>
            <a:pPr algn="ctr"/>
            <a:r>
              <a:rPr lang="en-US" dirty="0" smtClean="0"/>
              <a:t>23</a:t>
            </a:r>
          </a:p>
          <a:p>
            <a:pPr algn="ctr"/>
            <a:r>
              <a:rPr lang="en-US" dirty="0" smtClean="0"/>
              <a:t>18</a:t>
            </a:r>
          </a:p>
          <a:p>
            <a:pPr algn="ctr"/>
            <a:r>
              <a:rPr lang="en-US" dirty="0" smtClean="0"/>
              <a:t>56</a:t>
            </a:r>
          </a:p>
          <a:p>
            <a:pPr algn="ctr"/>
            <a:r>
              <a:rPr lang="en-US" dirty="0" smtClean="0"/>
              <a:t>26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2</a:t>
            </a:r>
          </a:p>
          <a:p>
            <a:pPr algn="ctr"/>
            <a:r>
              <a:rPr lang="en-US" dirty="0"/>
              <a:t>6</a:t>
            </a:r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96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oriented DBMS - market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pic>
        <p:nvPicPr>
          <p:cNvPr id="9218" name="Picture 2" descr="http://www.odbms.org/wp-content/uploads/2014/03/Gartner.MagicQDW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92" y="1082541"/>
            <a:ext cx="5032366" cy="50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0" y="5168364"/>
            <a:ext cx="9144000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Номер слайда 3"/>
          <p:cNvSpPr txBox="1">
            <a:spLocks/>
          </p:cNvSpPr>
          <p:nvPr/>
        </p:nvSpPr>
        <p:spPr>
          <a:xfrm>
            <a:off x="384175" y="5524464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7E9CC4-22BE-244A-A073-F9ED231899C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7" name="Цилиндр 36"/>
          <p:cNvSpPr/>
          <p:nvPr/>
        </p:nvSpPr>
        <p:spPr>
          <a:xfrm>
            <a:off x="1496293" y="2229834"/>
            <a:ext cx="5985164" cy="1823626"/>
          </a:xfrm>
          <a:prstGeom prst="can">
            <a:avLst/>
          </a:prstGeom>
          <a:solidFill>
            <a:schemeClr val="accent6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Цилиндр 37"/>
          <p:cNvSpPr/>
          <p:nvPr/>
        </p:nvSpPr>
        <p:spPr>
          <a:xfrm>
            <a:off x="2734467" y="5179867"/>
            <a:ext cx="1619250" cy="931906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Backoffice</a:t>
            </a:r>
            <a:r>
              <a:rPr lang="en-US" dirty="0" smtClean="0">
                <a:solidFill>
                  <a:schemeClr val="accent5"/>
                </a:solidFill>
              </a:rPr>
              <a:t> DB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9" name="Цилиндр 38"/>
          <p:cNvSpPr/>
          <p:nvPr/>
        </p:nvSpPr>
        <p:spPr>
          <a:xfrm>
            <a:off x="4403183" y="5181087"/>
            <a:ext cx="1857375" cy="93707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Clickstream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0" name="Стрелка вниз 39"/>
          <p:cNvSpPr/>
          <p:nvPr/>
        </p:nvSpPr>
        <p:spPr bwMode="auto">
          <a:xfrm rot="10800000">
            <a:off x="3353593" y="4116275"/>
            <a:ext cx="381000" cy="97895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ru-RU" sz="2400">
              <a:solidFill>
                <a:schemeClr val="accent5"/>
              </a:solidFill>
              <a:latin typeface="+mj-lt"/>
              <a:ea typeface="ＭＳ Ｐゴシック" charset="0"/>
            </a:endParaRPr>
          </a:p>
        </p:txBody>
      </p:sp>
      <p:sp>
        <p:nvSpPr>
          <p:cNvPr id="41" name="Стрелка вниз 40"/>
          <p:cNvSpPr/>
          <p:nvPr/>
        </p:nvSpPr>
        <p:spPr bwMode="auto">
          <a:xfrm rot="10800000">
            <a:off x="5130633" y="4113078"/>
            <a:ext cx="381000" cy="97895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ru-RU" sz="2400">
              <a:solidFill>
                <a:schemeClr val="accent5"/>
              </a:solidFill>
              <a:latin typeface="+mj-lt"/>
              <a:ea typeface="ＭＳ Ｐゴシック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82885" y="2214485"/>
            <a:ext cx="30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spc="90" dirty="0" smtClean="0">
                <a:solidFill>
                  <a:srgbClr val="1D468F"/>
                </a:solidFill>
                <a:latin typeface="Arial"/>
                <a:ea typeface="ＭＳ Ｐゴシック" charset="0"/>
                <a:cs typeface="Arial"/>
              </a:rPr>
              <a:t>(</a:t>
            </a:r>
            <a:r>
              <a:rPr lang="ru-RU" kern="1200" spc="90" dirty="0" smtClean="0">
                <a:solidFill>
                  <a:srgbClr val="1D468F"/>
                </a:solidFill>
                <a:latin typeface="Arial"/>
                <a:ea typeface="ＭＳ Ｐゴシック" charset="0"/>
                <a:cs typeface="Arial"/>
              </a:rPr>
              <a:t>1</a:t>
            </a:r>
            <a:r>
              <a:rPr lang="en-US" kern="1200" spc="90" dirty="0" smtClean="0">
                <a:solidFill>
                  <a:srgbClr val="1D468F"/>
                </a:solidFill>
                <a:latin typeface="Arial"/>
                <a:ea typeface="ＭＳ Ｐゴシック" charset="0"/>
                <a:cs typeface="Arial"/>
              </a:rPr>
              <a:t>2-</a:t>
            </a:r>
            <a:r>
              <a:rPr lang="ru-RU" kern="1200" spc="90" dirty="0" smtClean="0">
                <a:solidFill>
                  <a:srgbClr val="1D468F"/>
                </a:solidFill>
                <a:latin typeface="Arial"/>
                <a:ea typeface="ＭＳ Ｐゴシック" charset="0"/>
                <a:cs typeface="Arial"/>
              </a:rPr>
              <a:t>серверный кластер</a:t>
            </a:r>
            <a:r>
              <a:rPr lang="en-US" kern="1200" spc="90" dirty="0" smtClean="0">
                <a:solidFill>
                  <a:srgbClr val="1D468F"/>
                </a:solidFill>
                <a:latin typeface="Arial"/>
                <a:ea typeface="ＭＳ Ｐゴシック" charset="0"/>
                <a:cs typeface="Arial"/>
              </a:rPr>
              <a:t>)</a:t>
            </a:r>
            <a:endParaRPr lang="ru-RU" kern="1200" spc="90" dirty="0" smtClean="0">
              <a:solidFill>
                <a:srgbClr val="1D468F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89071" y="4256969"/>
            <a:ext cx="4042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spc="90" dirty="0" smtClean="0">
                <a:solidFill>
                  <a:srgbClr val="191919"/>
                </a:solidFill>
                <a:latin typeface="Arial"/>
                <a:ea typeface="ＭＳ Ｐゴシック" charset="0"/>
                <a:cs typeface="Arial"/>
              </a:rPr>
              <a:t>~</a:t>
            </a:r>
            <a:r>
              <a:rPr lang="en-US" sz="2000" b="1" spc="90" dirty="0" smtClean="0">
                <a:solidFill>
                  <a:srgbClr val="FF0000"/>
                </a:solidFill>
                <a:latin typeface="Arial"/>
                <a:cs typeface="Arial"/>
              </a:rPr>
              <a:t>60</a:t>
            </a:r>
            <a:r>
              <a:rPr lang="ru-RU" sz="2000" b="1" spc="90" dirty="0" smtClean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lang="ru-RU" sz="2000" b="1" spc="90" dirty="0" smtClean="0">
                <a:solidFill>
                  <a:srgbClr val="FF0000"/>
                </a:solidFill>
                <a:latin typeface="Arial"/>
                <a:cs typeface="Arial"/>
              </a:rPr>
              <a:t>млн. событий</a:t>
            </a:r>
            <a:r>
              <a:rPr lang="en-US" sz="2000" b="1" spc="9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ru-RU" sz="2000" b="1" spc="90" dirty="0" smtClean="0">
                <a:solidFill>
                  <a:srgbClr val="FF0000"/>
                </a:solidFill>
                <a:latin typeface="Arial"/>
                <a:cs typeface="Arial"/>
              </a:rPr>
              <a:t>день</a:t>
            </a:r>
            <a:endParaRPr lang="en-US" sz="2000" b="1" kern="1200" spc="9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spc="90" dirty="0" smtClean="0">
                <a:solidFill>
                  <a:srgbClr val="191919"/>
                </a:solidFill>
                <a:latin typeface="Arial"/>
                <a:cs typeface="Arial"/>
              </a:rPr>
              <a:t>Загрузка раз в 20 минут</a:t>
            </a:r>
            <a:endParaRPr lang="ru-RU" sz="2000" kern="1200" spc="90" dirty="0" smtClean="0">
              <a:solidFill>
                <a:srgbClr val="191919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788" y="4248615"/>
            <a:ext cx="3455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spc="90" dirty="0" smtClean="0">
                <a:solidFill>
                  <a:srgbClr val="191919"/>
                </a:solidFill>
                <a:latin typeface="Arial"/>
                <a:cs typeface="Arial"/>
              </a:rPr>
              <a:t>Загрузка раз в 20 мин.</a:t>
            </a:r>
            <a:endParaRPr lang="en-US" sz="2000" spc="90" dirty="0" smtClean="0">
              <a:solidFill>
                <a:srgbClr val="191919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spc="90" dirty="0" smtClean="0">
                <a:solidFill>
                  <a:srgbClr val="191919"/>
                </a:solidFill>
                <a:latin typeface="Arial"/>
                <a:cs typeface="Arial"/>
              </a:rPr>
              <a:t>Все изменения</a:t>
            </a:r>
            <a:endParaRPr lang="en-US" sz="2000" spc="90" dirty="0">
              <a:solidFill>
                <a:srgbClr val="191919"/>
              </a:solidFill>
              <a:latin typeface="Arial"/>
              <a:cs typeface="Arial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4144940" y="2742826"/>
            <a:ext cx="3270024" cy="83127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u="sng" dirty="0" smtClean="0">
                <a:solidFill>
                  <a:schemeClr val="accent5"/>
                </a:solidFill>
              </a:rPr>
              <a:t>Таблицы действий </a:t>
            </a:r>
            <a:r>
              <a:rPr lang="ru-RU" sz="1600" u="sng" dirty="0">
                <a:solidFill>
                  <a:schemeClr val="accent5"/>
                </a:solidFill>
              </a:rPr>
              <a:t>п</a:t>
            </a:r>
            <a:r>
              <a:rPr lang="ru-RU" sz="1600" u="sng" dirty="0" smtClean="0">
                <a:solidFill>
                  <a:schemeClr val="accent5"/>
                </a:solidFill>
              </a:rPr>
              <a:t>осетителей</a:t>
            </a:r>
            <a:endParaRPr lang="en-US" sz="1600" u="sng" dirty="0" smtClean="0">
              <a:solidFill>
                <a:schemeClr val="accent5"/>
              </a:solidFill>
            </a:endParaRPr>
          </a:p>
          <a:p>
            <a:r>
              <a:rPr lang="en-US" sz="1600" dirty="0" smtClean="0">
                <a:solidFill>
                  <a:schemeClr val="accent5"/>
                </a:solidFill>
              </a:rPr>
              <a:t>~ </a:t>
            </a:r>
            <a:r>
              <a:rPr lang="en-US" sz="1600" dirty="0" smtClean="0">
                <a:solidFill>
                  <a:schemeClr val="accent5"/>
                </a:solidFill>
              </a:rPr>
              <a:t>70 </a:t>
            </a:r>
            <a:r>
              <a:rPr lang="ru-RU" sz="1600" dirty="0" smtClean="0">
                <a:solidFill>
                  <a:schemeClr val="accent5"/>
                </a:solidFill>
              </a:rPr>
              <a:t>таблиц</a:t>
            </a:r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 smtClean="0">
                <a:solidFill>
                  <a:schemeClr val="accent5"/>
                </a:solidFill>
              </a:rPr>
              <a:t>~ </a:t>
            </a:r>
            <a:r>
              <a:rPr lang="ru-RU" sz="1600" dirty="0" smtClean="0">
                <a:solidFill>
                  <a:schemeClr val="accent5"/>
                </a:solidFill>
              </a:rPr>
              <a:t>10</a:t>
            </a:r>
            <a:r>
              <a:rPr lang="en-US" sz="1600" dirty="0" smtClean="0">
                <a:solidFill>
                  <a:schemeClr val="accent5"/>
                </a:solidFill>
              </a:rPr>
              <a:t>0 </a:t>
            </a:r>
            <a:r>
              <a:rPr lang="ru-RU" sz="1600" dirty="0" smtClean="0">
                <a:solidFill>
                  <a:schemeClr val="accent5"/>
                </a:solidFill>
              </a:rPr>
              <a:t>млрд. записей</a:t>
            </a:r>
            <a:endParaRPr lang="en-US" sz="1600" dirty="0" smtClean="0">
              <a:solidFill>
                <a:schemeClr val="accent5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599036" y="2753466"/>
            <a:ext cx="2443161" cy="83127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u="sng" dirty="0" smtClean="0">
                <a:solidFill>
                  <a:schemeClr val="accent5"/>
                </a:solidFill>
              </a:rPr>
              <a:t>Таблицы </a:t>
            </a:r>
            <a:r>
              <a:rPr lang="en-US" sz="1600" u="sng" dirty="0" err="1" smtClean="0">
                <a:solidFill>
                  <a:schemeClr val="accent5"/>
                </a:solidFill>
              </a:rPr>
              <a:t>Backoffice</a:t>
            </a:r>
            <a:endParaRPr lang="en-US" sz="1600" u="sng" dirty="0" smtClean="0">
              <a:solidFill>
                <a:schemeClr val="accent5"/>
              </a:solidFill>
            </a:endParaRPr>
          </a:p>
          <a:p>
            <a:r>
              <a:rPr lang="en-US" sz="1600" dirty="0" smtClean="0">
                <a:solidFill>
                  <a:schemeClr val="accent5"/>
                </a:solidFill>
              </a:rPr>
              <a:t>~ </a:t>
            </a:r>
            <a:r>
              <a:rPr lang="en-US" sz="1600" dirty="0">
                <a:solidFill>
                  <a:schemeClr val="accent5"/>
                </a:solidFill>
              </a:rPr>
              <a:t>3</a:t>
            </a:r>
            <a:r>
              <a:rPr lang="en-US" sz="1600" dirty="0" smtClean="0">
                <a:solidFill>
                  <a:schemeClr val="accent5"/>
                </a:solidFill>
              </a:rPr>
              <a:t>00 </a:t>
            </a:r>
            <a:r>
              <a:rPr lang="ru-RU" sz="1600" dirty="0" smtClean="0">
                <a:solidFill>
                  <a:schemeClr val="accent5"/>
                </a:solidFill>
              </a:rPr>
              <a:t>таблиц</a:t>
            </a:r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 smtClean="0">
                <a:solidFill>
                  <a:schemeClr val="accent5"/>
                </a:solidFill>
              </a:rPr>
              <a:t>~ </a:t>
            </a:r>
            <a:r>
              <a:rPr lang="ru-RU" sz="1600" dirty="0" smtClean="0">
                <a:solidFill>
                  <a:schemeClr val="accent5"/>
                </a:solidFill>
              </a:rPr>
              <a:t>до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ru-RU" sz="1600" dirty="0" smtClean="0">
                <a:solidFill>
                  <a:schemeClr val="accent5"/>
                </a:solidFill>
              </a:rPr>
              <a:t>2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ru-RU" sz="1600" dirty="0" smtClean="0">
                <a:solidFill>
                  <a:schemeClr val="accent5"/>
                </a:solidFill>
              </a:rPr>
              <a:t>млрд.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ru-RU" sz="1600" dirty="0" smtClean="0">
                <a:solidFill>
                  <a:schemeClr val="accent5"/>
                </a:solidFill>
              </a:rPr>
              <a:t>записей</a:t>
            </a:r>
            <a:endParaRPr lang="en-US" sz="1600" dirty="0" smtClean="0">
              <a:solidFill>
                <a:schemeClr val="accent5"/>
              </a:solidFill>
            </a:endParaRPr>
          </a:p>
        </p:txBody>
      </p:sp>
      <p:cxnSp>
        <p:nvCxnSpPr>
          <p:cNvPr id="47" name="Прямая со стрелкой 46"/>
          <p:cNvCxnSpPr/>
          <p:nvPr/>
        </p:nvCxnSpPr>
        <p:spPr bwMode="auto">
          <a:xfrm flipV="1">
            <a:off x="4421722" y="1032415"/>
            <a:ext cx="0" cy="11974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3544093" y="1250517"/>
            <a:ext cx="214033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kern="1200" spc="90" dirty="0" smtClean="0">
                <a:solidFill>
                  <a:srgbClr val="191919"/>
                </a:solidFill>
                <a:latin typeface="Arial"/>
                <a:ea typeface="ＭＳ Ｐゴシック" charset="0"/>
                <a:cs typeface="Arial"/>
              </a:rPr>
              <a:t>Daily sync</a:t>
            </a:r>
          </a:p>
          <a:p>
            <a:r>
              <a:rPr lang="en-US" sz="2000" spc="90" dirty="0" smtClean="0">
                <a:solidFill>
                  <a:srgbClr val="191919"/>
                </a:solidFill>
                <a:latin typeface="Arial"/>
                <a:cs typeface="Arial"/>
              </a:rPr>
              <a:t>Live connection</a:t>
            </a:r>
            <a:endParaRPr lang="ru-RU" sz="2000" kern="1200" spc="90" dirty="0" smtClean="0">
              <a:solidFill>
                <a:srgbClr val="191919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58458" y="555661"/>
            <a:ext cx="1421575" cy="68890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8891" y="260602"/>
            <a:ext cx="1385831" cy="730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pc="90" dirty="0" smtClean="0">
                <a:solidFill>
                  <a:srgbClr val="191919"/>
                </a:solidFill>
                <a:latin typeface="Arial"/>
                <a:ea typeface="ＭＳ Ｐゴシック" charset="0"/>
                <a:cs typeface="Arial"/>
              </a:rPr>
              <a:t>Внешние </a:t>
            </a:r>
          </a:p>
          <a:p>
            <a:pPr algn="ctr"/>
            <a:r>
              <a:rPr lang="ru-RU" sz="2000" spc="90" dirty="0" smtClean="0">
                <a:solidFill>
                  <a:srgbClr val="191919"/>
                </a:solidFill>
                <a:latin typeface="Arial"/>
                <a:ea typeface="ＭＳ Ｐゴシック" charset="0"/>
                <a:cs typeface="Arial"/>
              </a:rPr>
              <a:t>данные</a:t>
            </a:r>
            <a:endParaRPr lang="ru-RU" sz="2000" spc="90" dirty="0">
              <a:solidFill>
                <a:srgbClr val="191919"/>
              </a:solidFill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51" name="Прямая со стрелкой 50"/>
          <p:cNvCxnSpPr>
            <a:stCxn id="50" idx="3"/>
            <a:endCxn id="57" idx="1"/>
          </p:cNvCxnSpPr>
          <p:nvPr/>
        </p:nvCxnSpPr>
        <p:spPr bwMode="auto">
          <a:xfrm>
            <a:off x="1634722" y="625767"/>
            <a:ext cx="190937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2" name="Рисунок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0" y="580412"/>
            <a:ext cx="383969" cy="383969"/>
          </a:xfrm>
          <a:prstGeom prst="rect">
            <a:avLst/>
          </a:prstGeom>
        </p:spPr>
      </p:pic>
      <p:cxnSp>
        <p:nvCxnSpPr>
          <p:cNvPr id="53" name="Прямая со стрелкой 52"/>
          <p:cNvCxnSpPr/>
          <p:nvPr/>
        </p:nvCxnSpPr>
        <p:spPr bwMode="auto">
          <a:xfrm flipH="1">
            <a:off x="6696076" y="1376943"/>
            <a:ext cx="628649" cy="7439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Прямая со стрелкой 53"/>
          <p:cNvCxnSpPr/>
          <p:nvPr/>
        </p:nvCxnSpPr>
        <p:spPr bwMode="auto">
          <a:xfrm flipH="1">
            <a:off x="5321133" y="824921"/>
            <a:ext cx="209383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81954" y="976833"/>
            <a:ext cx="1246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90" dirty="0" smtClean="0">
                <a:solidFill>
                  <a:srgbClr val="191919"/>
                </a:solidFill>
                <a:latin typeface="Arial"/>
                <a:cs typeface="Arial"/>
              </a:rPr>
              <a:t>Analysts</a:t>
            </a:r>
            <a:endParaRPr lang="en-US" sz="2000" spc="90" dirty="0">
              <a:solidFill>
                <a:srgbClr val="191919"/>
              </a:solidFill>
              <a:latin typeface="Arial"/>
              <a:cs typeface="Arial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152513" y="3539798"/>
            <a:ext cx="3082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90" dirty="0" smtClean="0">
                <a:solidFill>
                  <a:srgbClr val="191919"/>
                </a:solidFill>
                <a:latin typeface="Arial"/>
                <a:cs typeface="Arial"/>
              </a:rPr>
              <a:t>~51TB </a:t>
            </a:r>
            <a:r>
              <a:rPr lang="ru-RU" spc="90" dirty="0" smtClean="0">
                <a:solidFill>
                  <a:srgbClr val="191919"/>
                </a:solidFill>
                <a:latin typeface="Arial"/>
                <a:cs typeface="Arial"/>
              </a:rPr>
              <a:t>несжатых данных</a:t>
            </a:r>
            <a:endParaRPr lang="ru-RU" dirty="0"/>
          </a:p>
        </p:txBody>
      </p:sp>
      <p:pic>
        <p:nvPicPr>
          <p:cNvPr id="57" name="Picture 6" descr="https://encrypted-tbn3.gstatic.com/images?q=tbn:ANd9GcQMa-HdGeYCSJfG4N_XGj_DW0jJnFIqH_vEKnfwGA2gxrVWln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93" y="218833"/>
            <a:ext cx="1777040" cy="8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16459"/>
            <a:ext cx="1475270" cy="1050375"/>
          </a:xfrm>
          <a:prstGeom prst="rect">
            <a:avLst/>
          </a:prstGeom>
          <a:ln w="38100">
            <a:noFill/>
          </a:ln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480" y="2643914"/>
            <a:ext cx="1475270" cy="1050375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15943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stream in </a:t>
            </a:r>
            <a:r>
              <a:rPr lang="en-US" dirty="0" err="1" smtClean="0"/>
              <a:t>Avito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" y="2911698"/>
            <a:ext cx="1897193" cy="9130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88" y="2821898"/>
            <a:ext cx="930754" cy="1092624"/>
          </a:xfrm>
          <a:prstGeom prst="rect">
            <a:avLst/>
          </a:prstGeom>
          <a:ln>
            <a:solidFill>
              <a:srgbClr val="89008B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20227" y="405674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 servers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55497" y="4071076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clusters of</a:t>
            </a:r>
          </a:p>
          <a:p>
            <a:r>
              <a:rPr lang="en-US" dirty="0" smtClean="0"/>
              <a:t>3 servers…</a:t>
            </a:r>
          </a:p>
          <a:p>
            <a:r>
              <a:rPr lang="en-US" dirty="0" smtClean="0"/>
              <a:t>3 days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6" idx="1"/>
          </p:cNvCxnSpPr>
          <p:nvPr/>
        </p:nvCxnSpPr>
        <p:spPr>
          <a:xfrm>
            <a:off x="2367092" y="3368210"/>
            <a:ext cx="6212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2144057"/>
            <a:ext cx="1524000" cy="6096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3057081"/>
            <a:ext cx="1524000" cy="609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3970105"/>
            <a:ext cx="1524000" cy="6096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508" y="2855225"/>
            <a:ext cx="1298403" cy="1025970"/>
          </a:xfrm>
          <a:prstGeom prst="rect">
            <a:avLst/>
          </a:prstGeom>
          <a:ln>
            <a:solidFill>
              <a:srgbClr val="89008B"/>
            </a:solidFill>
          </a:ln>
        </p:spPr>
      </p:pic>
      <p:cxnSp>
        <p:nvCxnSpPr>
          <p:cNvPr id="16" name="Прямая со стрелкой 15"/>
          <p:cNvCxnSpPr>
            <a:stCxn id="6" idx="3"/>
            <a:endCxn id="12" idx="1"/>
          </p:cNvCxnSpPr>
          <p:nvPr/>
        </p:nvCxnSpPr>
        <p:spPr>
          <a:xfrm flipV="1">
            <a:off x="3919142" y="3361881"/>
            <a:ext cx="776683" cy="6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3"/>
            <a:endCxn id="11" idx="1"/>
          </p:cNvCxnSpPr>
          <p:nvPr/>
        </p:nvCxnSpPr>
        <p:spPr>
          <a:xfrm flipV="1">
            <a:off x="3919142" y="2448857"/>
            <a:ext cx="776683" cy="919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3"/>
            <a:endCxn id="13" idx="1"/>
          </p:cNvCxnSpPr>
          <p:nvPr/>
        </p:nvCxnSpPr>
        <p:spPr>
          <a:xfrm>
            <a:off x="3919142" y="3368210"/>
            <a:ext cx="776683" cy="906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3"/>
            <a:endCxn id="14" idx="1"/>
          </p:cNvCxnSpPr>
          <p:nvPr/>
        </p:nvCxnSpPr>
        <p:spPr>
          <a:xfrm>
            <a:off x="6219825" y="2448857"/>
            <a:ext cx="776683" cy="919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3"/>
            <a:endCxn id="14" idx="1"/>
          </p:cNvCxnSpPr>
          <p:nvPr/>
        </p:nvCxnSpPr>
        <p:spPr>
          <a:xfrm>
            <a:off x="6219825" y="3361881"/>
            <a:ext cx="776683" cy="6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3"/>
            <a:endCxn id="14" idx="1"/>
          </p:cNvCxnSpPr>
          <p:nvPr/>
        </p:nvCxnSpPr>
        <p:spPr>
          <a:xfrm flipV="1">
            <a:off x="6219825" y="3368210"/>
            <a:ext cx="776683" cy="906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4767" y="4062549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luster of</a:t>
            </a:r>
          </a:p>
          <a:p>
            <a:r>
              <a:rPr lang="en-US" dirty="0" smtClean="0"/>
              <a:t>12 servers</a:t>
            </a:r>
          </a:p>
          <a:p>
            <a:r>
              <a:rPr lang="en-US" dirty="0" smtClean="0"/>
              <a:t>51Tb of data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4522312" y="4721189"/>
            <a:ext cx="2428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&gt;70 parallel ETL</a:t>
            </a:r>
          </a:p>
          <a:p>
            <a:r>
              <a:rPr lang="en-US" dirty="0" smtClean="0"/>
              <a:t>Each 20 minutes</a:t>
            </a:r>
          </a:p>
          <a:p>
            <a:r>
              <a:rPr lang="en-US" dirty="0" smtClean="0"/>
              <a:t>600 </a:t>
            </a:r>
            <a:r>
              <a:rPr lang="en-US" dirty="0" err="1" smtClean="0"/>
              <a:t>mln</a:t>
            </a:r>
            <a:r>
              <a:rPr lang="en-US" dirty="0" smtClean="0"/>
              <a:t>. Records/day</a:t>
            </a:r>
          </a:p>
        </p:txBody>
      </p:sp>
    </p:spTree>
    <p:extLst>
      <p:ext uri="{BB962C8B-B14F-4D97-AF65-F5344CB8AC3E}">
        <p14:creationId xmlns:p14="http://schemas.microsoft.com/office/powerpoint/2010/main" val="22776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</a:t>
            </a:r>
            <a:r>
              <a:rPr lang="ru-RU" dirty="0" smtClean="0"/>
              <a:t>етоды </a:t>
            </a:r>
            <a:r>
              <a:rPr lang="ru-RU" dirty="0"/>
              <a:t>анализа и монетизации больших данных, порождаемых веб. </a:t>
            </a:r>
            <a:r>
              <a:rPr lang="ru-RU" dirty="0" smtClean="0"/>
              <a:t>приложением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2895600" cy="320675"/>
          </a:xfrm>
        </p:spPr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2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Stream</a:t>
            </a:r>
            <a:endParaRPr lang="ru-RU" dirty="0"/>
          </a:p>
        </p:txBody>
      </p:sp>
      <p:sp>
        <p:nvSpPr>
          <p:cNvPr id="11" name="Улыбающееся лицо 10"/>
          <p:cNvSpPr/>
          <p:nvPr/>
        </p:nvSpPr>
        <p:spPr>
          <a:xfrm>
            <a:off x="1165860" y="1708785"/>
            <a:ext cx="525780" cy="5372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лыбающееся лицо 11"/>
          <p:cNvSpPr/>
          <p:nvPr/>
        </p:nvSpPr>
        <p:spPr>
          <a:xfrm>
            <a:off x="662940" y="3049905"/>
            <a:ext cx="525780" cy="5372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лыбающееся лицо 12"/>
          <p:cNvSpPr/>
          <p:nvPr/>
        </p:nvSpPr>
        <p:spPr>
          <a:xfrm>
            <a:off x="1188720" y="4391025"/>
            <a:ext cx="525780" cy="5372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594610" y="1751647"/>
            <a:ext cx="1748790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01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94610" y="3092767"/>
            <a:ext cx="1748790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02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606040" y="4430315"/>
            <a:ext cx="1748790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03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1" idx="6"/>
            <a:endCxn id="14" idx="1"/>
          </p:cNvCxnSpPr>
          <p:nvPr/>
        </p:nvCxnSpPr>
        <p:spPr>
          <a:xfrm>
            <a:off x="1691640" y="1977390"/>
            <a:ext cx="902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6"/>
            <a:endCxn id="16" idx="1"/>
          </p:cNvCxnSpPr>
          <p:nvPr/>
        </p:nvCxnSpPr>
        <p:spPr>
          <a:xfrm>
            <a:off x="1188720" y="3318510"/>
            <a:ext cx="14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6"/>
            <a:endCxn id="17" idx="1"/>
          </p:cNvCxnSpPr>
          <p:nvPr/>
        </p:nvCxnSpPr>
        <p:spPr>
          <a:xfrm flipV="1">
            <a:off x="1714500" y="4656058"/>
            <a:ext cx="891540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6"/>
            <a:endCxn id="16" idx="1"/>
          </p:cNvCxnSpPr>
          <p:nvPr/>
        </p:nvCxnSpPr>
        <p:spPr>
          <a:xfrm flipV="1">
            <a:off x="1714500" y="3318510"/>
            <a:ext cx="880110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6"/>
            <a:endCxn id="16" idx="1"/>
          </p:cNvCxnSpPr>
          <p:nvPr/>
        </p:nvCxnSpPr>
        <p:spPr>
          <a:xfrm>
            <a:off x="1691640" y="1977390"/>
            <a:ext cx="902970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Вертикальный свиток 28"/>
          <p:cNvSpPr/>
          <p:nvPr/>
        </p:nvSpPr>
        <p:spPr>
          <a:xfrm>
            <a:off x="5246370" y="1535905"/>
            <a:ext cx="1146936" cy="89011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01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14" idx="3"/>
            <a:endCxn id="29" idx="1"/>
          </p:cNvCxnSpPr>
          <p:nvPr/>
        </p:nvCxnSpPr>
        <p:spPr>
          <a:xfrm>
            <a:off x="4343400" y="1977390"/>
            <a:ext cx="101423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Вертикальный свиток 31"/>
          <p:cNvSpPr/>
          <p:nvPr/>
        </p:nvSpPr>
        <p:spPr>
          <a:xfrm>
            <a:off x="5631689" y="2873454"/>
            <a:ext cx="1146936" cy="89011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02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16" idx="3"/>
            <a:endCxn id="32" idx="1"/>
          </p:cNvCxnSpPr>
          <p:nvPr/>
        </p:nvCxnSpPr>
        <p:spPr>
          <a:xfrm>
            <a:off x="4343400" y="3318510"/>
            <a:ext cx="139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Вертикальный свиток 35"/>
          <p:cNvSpPr/>
          <p:nvPr/>
        </p:nvSpPr>
        <p:spPr>
          <a:xfrm>
            <a:off x="5246370" y="4211003"/>
            <a:ext cx="1146936" cy="89011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03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17" idx="3"/>
            <a:endCxn id="36" idx="1"/>
          </p:cNvCxnSpPr>
          <p:nvPr/>
        </p:nvCxnSpPr>
        <p:spPr>
          <a:xfrm>
            <a:off x="4354830" y="4656058"/>
            <a:ext cx="1002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04543" y="2461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802814" y="4474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496794" y="313384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802814" y="178915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82714" y="380928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9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Stream logging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pic>
        <p:nvPicPr>
          <p:cNvPr id="1026" name="Picture 2" descr="http://www.fluentd.org/assets/img/recipes/after-fluentd-rsyslog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 b="284"/>
          <a:stretch/>
        </p:blipFill>
        <p:spPr bwMode="auto">
          <a:xfrm>
            <a:off x="-206375" y="1604610"/>
            <a:ext cx="8816180" cy="39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32000" y="1512000"/>
            <a:ext cx="2494080" cy="4225198"/>
          </a:xfrm>
        </p:spPr>
        <p:txBody>
          <a:bodyPr/>
          <a:lstStyle/>
          <a:p>
            <a:r>
              <a:rPr lang="en-US" dirty="0" smtClean="0"/>
              <a:t>URL</a:t>
            </a:r>
          </a:p>
          <a:p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Cookie</a:t>
            </a:r>
          </a:p>
          <a:p>
            <a:r>
              <a:rPr lang="en-US" dirty="0" smtClean="0"/>
              <a:t>IP</a:t>
            </a:r>
          </a:p>
          <a:p>
            <a:r>
              <a:rPr lang="en-US" dirty="0" smtClean="0"/>
              <a:t>Event Type</a:t>
            </a:r>
          </a:p>
          <a:p>
            <a:r>
              <a:rPr lang="en-US" dirty="0" smtClean="0"/>
              <a:t>User Agent</a:t>
            </a:r>
          </a:p>
          <a:p>
            <a:r>
              <a:rPr lang="en-US" dirty="0" smtClean="0"/>
              <a:t>Event Date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Stream structure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2926080" y="1512000"/>
            <a:ext cx="2494080" cy="4225198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>
            <a:lvl1pPr marL="177800" indent="-177800" algn="l" defTabSz="914400" rtl="0" eaLnBrk="1" latinLnBrk="0" hangingPunct="1">
              <a:lnSpc>
                <a:spcPct val="150000"/>
              </a:lnSpc>
              <a:spcBef>
                <a:spcPts val="550"/>
              </a:spcBef>
              <a:buClr>
                <a:srgbClr val="00AAFF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indent="-266700" algn="l" defTabSz="914400" rtl="0" eaLnBrk="1" latinLnBrk="0" hangingPunct="1">
              <a:lnSpc>
                <a:spcPct val="150000"/>
              </a:lnSpc>
              <a:spcBef>
                <a:spcPts val="550"/>
              </a:spcBef>
              <a:buClr>
                <a:srgbClr val="00AAFF"/>
              </a:buClr>
              <a:buFont typeface="Aria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01700" indent="-177800" algn="l" defTabSz="914400" rtl="0" eaLnBrk="1" latinLnBrk="0" hangingPunct="1">
              <a:spcBef>
                <a:spcPct val="20000"/>
              </a:spcBef>
              <a:buClr>
                <a:srgbClr val="00AAFF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177800" algn="l" defTabSz="914400" rtl="0" eaLnBrk="1" latinLnBrk="0" hangingPunct="1">
              <a:spcBef>
                <a:spcPct val="20000"/>
              </a:spcBef>
              <a:buClr>
                <a:srgbClr val="00AAFF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7800" algn="l" defTabSz="914400" rtl="0" eaLnBrk="1" latinLnBrk="0" hangingPunct="1">
              <a:spcBef>
                <a:spcPct val="20000"/>
              </a:spcBef>
              <a:buClr>
                <a:srgbClr val="00AAFF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GeoPoint</a:t>
            </a:r>
            <a:endParaRPr lang="en-US" dirty="0" smtClean="0"/>
          </a:p>
          <a:p>
            <a:r>
              <a:rPr lang="en-US" dirty="0" smtClean="0"/>
              <a:t>Location ID</a:t>
            </a:r>
          </a:p>
          <a:p>
            <a:r>
              <a:rPr lang="en-US" dirty="0" smtClean="0"/>
              <a:t>Category ID</a:t>
            </a:r>
          </a:p>
          <a:p>
            <a:r>
              <a:rPr lang="en-US" dirty="0" smtClean="0"/>
              <a:t>Device Type</a:t>
            </a:r>
          </a:p>
          <a:p>
            <a:r>
              <a:rPr lang="en-US" dirty="0" smtClean="0"/>
              <a:t>Application Type</a:t>
            </a:r>
          </a:p>
          <a:p>
            <a:r>
              <a:rPr lang="en-US" dirty="0" smtClean="0"/>
              <a:t>Application Version</a:t>
            </a:r>
          </a:p>
          <a:p>
            <a:r>
              <a:rPr lang="en-US" dirty="0" smtClean="0"/>
              <a:t>A/B test marker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5420160" y="1512000"/>
            <a:ext cx="2809440" cy="4225198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>
            <a:lvl1pPr marL="177800" indent="-177800" algn="l" defTabSz="914400" rtl="0" eaLnBrk="1" latinLnBrk="0" hangingPunct="1">
              <a:lnSpc>
                <a:spcPct val="150000"/>
              </a:lnSpc>
              <a:spcBef>
                <a:spcPts val="550"/>
              </a:spcBef>
              <a:buClr>
                <a:srgbClr val="00AAFF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indent="-266700" algn="l" defTabSz="914400" rtl="0" eaLnBrk="1" latinLnBrk="0" hangingPunct="1">
              <a:lnSpc>
                <a:spcPct val="150000"/>
              </a:lnSpc>
              <a:spcBef>
                <a:spcPts val="550"/>
              </a:spcBef>
              <a:buClr>
                <a:srgbClr val="00AAFF"/>
              </a:buClr>
              <a:buFont typeface="Aria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01700" indent="-177800" algn="l" defTabSz="914400" rtl="0" eaLnBrk="1" latinLnBrk="0" hangingPunct="1">
              <a:spcBef>
                <a:spcPct val="20000"/>
              </a:spcBef>
              <a:buClr>
                <a:srgbClr val="00AAFF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177800" algn="l" defTabSz="914400" rtl="0" eaLnBrk="1" latinLnBrk="0" hangingPunct="1">
              <a:spcBef>
                <a:spcPct val="20000"/>
              </a:spcBef>
              <a:buClr>
                <a:srgbClr val="00AAFF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7800" algn="l" defTabSz="914400" rtl="0" eaLnBrk="1" latinLnBrk="0" hangingPunct="1">
              <a:spcBef>
                <a:spcPct val="20000"/>
              </a:spcBef>
              <a:buClr>
                <a:srgbClr val="00AAFF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Advert ID</a:t>
            </a:r>
          </a:p>
          <a:p>
            <a:r>
              <a:rPr lang="en-US" dirty="0" smtClean="0"/>
              <a:t>User ID</a:t>
            </a:r>
          </a:p>
          <a:p>
            <a:r>
              <a:rPr lang="en-US" dirty="0" smtClean="0"/>
              <a:t>Session ID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Search request</a:t>
            </a:r>
          </a:p>
          <a:p>
            <a:r>
              <a:rPr lang="en-US" dirty="0" smtClean="0"/>
              <a:t>Search parameter 01</a:t>
            </a:r>
          </a:p>
          <a:p>
            <a:r>
              <a:rPr lang="en-US" dirty="0" smtClean="0"/>
              <a:t>Search </a:t>
            </a:r>
            <a:r>
              <a:rPr lang="en-US" dirty="0" err="1" smtClean="0"/>
              <a:t>subparameter</a:t>
            </a:r>
            <a:r>
              <a:rPr lang="en-US" dirty="0" smtClean="0"/>
              <a:t> 11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08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Stream storage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12" name="AutoShape 10" descr="Image result for fluent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911698"/>
            <a:ext cx="1524000" cy="733425"/>
          </a:xfrm>
          <a:prstGeom prst="rect">
            <a:avLst/>
          </a:prstGeom>
        </p:spPr>
      </p:pic>
      <p:sp>
        <p:nvSpPr>
          <p:cNvPr id="14" name="Объект 1"/>
          <p:cNvSpPr>
            <a:spLocks noGrp="1"/>
          </p:cNvSpPr>
          <p:nvPr>
            <p:ph idx="1"/>
          </p:nvPr>
        </p:nvSpPr>
        <p:spPr>
          <a:xfrm>
            <a:off x="2763720" y="1544291"/>
            <a:ext cx="1636830" cy="3468240"/>
          </a:xfrm>
          <a:ln w="38100">
            <a:solidFill>
              <a:srgbClr val="00AAFF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URL</a:t>
            </a:r>
          </a:p>
          <a:p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Cookie</a:t>
            </a:r>
          </a:p>
          <a:p>
            <a:r>
              <a:rPr lang="en-US" dirty="0" smtClean="0"/>
              <a:t>IP</a:t>
            </a:r>
          </a:p>
          <a:p>
            <a:r>
              <a:rPr lang="en-US" dirty="0" smtClean="0"/>
              <a:t>Event Type</a:t>
            </a:r>
          </a:p>
          <a:p>
            <a:r>
              <a:rPr lang="en-US" dirty="0" smtClean="0"/>
              <a:t>User Agent</a:t>
            </a:r>
          </a:p>
          <a:p>
            <a:r>
              <a:rPr lang="en-US" dirty="0" smtClean="0"/>
              <a:t>Event Date</a:t>
            </a:r>
          </a:p>
          <a:p>
            <a:r>
              <a:rPr lang="en-US" dirty="0" smtClean="0"/>
              <a:t>….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3" idx="3"/>
            <a:endCxn id="14" idx="1"/>
          </p:cNvCxnSpPr>
          <p:nvPr/>
        </p:nvCxnSpPr>
        <p:spPr>
          <a:xfrm>
            <a:off x="1993900" y="3278411"/>
            <a:ext cx="769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170370" y="2623465"/>
            <a:ext cx="1554480" cy="130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Web </a:t>
            </a:r>
            <a:r>
              <a:rPr lang="en-US" b="1" u="sng" dirty="0" smtClean="0"/>
              <a:t>Event</a:t>
            </a:r>
          </a:p>
          <a:p>
            <a:pPr algn="ctr"/>
            <a:r>
              <a:rPr lang="en-US" dirty="0" smtClean="0"/>
              <a:t>Event Date</a:t>
            </a:r>
          </a:p>
          <a:p>
            <a:pPr algn="ctr"/>
            <a:r>
              <a:rPr lang="en-US" dirty="0" smtClean="0"/>
              <a:t>Event Type</a:t>
            </a:r>
          </a:p>
          <a:p>
            <a:pPr algn="ctr"/>
            <a:r>
              <a:rPr lang="en-US" dirty="0" smtClean="0"/>
              <a:t>…..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4398662" y="3252987"/>
            <a:ext cx="769820" cy="1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983880" y="1005841"/>
            <a:ext cx="963730" cy="87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URL</a:t>
            </a:r>
          </a:p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08720" y="1627160"/>
            <a:ext cx="1203760" cy="81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Referer</a:t>
            </a:r>
            <a:endParaRPr lang="en-US" b="1" u="sng" dirty="0" smtClean="0"/>
          </a:p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208720" y="2959370"/>
            <a:ext cx="1180900" cy="63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Cookie</a:t>
            </a:r>
          </a:p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311690" y="4116314"/>
            <a:ext cx="940870" cy="89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IP</a:t>
            </a:r>
          </a:p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983880" y="4775350"/>
            <a:ext cx="1554480" cy="96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User </a:t>
            </a:r>
            <a:r>
              <a:rPr lang="en-US" b="1" u="sng" dirty="0" smtClean="0"/>
              <a:t>Agent</a:t>
            </a:r>
          </a:p>
          <a:p>
            <a:pPr algn="ctr"/>
            <a:r>
              <a:rPr lang="en-US" dirty="0" smtClean="0"/>
              <a:t>….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19" idx="0"/>
            <a:endCxn id="23" idx="2"/>
          </p:cNvCxnSpPr>
          <p:nvPr/>
        </p:nvCxnSpPr>
        <p:spPr>
          <a:xfrm flipH="1" flipV="1">
            <a:off x="5465745" y="1883429"/>
            <a:ext cx="481865" cy="74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6724850" y="2440065"/>
            <a:ext cx="483870" cy="18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9" idx="3"/>
            <a:endCxn id="25" idx="1"/>
          </p:cNvCxnSpPr>
          <p:nvPr/>
        </p:nvCxnSpPr>
        <p:spPr>
          <a:xfrm>
            <a:off x="6724850" y="3278411"/>
            <a:ext cx="48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6724850" y="3933357"/>
            <a:ext cx="586840" cy="182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9" idx="2"/>
            <a:endCxn id="27" idx="0"/>
          </p:cNvCxnSpPr>
          <p:nvPr/>
        </p:nvCxnSpPr>
        <p:spPr>
          <a:xfrm flipH="1">
            <a:off x="5761120" y="3933357"/>
            <a:ext cx="186490" cy="8419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9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stream explosion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39615" y="3526155"/>
            <a:ext cx="141732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Event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39615" y="2203786"/>
            <a:ext cx="141732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89275" y="3526155"/>
            <a:ext cx="141732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39615" y="4848524"/>
            <a:ext cx="141732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989955" y="3526155"/>
            <a:ext cx="141732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906595" y="3806190"/>
            <a:ext cx="833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156935" y="3806190"/>
            <a:ext cx="833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448275" y="4086225"/>
            <a:ext cx="0" cy="762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4448275" y="2763856"/>
            <a:ext cx="0" cy="762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944870" y="2230605"/>
            <a:ext cx="1040130" cy="4892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IsBot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1" idx="2"/>
            <a:endCxn id="6" idx="3"/>
          </p:cNvCxnSpPr>
          <p:nvPr/>
        </p:nvCxnSpPr>
        <p:spPr>
          <a:xfrm flipH="1">
            <a:off x="5156935" y="2475248"/>
            <a:ext cx="787935" cy="857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3462020" y="1210928"/>
            <a:ext cx="1973580" cy="4892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AssignDate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4" idx="4"/>
            <a:endCxn id="6" idx="0"/>
          </p:cNvCxnSpPr>
          <p:nvPr/>
        </p:nvCxnSpPr>
        <p:spPr>
          <a:xfrm flipH="1">
            <a:off x="4448275" y="1700213"/>
            <a:ext cx="535" cy="50357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1"/>
          </p:cNvCxnSpPr>
          <p:nvPr/>
        </p:nvCxnSpPr>
        <p:spPr>
          <a:xfrm flipH="1">
            <a:off x="2906595" y="2483821"/>
            <a:ext cx="833020" cy="104233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0" idx="2"/>
            <a:endCxn id="9" idx="3"/>
          </p:cNvCxnSpPr>
          <p:nvPr/>
        </p:nvCxnSpPr>
        <p:spPr>
          <a:xfrm flipH="1">
            <a:off x="5156935" y="4086225"/>
            <a:ext cx="1541680" cy="104233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121525" y="2696581"/>
            <a:ext cx="1340485" cy="4892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BotNet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32" idx="4"/>
            <a:endCxn id="10" idx="0"/>
          </p:cNvCxnSpPr>
          <p:nvPr/>
        </p:nvCxnSpPr>
        <p:spPr>
          <a:xfrm flipH="1">
            <a:off x="6698615" y="3185866"/>
            <a:ext cx="1093153" cy="34028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502485" y="4547834"/>
            <a:ext cx="1817805" cy="4892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LoginDate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44" idx="0"/>
            <a:endCxn id="7" idx="2"/>
          </p:cNvCxnSpPr>
          <p:nvPr/>
        </p:nvCxnSpPr>
        <p:spPr>
          <a:xfrm flipV="1">
            <a:off x="1411388" y="4086225"/>
            <a:ext cx="786547" cy="46160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stream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Avito presentation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1465" y="1574237"/>
            <a:ext cx="571500" cy="397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решение 10"/>
          <p:cNvSpPr/>
          <p:nvPr/>
        </p:nvSpPr>
        <p:spPr>
          <a:xfrm>
            <a:off x="1163002" y="3262041"/>
            <a:ext cx="1274445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2" idx="3"/>
            <a:endCxn id="11" idx="1"/>
          </p:cNvCxnSpPr>
          <p:nvPr/>
        </p:nvCxnSpPr>
        <p:spPr>
          <a:xfrm>
            <a:off x="862965" y="3560852"/>
            <a:ext cx="300037" cy="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680335" y="1597671"/>
            <a:ext cx="571500" cy="3973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1" idx="3"/>
            <a:endCxn id="30" idx="1"/>
          </p:cNvCxnSpPr>
          <p:nvPr/>
        </p:nvCxnSpPr>
        <p:spPr>
          <a:xfrm>
            <a:off x="2437447" y="3568365"/>
            <a:ext cx="242888" cy="1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2680335" y="3028867"/>
            <a:ext cx="571500" cy="216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3889058" y="495900"/>
            <a:ext cx="571500" cy="264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3537585" y="3806188"/>
            <a:ext cx="1274445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33" idx="3"/>
            <a:endCxn id="36" idx="1"/>
          </p:cNvCxnSpPr>
          <p:nvPr/>
        </p:nvCxnSpPr>
        <p:spPr>
          <a:xfrm flipV="1">
            <a:off x="3251835" y="4112512"/>
            <a:ext cx="285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36" idx="0"/>
          </p:cNvCxnSpPr>
          <p:nvPr/>
        </p:nvCxnSpPr>
        <p:spPr>
          <a:xfrm>
            <a:off x="4174808" y="3136230"/>
            <a:ext cx="0" cy="66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166995" y="2602039"/>
            <a:ext cx="625158" cy="302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36" idx="3"/>
            <a:endCxn id="41" idx="1"/>
          </p:cNvCxnSpPr>
          <p:nvPr/>
        </p:nvCxnSpPr>
        <p:spPr>
          <a:xfrm>
            <a:off x="4812030" y="4112512"/>
            <a:ext cx="354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Блок-схема: решение 44"/>
          <p:cNvSpPr/>
          <p:nvPr/>
        </p:nvSpPr>
        <p:spPr>
          <a:xfrm>
            <a:off x="6086475" y="3806188"/>
            <a:ext cx="257175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41" idx="3"/>
            <a:endCxn id="45" idx="1"/>
          </p:cNvCxnSpPr>
          <p:nvPr/>
        </p:nvCxnSpPr>
        <p:spPr>
          <a:xfrm flipV="1">
            <a:off x="5792153" y="4112512"/>
            <a:ext cx="294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737985" y="5547467"/>
            <a:ext cx="1268730" cy="5034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ru-RU" dirty="0"/>
          </a:p>
        </p:txBody>
      </p:sp>
      <p:cxnSp>
        <p:nvCxnSpPr>
          <p:cNvPr id="55" name="Прямая со стрелкой 54"/>
          <p:cNvCxnSpPr>
            <a:stCxn id="45" idx="2"/>
            <a:endCxn id="53" idx="0"/>
          </p:cNvCxnSpPr>
          <p:nvPr/>
        </p:nvCxnSpPr>
        <p:spPr>
          <a:xfrm>
            <a:off x="7372350" y="4418836"/>
            <a:ext cx="0" cy="112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</a:t>
            </a:r>
            <a:r>
              <a:rPr lang="en-US" dirty="0" smtClean="0"/>
              <a:t>lumn-based …</a:t>
            </a:r>
            <a:endParaRPr lang="ru-RU" dirty="0"/>
          </a:p>
        </p:txBody>
      </p:sp>
      <p:pic>
        <p:nvPicPr>
          <p:cNvPr id="6146" name="Picture 2" descr="Key-value st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296000"/>
            <a:ext cx="7725138" cy="48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50191"/>
      </p:ext>
    </p:extLst>
  </p:cSld>
  <p:clrMapOvr>
    <a:masterClrMapping/>
  </p:clrMapOvr>
</p:sld>
</file>

<file path=ppt/theme/theme1.xml><?xml version="1.0" encoding="utf-8"?>
<a:theme xmlns:a="http://schemas.openxmlformats.org/drawingml/2006/main" name="Avito theme">
  <a:themeElements>
    <a:clrScheme name="AVITO THEM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00AAFF"/>
      </a:accent1>
      <a:accent2>
        <a:srgbClr val="97CF26"/>
      </a:accent2>
      <a:accent3>
        <a:srgbClr val="FF6163"/>
      </a:accent3>
      <a:accent4>
        <a:srgbClr val="A169F7"/>
      </a:accent4>
      <a:accent5>
        <a:srgbClr val="FFB020"/>
      </a:accent5>
      <a:accent6>
        <a:srgbClr val="008CD2"/>
      </a:accent6>
      <a:hlink>
        <a:srgbClr val="7DAC20"/>
      </a:hlink>
      <a:folHlink>
        <a:srgbClr val="F34753"/>
      </a:folHlink>
    </a:clrScheme>
    <a:fontScheme name="AVI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BBDO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EE3423"/>
      </a:accent1>
      <a:accent2>
        <a:srgbClr val="464646"/>
      </a:accent2>
      <a:accent3>
        <a:srgbClr val="7D0000"/>
      </a:accent3>
      <a:accent4>
        <a:srgbClr val="B4B4B4"/>
      </a:accent4>
      <a:accent5>
        <a:srgbClr val="AA0000"/>
      </a:accent5>
      <a:accent6>
        <a:srgbClr val="F8ADA7"/>
      </a:accent6>
      <a:hlink>
        <a:srgbClr val="0000FF"/>
      </a:hlink>
      <a:folHlink>
        <a:srgbClr val="800080"/>
      </a:folHlink>
    </a:clrScheme>
    <a:fontScheme name="BB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BDO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EE3423"/>
      </a:accent1>
      <a:accent2>
        <a:srgbClr val="464646"/>
      </a:accent2>
      <a:accent3>
        <a:srgbClr val="7D0000"/>
      </a:accent3>
      <a:accent4>
        <a:srgbClr val="B4B4B4"/>
      </a:accent4>
      <a:accent5>
        <a:srgbClr val="AA0000"/>
      </a:accent5>
      <a:accent6>
        <a:srgbClr val="F8ADA7"/>
      </a:accent6>
      <a:hlink>
        <a:srgbClr val="0000FF"/>
      </a:hlink>
      <a:folHlink>
        <a:srgbClr val="800080"/>
      </a:folHlink>
    </a:clrScheme>
    <a:fontScheme name="BB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4751</TotalTime>
  <Words>343</Words>
  <Application>Microsoft Office PowerPoint</Application>
  <PresentationFormat>Экран (4:3)</PresentationFormat>
  <Paragraphs>185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ＭＳ Ｐゴシック</vt:lpstr>
      <vt:lpstr>Arial</vt:lpstr>
      <vt:lpstr>Avito theme</vt:lpstr>
      <vt:lpstr>Почему не стоит выкидывать логи</vt:lpstr>
      <vt:lpstr>Методы анализа и монетизации больших данных, порождаемых веб. приложением</vt:lpstr>
      <vt:lpstr>Click Stream</vt:lpstr>
      <vt:lpstr>Click Stream logging</vt:lpstr>
      <vt:lpstr>Click Stream structure</vt:lpstr>
      <vt:lpstr>Click Stream storage</vt:lpstr>
      <vt:lpstr>Click stream explosion</vt:lpstr>
      <vt:lpstr>Click stream analysis</vt:lpstr>
      <vt:lpstr>column-based …</vt:lpstr>
      <vt:lpstr>…massively parallel processing</vt:lpstr>
      <vt:lpstr>Column oriented DBMS - market</vt:lpstr>
      <vt:lpstr>Презентация PowerPoint</vt:lpstr>
      <vt:lpstr>Click stream in Avito</vt:lpstr>
      <vt:lpstr>Презентация PowerPoint</vt:lpstr>
    </vt:vector>
  </TitlesOfParts>
  <Company>DepotWPF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ASDASDASD ASDASDASDASDAS ASDASDASD ASDASDASDASDSADAS SDASD</dc:title>
  <dc:creator>LGalchenko</dc:creator>
  <cp:lastModifiedBy>ngolov</cp:lastModifiedBy>
  <cp:revision>167</cp:revision>
  <dcterms:created xsi:type="dcterms:W3CDTF">2014-10-02T14:13:07Z</dcterms:created>
  <dcterms:modified xsi:type="dcterms:W3CDTF">2015-04-22T19:38:02Z</dcterms:modified>
</cp:coreProperties>
</file>