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77" r:id="rId3"/>
    <p:sldId id="329" r:id="rId4"/>
    <p:sldId id="284" r:id="rId5"/>
    <p:sldId id="278" r:id="rId6"/>
    <p:sldId id="282" r:id="rId7"/>
    <p:sldId id="279" r:id="rId8"/>
    <p:sldId id="280" r:id="rId9"/>
    <p:sldId id="328" r:id="rId10"/>
    <p:sldId id="286" r:id="rId11"/>
    <p:sldId id="291" r:id="rId12"/>
    <p:sldId id="260" r:id="rId13"/>
    <p:sldId id="261" r:id="rId14"/>
    <p:sldId id="267" r:id="rId15"/>
    <p:sldId id="263" r:id="rId16"/>
    <p:sldId id="265" r:id="rId17"/>
    <p:sldId id="266" r:id="rId18"/>
    <p:sldId id="268" r:id="rId19"/>
    <p:sldId id="275" r:id="rId20"/>
    <p:sldId id="298" r:id="rId21"/>
    <p:sldId id="318" r:id="rId22"/>
    <p:sldId id="292" r:id="rId23"/>
    <p:sldId id="293" r:id="rId24"/>
    <p:sldId id="294" r:id="rId25"/>
    <p:sldId id="308" r:id="rId26"/>
    <p:sldId id="303" r:id="rId27"/>
    <p:sldId id="304" r:id="rId28"/>
    <p:sldId id="309" r:id="rId29"/>
    <p:sldId id="310" r:id="rId30"/>
    <p:sldId id="311" r:id="rId31"/>
    <p:sldId id="316" r:id="rId32"/>
    <p:sldId id="323" r:id="rId33"/>
    <p:sldId id="322" r:id="rId34"/>
    <p:sldId id="324" r:id="rId35"/>
    <p:sldId id="319" r:id="rId36"/>
    <p:sldId id="320" r:id="rId37"/>
    <p:sldId id="321" r:id="rId38"/>
    <p:sldId id="32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eids.org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5016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Arethusa at </a:t>
            </a:r>
            <a:r>
              <a:rPr lang="en-US" sz="3600" dirty="0" err="1" smtClean="0"/>
              <a:t>Perseids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http://www.perseids.org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57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2311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7344"/>
            <a:ext cx="7591424" cy="5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615_0238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772400" cy="58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4478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alone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0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914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Relation + POS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6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b Gorman\AppData\Local\Skitch\Screenshot_111615_04173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23453"/>
            <a:ext cx="54489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228600"/>
            <a:ext cx="168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Gps</a:t>
            </a:r>
            <a:r>
              <a:rPr lang="en-US" sz="3200" dirty="0" smtClean="0"/>
              <a:t>.: 1784</a:t>
            </a:r>
          </a:p>
          <a:p>
            <a:r>
              <a:rPr lang="en-US" sz="3200" dirty="0" smtClean="0"/>
              <a:t>Others: 948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05055" y="6172200"/>
            <a:ext cx="41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Luke 1:12, καὶ </a:t>
            </a:r>
            <a:r>
              <a:rPr lang="en-US" dirty="0" err="1"/>
              <a:t>φό</a:t>
            </a:r>
            <a:r>
              <a:rPr lang="en-US" dirty="0"/>
              <a:t>βος ἐπέπεσεν ἐπ’ αὐτόν.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615_04224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556125" cy="4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7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r>
              <a:rPr lang="en-US" sz="2800" dirty="0" smtClean="0"/>
              <a:t>*</a:t>
            </a:r>
            <a:r>
              <a:rPr lang="en-US" sz="2800" dirty="0" err="1" smtClean="0"/>
              <a:t>atr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943600"/>
            <a:ext cx="573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5:7, καὶ κα</a:t>
            </a:r>
            <a:r>
              <a:rPr lang="en-US" dirty="0" err="1"/>
              <a:t>τένευσ</a:t>
            </a:r>
            <a:r>
              <a:rPr lang="en-US" dirty="0"/>
              <a:t>αν τοῖς μετόχοις ἐν τῷ ἑτέρῳ πλοίῳ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615_04260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28" y="914400"/>
            <a:ext cx="6290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22492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r>
              <a:rPr lang="en-US" sz="3200" dirty="0"/>
              <a:t>*</a:t>
            </a:r>
            <a:r>
              <a:rPr lang="en-US" sz="3200" dirty="0" err="1"/>
              <a:t>atr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Gosp</a:t>
            </a:r>
            <a:r>
              <a:rPr lang="en-US" sz="2400" dirty="0" smtClean="0"/>
              <a:t>.: 68 / 1784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Other: 121 / 948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56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5:8,  </a:t>
            </a:r>
            <a:r>
              <a:rPr lang="en-US" dirty="0" err="1"/>
              <a:t>ἰδὼν</a:t>
            </a:r>
            <a:r>
              <a:rPr lang="en-US" dirty="0"/>
              <a:t> </a:t>
            </a:r>
            <a:r>
              <a:rPr lang="en-US" dirty="0" err="1"/>
              <a:t>δὲ</a:t>
            </a:r>
            <a:r>
              <a:rPr lang="en-US" dirty="0"/>
              <a:t> </a:t>
            </a:r>
            <a:r>
              <a:rPr lang="en-US" dirty="0" err="1"/>
              <a:t>Σίμων</a:t>
            </a:r>
            <a:r>
              <a:rPr lang="en-US" dirty="0"/>
              <a:t> </a:t>
            </a:r>
            <a:r>
              <a:rPr lang="en-US" dirty="0" err="1"/>
              <a:t>Πέτρος</a:t>
            </a:r>
            <a:r>
              <a:rPr lang="en-US" dirty="0"/>
              <a:t> π</a:t>
            </a:r>
            <a:r>
              <a:rPr lang="en-US" dirty="0" err="1"/>
              <a:t>ροσέ</a:t>
            </a:r>
            <a:r>
              <a:rPr lang="en-US" dirty="0"/>
              <a:t>πεσεν τοῖς γόνασιν Ἰησοῦ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Charles Hollingsworth, “Using Dependency-Based Annotations for Authorship Identification” (2012), introduces “</a:t>
            </a:r>
            <a:r>
              <a:rPr lang="en-US" dirty="0" err="1" smtClean="0"/>
              <a:t>DepWords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Grigori </a:t>
            </a:r>
            <a:r>
              <a:rPr lang="en-US" dirty="0" err="1" smtClean="0"/>
              <a:t>Sidorov</a:t>
            </a:r>
            <a:r>
              <a:rPr lang="en-US" dirty="0" smtClean="0"/>
              <a:t>, “Syntactic Dependency-Based N-grams as Classification Features” (2012),  introduces “Sn-grams” (“syntactic n-grams)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96017"/>
            <a:ext cx="278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“Syntax Words”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217</Words>
  <Application>Microsoft Office PowerPoint</Application>
  <PresentationFormat>On-screen Show (4:3)</PresentationFormat>
  <Paragraphs>45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User</cp:lastModifiedBy>
  <cp:revision>52</cp:revision>
  <dcterms:created xsi:type="dcterms:W3CDTF">2015-11-13T18:37:18Z</dcterms:created>
  <dcterms:modified xsi:type="dcterms:W3CDTF">2015-11-19T22:30:42Z</dcterms:modified>
</cp:coreProperties>
</file>