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78" r:id="rId5"/>
    <p:sldId id="282" r:id="rId6"/>
    <p:sldId id="279" r:id="rId7"/>
    <p:sldId id="280" r:id="rId8"/>
    <p:sldId id="286" r:id="rId9"/>
    <p:sldId id="291" r:id="rId10"/>
    <p:sldId id="260" r:id="rId11"/>
    <p:sldId id="261" r:id="rId12"/>
    <p:sldId id="267" r:id="rId13"/>
    <p:sldId id="263" r:id="rId14"/>
    <p:sldId id="265" r:id="rId15"/>
    <p:sldId id="266" r:id="rId16"/>
    <p:sldId id="268" r:id="rId17"/>
    <p:sldId id="269" r:id="rId18"/>
    <p:sldId id="270" r:id="rId19"/>
    <p:sldId id="271" r:id="rId20"/>
    <p:sldId id="274" r:id="rId21"/>
    <p:sldId id="275" r:id="rId22"/>
    <p:sldId id="298" r:id="rId23"/>
    <p:sldId id="299" r:id="rId24"/>
    <p:sldId id="300" r:id="rId25"/>
    <p:sldId id="292" r:id="rId26"/>
    <p:sldId id="293" r:id="rId27"/>
    <p:sldId id="294" r:id="rId28"/>
    <p:sldId id="295" r:id="rId29"/>
    <p:sldId id="296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</Words>
  <Application>Microsoft Office PowerPoint</Application>
  <PresentationFormat>On-screen Show (4:3)</PresentationFormat>
  <Paragraphs>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19</cp:revision>
  <dcterms:created xsi:type="dcterms:W3CDTF">2015-11-13T18:37:18Z</dcterms:created>
  <dcterms:modified xsi:type="dcterms:W3CDTF">2015-11-14T01:27:17Z</dcterms:modified>
</cp:coreProperties>
</file>