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4" r:id="rId3"/>
    <p:sldId id="285" r:id="rId4"/>
    <p:sldId id="278" r:id="rId5"/>
    <p:sldId id="282" r:id="rId6"/>
    <p:sldId id="279" r:id="rId7"/>
    <p:sldId id="280" r:id="rId8"/>
    <p:sldId id="286" r:id="rId9"/>
    <p:sldId id="291" r:id="rId10"/>
    <p:sldId id="260" r:id="rId11"/>
    <p:sldId id="261" r:id="rId12"/>
    <p:sldId id="267" r:id="rId13"/>
    <p:sldId id="263" r:id="rId14"/>
    <p:sldId id="265" r:id="rId15"/>
    <p:sldId id="266" r:id="rId16"/>
    <p:sldId id="268" r:id="rId17"/>
    <p:sldId id="269" r:id="rId18"/>
    <p:sldId id="270" r:id="rId19"/>
    <p:sldId id="271" r:id="rId20"/>
    <p:sldId id="274" r:id="rId21"/>
    <p:sldId id="275" r:id="rId22"/>
    <p:sldId id="298" r:id="rId23"/>
    <p:sldId id="299" r:id="rId24"/>
    <p:sldId id="300" r:id="rId25"/>
    <p:sldId id="292" r:id="rId26"/>
    <p:sldId id="293" r:id="rId27"/>
    <p:sldId id="294" r:id="rId28"/>
    <p:sldId id="295" r:id="rId29"/>
    <p:sldId id="306" r:id="rId30"/>
    <p:sldId id="296" r:id="rId31"/>
    <p:sldId id="307" r:id="rId32"/>
    <p:sldId id="273" r:id="rId33"/>
    <p:sldId id="302" r:id="rId34"/>
    <p:sldId id="303" r:id="rId35"/>
    <p:sldId id="30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1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0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2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6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3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2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1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5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4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6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6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4029E-6FCD-4D3D-AE41-24E942A5DE05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7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79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aldt02_111315_12512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0225"/>
            <a:ext cx="7620000" cy="579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723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Bob Gorman\AppData\Local\Skitch\Screenshot_111315_01101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6781799" cy="541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51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315_01134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7250187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67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ob Gorman\AppData\Local\Skitch\aldt02_111315_01020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14600" y="504552"/>
            <a:ext cx="3282950" cy="510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315_011657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107"/>
            <a:ext cx="7086599" cy="55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67000" y="2514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Homeric Verse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91200" y="5105400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Non-Homeric</a:t>
            </a:r>
          </a:p>
          <a:p>
            <a:pPr algn="ctr"/>
            <a:r>
              <a:rPr lang="en-US" dirty="0" smtClean="0"/>
              <a:t>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1182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54111" y="393889"/>
            <a:ext cx="4152604" cy="50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11953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30249" y="161180"/>
            <a:ext cx="4190998" cy="508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4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Bob Gorman\AppData\Local\Skitch\Screenshot_111315_012217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07465" y="178535"/>
            <a:ext cx="4880273" cy="574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4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Bob Gorman\AppData\Local\Skitch\Screenshot_111315_012258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79713" y="34887"/>
            <a:ext cx="4781192" cy="562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4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Bob Gorman\AppData\Local\Skitch\Screenshot_111315_012439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76772" y="-33572"/>
            <a:ext cx="4693552" cy="552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05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027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Bob Gorman\AppData\Local\Skitch\Screenshot_111315_012657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45393" y="469206"/>
            <a:ext cx="5040231" cy="593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09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315_05081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71310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ob Gorman\AppData\Local\Skitch\Screenshot_111315_051133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3581400"/>
            <a:ext cx="184297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ob Gorman\AppData\Local\Skitch\Screenshot_111315_051223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75364"/>
            <a:ext cx="1812925" cy="268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09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7210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99" y="914400"/>
            <a:ext cx="6400800" cy="471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Bob Gorman\AppData\Local\Skitch\Screenshot_111315_07234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304800"/>
            <a:ext cx="81597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Bob Gorman\AppData\Local\Skitch\Screenshot_111315_072442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5410200"/>
            <a:ext cx="8603024" cy="11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822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Bob Gorman\AppData\Local\Skitch\Screenshot_111315_06180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7696200" cy="49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Bob Gorman\AppData\Local\Skitch\Screenshot_111315_06083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37819"/>
            <a:ext cx="8382000" cy="8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601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7210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99" y="914400"/>
            <a:ext cx="6400800" cy="471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Bob Gorman\AppData\Local\Skitch\Screenshot_111315_07234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304800"/>
            <a:ext cx="81597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Bob Gorman\AppData\Local\Skitch\Screenshot_111315_072442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5410200"/>
            <a:ext cx="8603024" cy="11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891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315_063818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00"/>
            <a:ext cx="6934199" cy="504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6392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12" y="457200"/>
            <a:ext cx="7145488" cy="51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415_03162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01820" y="801697"/>
            <a:ext cx="2463800" cy="429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Screenshot_111415_03180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"/>
            <a:ext cx="6309545" cy="494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ob Gorman\AppData\Local\Skitch\Screenshot_111415_032228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57412" y="595388"/>
            <a:ext cx="3162300" cy="501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027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111415_031846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09600"/>
            <a:ext cx="6399063" cy="501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415_03233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89102" y="330298"/>
            <a:ext cx="439439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ob Gorman\AppData\Local\Skitch\Screenshot_111415_03210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339850"/>
            <a:ext cx="5327650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053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415_032421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40340" y="-186003"/>
            <a:ext cx="2209800" cy="532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031815_095610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671" y="1828800"/>
            <a:ext cx="7924046" cy="478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ob Gorman\AppData\Local\Skitch\Screenshot_031815_095710_PM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008" y="0"/>
            <a:ext cx="8178800" cy="19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20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111315_052301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758806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Bob Gorman\AppData\Local\Skitch\Screenshot_111315_06180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7696200" cy="49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Bob Gorman\AppData\Local\Skitch\Screenshot_111315_06083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37819"/>
            <a:ext cx="8382000" cy="8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GOR~1\AppData\Local\Temp\Screenshot_030715_103606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900" y="990600"/>
            <a:ext cx="9055100" cy="37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37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315_062316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258960" cy="229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Bob Gorman\AppData\Local\Skitch\Screenshot_111315_06280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1817"/>
            <a:ext cx="225796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Bob Gorman\AppData\Local\Skitch\Screenshot_111315_062858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245" y="2891817"/>
            <a:ext cx="2277670" cy="337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Bob Gorman\AppData\Local\Skitch\Screenshot_111315_063001_P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96" y="2891817"/>
            <a:ext cx="2563235" cy="267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8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</Words>
  <Application>Microsoft Office PowerPoint</Application>
  <PresentationFormat>On-screen Show (4:3)</PresentationFormat>
  <Paragraphs>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Gorman</dc:creator>
  <cp:lastModifiedBy>Bob Gorman</cp:lastModifiedBy>
  <cp:revision>22</cp:revision>
  <dcterms:created xsi:type="dcterms:W3CDTF">2015-11-13T18:37:18Z</dcterms:created>
  <dcterms:modified xsi:type="dcterms:W3CDTF">2015-11-14T22:03:26Z</dcterms:modified>
</cp:coreProperties>
</file>