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7" r:id="rId4"/>
    <p:sldId id="263" r:id="rId5"/>
    <p:sldId id="265" r:id="rId6"/>
    <p:sldId id="266" r:id="rId7"/>
    <p:sldId id="268" r:id="rId8"/>
    <p:sldId id="269" r:id="rId9"/>
    <p:sldId id="270" r:id="rId10"/>
    <p:sldId id="271" r:id="rId11"/>
    <p:sldId id="274" r:id="rId12"/>
    <p:sldId id="275" r:id="rId13"/>
    <p:sldId id="276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1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0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2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6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3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2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1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5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4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6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6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4029E-6FCD-4D3D-AE41-24E942A5DE0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7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aldt02_111315_12512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0225"/>
            <a:ext cx="7620000" cy="579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72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Bob Gorman\AppData\Local\Skitch\Screenshot_111315_012439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76772" y="-33572"/>
            <a:ext cx="4693552" cy="552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05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Bob Gorman\AppData\Local\Skitch\Screenshot_111315_01265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45393" y="469206"/>
            <a:ext cx="5040231" cy="593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0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09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09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053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05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Bob Gorman\AppData\Local\Skitch\Screenshot_111315_01101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6781799" cy="541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51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315_01134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7250187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67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ob Gorman\AppData\Local\Skitch\aldt02_111315_01020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14600" y="504552"/>
            <a:ext cx="3282950" cy="510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1165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107"/>
            <a:ext cx="7086599" cy="55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1182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54111" y="393889"/>
            <a:ext cx="4152604" cy="50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11953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30249" y="161180"/>
            <a:ext cx="4190998" cy="508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Bob Gorman\AppData\Local\Skitch\Screenshot_111315_01221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07465" y="178535"/>
            <a:ext cx="4880273" cy="574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Bob Gorman\AppData\Local\Skitch\Screenshot_111315_01225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79713" y="34887"/>
            <a:ext cx="4781192" cy="562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Gorman</dc:creator>
  <cp:lastModifiedBy>Bob Gorman</cp:lastModifiedBy>
  <cp:revision>7</cp:revision>
  <dcterms:created xsi:type="dcterms:W3CDTF">2015-11-13T18:37:18Z</dcterms:created>
  <dcterms:modified xsi:type="dcterms:W3CDTF">2015-11-13T19:28:32Z</dcterms:modified>
</cp:coreProperties>
</file>