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7" r:id="rId2"/>
    <p:sldId id="277" r:id="rId3"/>
    <p:sldId id="329" r:id="rId4"/>
    <p:sldId id="284" r:id="rId5"/>
    <p:sldId id="278" r:id="rId6"/>
    <p:sldId id="282" r:id="rId7"/>
    <p:sldId id="279" r:id="rId8"/>
    <p:sldId id="280" r:id="rId9"/>
    <p:sldId id="328" r:id="rId10"/>
    <p:sldId id="286" r:id="rId11"/>
    <p:sldId id="291" r:id="rId12"/>
    <p:sldId id="260" r:id="rId13"/>
    <p:sldId id="261" r:id="rId14"/>
    <p:sldId id="267" r:id="rId15"/>
    <p:sldId id="263" r:id="rId16"/>
    <p:sldId id="265" r:id="rId17"/>
    <p:sldId id="266" r:id="rId18"/>
    <p:sldId id="268" r:id="rId19"/>
    <p:sldId id="275" r:id="rId20"/>
    <p:sldId id="298" r:id="rId21"/>
    <p:sldId id="318" r:id="rId22"/>
    <p:sldId id="292" r:id="rId23"/>
    <p:sldId id="293" r:id="rId24"/>
    <p:sldId id="294" r:id="rId25"/>
    <p:sldId id="308" r:id="rId26"/>
    <p:sldId id="303" r:id="rId27"/>
    <p:sldId id="304" r:id="rId28"/>
    <p:sldId id="309" r:id="rId29"/>
    <p:sldId id="310" r:id="rId30"/>
    <p:sldId id="311" r:id="rId31"/>
    <p:sldId id="325" r:id="rId32"/>
    <p:sldId id="330" r:id="rId33"/>
    <p:sldId id="32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6AFF-38F8-492F-AB5B-504E24802E4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0EDB-0B60-4FCE-9C74-9114D224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E0EDB-0B60-4FCE-9C74-9114D2248F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eids.org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5016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Arethusa at </a:t>
            </a:r>
            <a:r>
              <a:rPr lang="en-US" sz="3600" dirty="0" err="1" smtClean="0"/>
              <a:t>Perseids</a:t>
            </a:r>
            <a:endParaRPr lang="en-US" sz="3600" dirty="0" smtClean="0"/>
          </a:p>
          <a:p>
            <a:r>
              <a:rPr lang="en-US" sz="3600" dirty="0">
                <a:hlinkClick r:id="rId2"/>
              </a:rPr>
              <a:t>http://www.perseids.org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5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685800"/>
            <a:ext cx="302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600" dirty="0" err="1"/>
              <a:t>pred</a:t>
            </a:r>
            <a:r>
              <a:rPr lang="en-US" sz="3600" dirty="0"/>
              <a:t>*sub*sub</a:t>
            </a:r>
          </a:p>
        </p:txBody>
      </p:sp>
      <p:pic>
        <p:nvPicPr>
          <p:cNvPr id="1025" name="Picture 1" descr="C:\Users\bgorman\AppData\Local\Skitch\Screenshot_112015_10040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04949"/>
            <a:ext cx="5076825" cy="4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504949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6.2%</a:t>
            </a:r>
          </a:p>
          <a:p>
            <a:r>
              <a:rPr lang="en-US" sz="3200" dirty="0" smtClean="0"/>
              <a:t>Other: 11%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5961273"/>
            <a:ext cx="739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2:48, </a:t>
            </a:r>
            <a:r>
              <a:rPr lang="en-US" sz="2400" dirty="0" err="1"/>
              <a:t>ἰδοὺ</a:t>
            </a:r>
            <a:r>
              <a:rPr lang="en-US" sz="2400" dirty="0"/>
              <a:t> ὁ πα</a:t>
            </a:r>
            <a:r>
              <a:rPr lang="en-US" sz="2400" dirty="0" err="1"/>
              <a:t>τήρ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 καὶ </a:t>
            </a:r>
            <a:r>
              <a:rPr lang="en-US" sz="2400" dirty="0" err="1"/>
              <a:t>ἐγὼ</a:t>
            </a:r>
            <a:r>
              <a:rPr lang="en-US" sz="2400" dirty="0"/>
              <a:t> </a:t>
            </a:r>
            <a:r>
              <a:rPr lang="en-US" sz="2400" dirty="0" err="1"/>
              <a:t>ὀδυνώμενοι</a:t>
            </a:r>
            <a:r>
              <a:rPr lang="en-US" sz="2400" dirty="0"/>
              <a:t> </a:t>
            </a:r>
            <a:r>
              <a:rPr lang="en-US" sz="2400" dirty="0" err="1"/>
              <a:t>ἐζητοῦμέν</a:t>
            </a:r>
            <a:r>
              <a:rPr lang="en-US" sz="2400" dirty="0"/>
              <a:t> </a:t>
            </a:r>
            <a:r>
              <a:rPr lang="en-US" sz="2400" dirty="0" err="1"/>
              <a:t>σε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gorman\AppData\Local\Skitch\Screenshot_112015_10061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58" y="1143000"/>
            <a:ext cx="5157788" cy="48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9437" y="304800"/>
            <a:ext cx="268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#-</a:t>
            </a:r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adv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Gospels: 10.2%</a:t>
            </a:r>
          </a:p>
          <a:p>
            <a:r>
              <a:rPr lang="en-US" sz="3200" dirty="0" smtClean="0"/>
              <a:t>Other: 22.8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0600" y="6176665"/>
            <a:ext cx="7549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4:15, καὶ α</a:t>
            </a:r>
            <a:r>
              <a:rPr lang="en-US" sz="2400" dirty="0" err="1"/>
              <a:t>ὐτὸς</a:t>
            </a:r>
            <a:r>
              <a:rPr lang="en-US" sz="2400" dirty="0"/>
              <a:t> </a:t>
            </a:r>
            <a:r>
              <a:rPr lang="en-US" sz="2400" dirty="0" err="1"/>
              <a:t>ἐδίδ</a:t>
            </a:r>
            <a:r>
              <a:rPr lang="en-US" sz="2400" dirty="0"/>
              <a:t>ασκεν ἐν ταῖς συναγωγαῖς αὐτῶν</a:t>
            </a:r>
          </a:p>
        </p:txBody>
      </p:sp>
    </p:spTree>
    <p:extLst>
      <p:ext uri="{BB962C8B-B14F-4D97-AF65-F5344CB8AC3E}">
        <p14:creationId xmlns:p14="http://schemas.microsoft.com/office/powerpoint/2010/main" val="40700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Charles Hollingsworth, “Using Dependency-Based Annotations for Authorship Identification” (2012), introduces “</a:t>
            </a:r>
            <a:r>
              <a:rPr lang="en-US" dirty="0" err="1" smtClean="0"/>
              <a:t>DepWords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Grigori </a:t>
            </a:r>
            <a:r>
              <a:rPr lang="en-US" dirty="0" err="1" smtClean="0"/>
              <a:t>Sidorov</a:t>
            </a:r>
            <a:r>
              <a:rPr lang="en-US" dirty="0" smtClean="0"/>
              <a:t>, “Syntactic Dependency-Based N-grams as Classification Features” (2012),  introduces “Sn-grams” (“syntactic n-grams)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96017"/>
            <a:ext cx="278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“Syntax Words”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207</Words>
  <Application>Microsoft Office PowerPoint</Application>
  <PresentationFormat>On-screen Show (4:3)</PresentationFormat>
  <Paragraphs>42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User</cp:lastModifiedBy>
  <cp:revision>58</cp:revision>
  <dcterms:created xsi:type="dcterms:W3CDTF">2015-11-13T18:37:18Z</dcterms:created>
  <dcterms:modified xsi:type="dcterms:W3CDTF">2015-11-21T04:56:59Z</dcterms:modified>
</cp:coreProperties>
</file>