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7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7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1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20CD-D3BF-4797-8237-F331B72952A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7A03-86F0-4E84-9668-07E7B25B5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Arethusa at </a:t>
            </a:r>
            <a:r>
              <a:rPr lang="en-US" dirty="0" err="1" smtClean="0"/>
              <a:t>Perseids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gorman\AppData\Local\Skitch\Screenshot_112115_091406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26573"/>
            <a:ext cx="7162800" cy="580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7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7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gorman\AppData\Local\Skitch\Screenshot_112115_085143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876300"/>
            <a:ext cx="57435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gorman\AppData\Local\Skitch\Screenshot_112115_085308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8" y="3595255"/>
            <a:ext cx="71437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gorman\AppData\Local\Skitch\Screenshot_112115_085334_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70510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gorman\AppData\Local\Skitch\Screenshot_112115_085802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0678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bgorman\AppData\Local\Skitch\Screenshot_112115_085900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709"/>
            <a:ext cx="6205700" cy="655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gorman\AppData\Local\Skitch\Screenshot_112115_090229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5571067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gorman\AppData\Local\Skitch\Screenshot_112115_090321_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43" y="1752600"/>
            <a:ext cx="542440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gorman\AppData\Local\Skitch\Screenshot_112115_090456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644236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gorman\AppData\Local\Skitch\Screenshot_112115_090549_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96065"/>
            <a:ext cx="4495799" cy="41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gorman\AppData\Local\Skitch\Screenshot_112115_090809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2717"/>
            <a:ext cx="7315200" cy="64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gorman\AppData\Local\Skitch\Screenshot_112115_091028_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4" y="471055"/>
            <a:ext cx="4528071" cy="371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bgorman\AppData\Local\Skitch\Screenshot_112115_091115_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85800"/>
            <a:ext cx="3371850" cy="487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Arethusa at Perseids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Arethusa</dc:title>
  <dc:creator>User</dc:creator>
  <cp:lastModifiedBy>User</cp:lastModifiedBy>
  <cp:revision>6</cp:revision>
  <dcterms:created xsi:type="dcterms:W3CDTF">2015-11-21T14:33:39Z</dcterms:created>
  <dcterms:modified xsi:type="dcterms:W3CDTF">2015-11-21T23:51:26Z</dcterms:modified>
</cp:coreProperties>
</file>