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6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86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>
            <a:lvl1pPr>
              <a:lnSpc>
                <a:spcPts val="36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9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8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7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67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71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50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4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2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40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7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4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2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8CE0-F8AD-4C08-A643-CC2C2208330C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727B-0A70-4794-8164-D4AFC880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4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BDA2D4-AB79-4DBE-BB42-0FB1B402971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2/1/2016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D50E292-CBF6-4C72-AFE7-56CE962DB099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809999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/>
              <a:t>Can we determine the accuracy of </a:t>
            </a:r>
            <a:r>
              <a:rPr lang="en-US" sz="4400" dirty="0" smtClean="0"/>
              <a:t>quotes, paraphrases, epitomes, and excerpts </a:t>
            </a:r>
            <a:r>
              <a:rPr lang="en-US" sz="4400" dirty="0"/>
              <a:t>of </a:t>
            </a:r>
            <a:r>
              <a:rPr lang="en-US" sz="4400" dirty="0" smtClean="0"/>
              <a:t>Greek prose authors</a:t>
            </a:r>
            <a:r>
              <a:rPr lang="en-US" sz="4400" dirty="0"/>
              <a:t>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Corrupting luxury: </a:t>
            </a:r>
          </a:p>
          <a:p>
            <a:pPr lvl="1"/>
            <a:r>
              <a:rPr lang="en-US" dirty="0" smtClean="0"/>
              <a:t>Did the Greeks think that creature comforts were morally harmful?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Truphe</a:t>
            </a:r>
            <a:r>
              <a:rPr lang="en-US" dirty="0" smtClean="0"/>
              <a:t> (</a:t>
            </a:r>
            <a:r>
              <a:rPr lang="el-GR" dirty="0" smtClean="0"/>
              <a:t>τρυφή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Corrupting Luxury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Hellenistic Historians</a:t>
            </a:r>
          </a:p>
          <a:p>
            <a:pPr lvl="1"/>
            <a:r>
              <a:rPr lang="en-US" dirty="0" err="1" smtClean="0"/>
              <a:t>Theopompus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Timaeus</a:t>
            </a:r>
            <a:endParaRPr lang="en-US" dirty="0" smtClean="0"/>
          </a:p>
          <a:p>
            <a:pPr lvl="1"/>
            <a:r>
              <a:rPr lang="en-US" dirty="0" err="1" smtClean="0"/>
              <a:t>Ephorus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8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Luxury after Alexander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is fragmentary</a:t>
            </a:r>
          </a:p>
          <a:p>
            <a:pPr lvl="1"/>
            <a:r>
              <a:rPr lang="en-US" dirty="0" err="1" smtClean="0"/>
              <a:t>Athenaeus</a:t>
            </a:r>
            <a:r>
              <a:rPr lang="en-US" dirty="0" smtClean="0"/>
              <a:t> of Naucratis (c. 200 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8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of </a:t>
            </a:r>
            <a:r>
              <a:rPr lang="en-US" dirty="0" err="1" smtClean="0"/>
              <a:t>Athenaeus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Athen</a:t>
            </a:r>
            <a:r>
              <a:rPr lang="en-US" dirty="0" smtClean="0"/>
              <a:t>. 12.522d-e</a:t>
            </a:r>
          </a:p>
          <a:p>
            <a:pPr lvl="1"/>
            <a:r>
              <a:rPr lang="en-US" dirty="0" smtClean="0"/>
              <a:t>Clearchus says in the fourth book of his </a:t>
            </a:r>
            <a:r>
              <a:rPr lang="en-US" i="1" dirty="0" smtClean="0"/>
              <a:t>Lives</a:t>
            </a:r>
            <a:r>
              <a:rPr lang="en-US" dirty="0" smtClean="0"/>
              <a:t> that the </a:t>
            </a:r>
            <a:r>
              <a:rPr lang="en-US" dirty="0" err="1" smtClean="0"/>
              <a:t>Tarentines</a:t>
            </a:r>
            <a:r>
              <a:rPr lang="en-US" dirty="0" smtClean="0"/>
              <a:t>, having gained possession of strength and power </a:t>
            </a:r>
            <a:r>
              <a:rPr lang="en-US" dirty="0" smtClean="0">
                <a:latin typeface="KadmosU" pitchFamily="50" charset="0"/>
              </a:rPr>
              <a:t>(</a:t>
            </a:r>
            <a:r>
              <a:rPr lang="el-GR" dirty="0" smtClean="0">
                <a:latin typeface="KadmosU" pitchFamily="50" charset="0"/>
              </a:rPr>
              <a:t>ἀλκὴν καὶ δύναμιν</a:t>
            </a:r>
            <a:r>
              <a:rPr lang="en-US" dirty="0" smtClean="0">
                <a:latin typeface="KadmosU" pitchFamily="50" charset="0"/>
              </a:rPr>
              <a:t>),</a:t>
            </a:r>
            <a:r>
              <a:rPr lang="en-US" dirty="0" smtClean="0"/>
              <a:t> advanced to such a an extent of </a:t>
            </a:r>
            <a:r>
              <a:rPr lang="en-US" i="1" dirty="0" err="1" smtClean="0"/>
              <a:t>truphe</a:t>
            </a:r>
            <a:r>
              <a:rPr lang="en-US" i="1" dirty="0" smtClean="0"/>
              <a:t> </a:t>
            </a:r>
            <a:r>
              <a:rPr lang="en-US" dirty="0" smtClean="0"/>
              <a:t>that they would shave </a:t>
            </a:r>
            <a:r>
              <a:rPr lang="en-US" dirty="0" smtClean="0">
                <a:latin typeface="KadmosU" pitchFamily="50" charset="0"/>
              </a:rPr>
              <a:t>(</a:t>
            </a:r>
            <a:r>
              <a:rPr lang="el-GR" dirty="0" smtClean="0">
                <a:latin typeface="KadmosU" pitchFamily="50" charset="0"/>
              </a:rPr>
              <a:t>παραλεαίνεσθαι</a:t>
            </a:r>
            <a:r>
              <a:rPr lang="en-US" dirty="0" smtClean="0">
                <a:latin typeface="KadmosU" pitchFamily="50" charset="0"/>
              </a:rPr>
              <a:t>)</a:t>
            </a:r>
            <a:r>
              <a:rPr lang="en-US" dirty="0" smtClean="0"/>
              <a:t>their whole skins and they initiated depilation </a:t>
            </a:r>
            <a:r>
              <a:rPr lang="el-GR" dirty="0" smtClean="0">
                <a:latin typeface="KadmosU" pitchFamily="50" charset="0"/>
              </a:rPr>
              <a:t>(ψιλώσεως)</a:t>
            </a:r>
            <a:r>
              <a:rPr lang="en-US" dirty="0" smtClean="0"/>
              <a:t>for other 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8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95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117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Executive</vt:lpstr>
      <vt:lpstr>PowerPoint Presentation</vt:lpstr>
      <vt:lpstr>Can we determine the accuracy of quotes, paraphrases, epitomes, and excerpts of Greek prose authors?</vt:lpstr>
      <vt:lpstr>Research Applications</vt:lpstr>
      <vt:lpstr>Corrupting Luxury</vt:lpstr>
      <vt:lpstr>Idea of Luxury after Alexander</vt:lpstr>
      <vt:lpstr>Evidence of Athenaeus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2016-02-01T19:37:01Z</dcterms:created>
  <dcterms:modified xsi:type="dcterms:W3CDTF">2016-02-01T21:33:01Z</dcterms:modified>
</cp:coreProperties>
</file>