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6" r:id="rId6"/>
    <p:sldId id="264" r:id="rId7"/>
    <p:sldId id="267" r:id="rId8"/>
    <p:sldId id="263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4A12-CF3C-4919-955A-96A1B04E756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BFA0-F11E-4E2F-9225-9E64402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4A12-CF3C-4919-955A-96A1B04E756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BFA0-F11E-4E2F-9225-9E64402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4A12-CF3C-4919-955A-96A1B04E756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BFA0-F11E-4E2F-9225-9E64402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6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90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</p:spPr>
        <p:txBody>
          <a:bodyPr/>
          <a:lstStyle>
            <a:lvl1pPr>
              <a:lnSpc>
                <a:spcPts val="36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69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5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1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2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78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05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9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4A12-CF3C-4919-955A-96A1B04E756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BFA0-F11E-4E2F-9225-9E64402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7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98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46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3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4A12-CF3C-4919-955A-96A1B04E756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BFA0-F11E-4E2F-9225-9E64402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0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4A12-CF3C-4919-955A-96A1B04E756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BFA0-F11E-4E2F-9225-9E64402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4A12-CF3C-4919-955A-96A1B04E756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BFA0-F11E-4E2F-9225-9E64402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7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4A12-CF3C-4919-955A-96A1B04E756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BFA0-F11E-4E2F-9225-9E64402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1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4A12-CF3C-4919-955A-96A1B04E756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BFA0-F11E-4E2F-9225-9E64402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4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4A12-CF3C-4919-955A-96A1B04E756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BFA0-F11E-4E2F-9225-9E64402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9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4A12-CF3C-4919-955A-96A1B04E756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BFA0-F11E-4E2F-9225-9E64402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1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4A12-CF3C-4919-955A-96A1B04E756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2BFA0-F11E-4E2F-9225-9E64402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6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5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9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Greek and Latin Treebanks and Research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are invited to attend the workshop:</a:t>
            </a:r>
          </a:p>
          <a:p>
            <a:r>
              <a:rPr lang="en-US" dirty="0" smtClean="0"/>
              <a:t>January 4-5, 2017</a:t>
            </a:r>
          </a:p>
          <a:p>
            <a:r>
              <a:rPr lang="en-US" dirty="0" smtClean="0"/>
              <a:t>The </a:t>
            </a:r>
            <a:r>
              <a:rPr lang="en-US" smtClean="0"/>
              <a:t>Westin Harbor </a:t>
            </a:r>
            <a:r>
              <a:rPr lang="en-US" dirty="0" smtClean="0"/>
              <a:t>Castle, Toronto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7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92" y="2845836"/>
            <a:ext cx="10972800" cy="1600200"/>
          </a:xfrm>
        </p:spPr>
        <p:txBody>
          <a:bodyPr/>
          <a:lstStyle/>
          <a:p>
            <a:r>
              <a:rPr lang="en-US" dirty="0" smtClean="0"/>
              <a:t>Authorship Attribution using syntactic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-298580"/>
            <a:ext cx="10972800" cy="1600200"/>
          </a:xfrm>
        </p:spPr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99" y="1456571"/>
            <a:ext cx="680179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938" y="223935"/>
            <a:ext cx="10972800" cy="1600200"/>
          </a:xfrm>
        </p:spPr>
        <p:txBody>
          <a:bodyPr/>
          <a:lstStyle/>
          <a:p>
            <a:r>
              <a:rPr lang="en-US" dirty="0" smtClean="0"/>
              <a:t>Syntactic data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57" y="2580312"/>
            <a:ext cx="385816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72" y="1485433"/>
            <a:ext cx="5582591" cy="425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7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5" y="74645"/>
            <a:ext cx="10618236" cy="59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Courier New</vt:lpstr>
      <vt:lpstr>Palatino Linotype</vt:lpstr>
      <vt:lpstr>Office Theme</vt:lpstr>
      <vt:lpstr>Executive</vt:lpstr>
      <vt:lpstr>PowerPoint Presentation</vt:lpstr>
      <vt:lpstr>Greek and Latin Treebanks and Research </vt:lpstr>
      <vt:lpstr>Authorship Attribution using syntactic data</vt:lpstr>
      <vt:lpstr>Clustering</vt:lpstr>
      <vt:lpstr>Syntactic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Nebraska -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Gorman</dc:creator>
  <cp:lastModifiedBy>Robert Gorman</cp:lastModifiedBy>
  <cp:revision>4</cp:revision>
  <dcterms:created xsi:type="dcterms:W3CDTF">2016-10-04T21:34:31Z</dcterms:created>
  <dcterms:modified xsi:type="dcterms:W3CDTF">2016-10-04T21:57:03Z</dcterms:modified>
</cp:coreProperties>
</file>