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64" r:id="rId3"/>
    <p:sldId id="267" r:id="rId4"/>
    <p:sldId id="265" r:id="rId5"/>
    <p:sldId id="268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6904A-A4F5-408B-B318-7ABD31E5B74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9124A-7BF9-46DF-BFFC-8F8BB6FC6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are asked to correctly identify every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relevant morphological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are also asked</a:t>
            </a:r>
            <a:r>
              <a:rPr lang="en-US" baseline="0" dirty="0" smtClean="0"/>
              <a:t> to specify the dependency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list can be customized to meet classroom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list of clauses known to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Underlying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Underlying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 far is interesting and</a:t>
            </a:r>
            <a:r>
              <a:rPr lang="en-US" baseline="0" dirty="0" smtClean="0"/>
              <a:t> its collection usefully automated.</a:t>
            </a:r>
          </a:p>
          <a:p>
            <a:r>
              <a:rPr lang="en-US" dirty="0" smtClean="0"/>
              <a:t>It is utterly traditional</a:t>
            </a:r>
          </a:p>
          <a:p>
            <a:r>
              <a:rPr lang="en-US" dirty="0" smtClean="0"/>
              <a:t>It is not very “</a:t>
            </a:r>
            <a:r>
              <a:rPr lang="en-US" dirty="0" err="1" smtClean="0"/>
              <a:t>treeish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“head” assigned by a student to a word is somewhat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  <a:r>
              <a:rPr lang="en-US" baseline="0" dirty="0" smtClean="0"/>
              <a:t> can also be put in traditional terms: a given adjective is and attribute of a given noun, for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it is also quite different than the other data examined so far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understand what it means when a student mislabels a Relationship: SBJ for </a:t>
            </a:r>
            <a:r>
              <a:rPr lang="en-US" baseline="0" dirty="0" err="1" smtClean="0"/>
              <a:t>Poss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evaluating head data presents difficulties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cannot be interpreted without looking at the tree as a whole: it is the more </a:t>
            </a:r>
            <a:r>
              <a:rPr lang="en-US" baseline="0" dirty="0" err="1" smtClean="0"/>
              <a:t>treeish</a:t>
            </a:r>
            <a:r>
              <a:rPr lang="en-US" baseline="0" dirty="0" smtClean="0"/>
              <a:t> part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1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5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6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0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4" y="1600200"/>
            <a:ext cx="5860451" cy="4525963"/>
          </a:xfrm>
        </p:spPr>
      </p:pic>
    </p:spTree>
    <p:extLst>
      <p:ext uri="{BB962C8B-B14F-4D97-AF65-F5344CB8AC3E}">
        <p14:creationId xmlns:p14="http://schemas.microsoft.com/office/powerpoint/2010/main" val="362720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1713053"/>
            <a:ext cx="8627054" cy="4074289"/>
          </a:xfrm>
        </p:spPr>
      </p:pic>
    </p:spTree>
    <p:extLst>
      <p:ext uri="{BB962C8B-B14F-4D97-AF65-F5344CB8AC3E}">
        <p14:creationId xmlns:p14="http://schemas.microsoft.com/office/powerpoint/2010/main" val="40719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1" y="1500738"/>
            <a:ext cx="7442522" cy="4953425"/>
          </a:xfrm>
        </p:spPr>
      </p:pic>
    </p:spTree>
    <p:extLst>
      <p:ext uri="{BB962C8B-B14F-4D97-AF65-F5344CB8AC3E}">
        <p14:creationId xmlns:p14="http://schemas.microsoft.com/office/powerpoint/2010/main" val="6724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7" y="1724629"/>
            <a:ext cx="9497248" cy="4098044"/>
          </a:xfrm>
        </p:spPr>
      </p:pic>
    </p:spTree>
    <p:extLst>
      <p:ext uri="{BB962C8B-B14F-4D97-AF65-F5344CB8AC3E}">
        <p14:creationId xmlns:p14="http://schemas.microsoft.com/office/powerpoint/2010/main" val="32252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&lt;word id="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/>
              <a:t>" form="</a:t>
            </a:r>
            <a:r>
              <a:rPr lang="en-US" dirty="0" err="1"/>
              <a:t>cīvis</a:t>
            </a:r>
            <a:r>
              <a:rPr lang="en-US" dirty="0"/>
              <a:t>" lemma="</a:t>
            </a:r>
            <a:r>
              <a:rPr lang="en-US" dirty="0" err="1">
                <a:solidFill>
                  <a:srgbClr val="FF0000"/>
                </a:solidFill>
              </a:rPr>
              <a:t>cīvis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n-s---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Pnom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"/&gt;</a:t>
            </a:r>
          </a:p>
          <a:p>
            <a:r>
              <a:rPr lang="en-US" dirty="0"/>
              <a:t>      &lt;word id="6" form="</a:t>
            </a:r>
            <a:r>
              <a:rPr lang="en-US" dirty="0" err="1">
                <a:solidFill>
                  <a:schemeClr val="tx1"/>
                </a:solidFill>
              </a:rPr>
              <a:t>Rōmānus</a:t>
            </a:r>
            <a:r>
              <a:rPr lang="en-US" dirty="0"/>
              <a:t>" lemma="</a:t>
            </a:r>
            <a:r>
              <a:rPr lang="en-US" dirty="0" err="1">
                <a:solidFill>
                  <a:srgbClr val="FF0000"/>
                </a:solidFill>
              </a:rPr>
              <a:t>Rōmānus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a-s---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Atr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"/&gt;</a:t>
            </a:r>
          </a:p>
          <a:p>
            <a:r>
              <a:rPr lang="en-US" dirty="0"/>
              <a:t>      &lt;word id="7" form="</a:t>
            </a:r>
            <a:r>
              <a:rPr lang="en-US" dirty="0" err="1"/>
              <a:t>esset</a:t>
            </a:r>
            <a:r>
              <a:rPr lang="en-US" dirty="0"/>
              <a:t>" lemma="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v3sisa---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CondCl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07455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</a:p>
          <a:p>
            <a:r>
              <a:rPr lang="en-US" dirty="0" smtClean="0"/>
              <a:t>Lemma </a:t>
            </a:r>
          </a:p>
          <a:p>
            <a:r>
              <a:rPr lang="en-US" dirty="0" err="1" smtClean="0"/>
              <a:t>Postag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Head??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29581"/>
            <a:ext cx="3505200" cy="4267200"/>
          </a:xfrm>
        </p:spPr>
      </p:pic>
    </p:spTree>
    <p:extLst>
      <p:ext uri="{BB962C8B-B14F-4D97-AF65-F5344CB8AC3E}">
        <p14:creationId xmlns:p14="http://schemas.microsoft.com/office/powerpoint/2010/main" val="24638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6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260</Words>
  <Application>Microsoft Office PowerPoint</Application>
  <PresentationFormat>Widescreen</PresentationFormat>
  <Paragraphs>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Palatino Linotype</vt:lpstr>
      <vt:lpstr>Executive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PowerPoint Presentation</vt:lpstr>
      <vt:lpstr>Usefulness of data?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15</cp:revision>
  <dcterms:created xsi:type="dcterms:W3CDTF">2016-03-15T05:07:22Z</dcterms:created>
  <dcterms:modified xsi:type="dcterms:W3CDTF">2016-03-16T15:46:20Z</dcterms:modified>
</cp:coreProperties>
</file>