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64" r:id="rId5"/>
    <p:sldId id="267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10/4/2016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590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10/4/2016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44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10/4/2016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23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95400"/>
          </a:xfrm>
        </p:spPr>
        <p:txBody>
          <a:bodyPr/>
          <a:lstStyle>
            <a:lvl1pPr>
              <a:lnSpc>
                <a:spcPts val="3600"/>
              </a:lnSpc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10/4/2016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69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10/4/2016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159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10/4/2016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18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10/4/2016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6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10/4/2016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47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10/4/2016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80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10/4/2016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99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10/4/2016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39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10/4/2016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61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Greek and Latin Treebanks and Research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are invited to attend the workshop:</a:t>
            </a:r>
          </a:p>
          <a:p>
            <a:r>
              <a:rPr lang="en-US" dirty="0" smtClean="0"/>
              <a:t>January 4-5, 2017</a:t>
            </a:r>
          </a:p>
          <a:p>
            <a:r>
              <a:rPr lang="en-US" dirty="0" smtClean="0"/>
              <a:t>The </a:t>
            </a:r>
            <a:r>
              <a:rPr lang="en-US" smtClean="0"/>
              <a:t>Westin Harbor </a:t>
            </a:r>
            <a:r>
              <a:rPr lang="en-US" dirty="0" smtClean="0"/>
              <a:t>Castle, Toronto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7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92" y="2845836"/>
            <a:ext cx="10972800" cy="1600200"/>
          </a:xfrm>
        </p:spPr>
        <p:txBody>
          <a:bodyPr/>
          <a:lstStyle/>
          <a:p>
            <a:r>
              <a:rPr lang="en-US" dirty="0" smtClean="0"/>
              <a:t>Authorship Attribution using syntactic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5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-298580"/>
            <a:ext cx="10972800" cy="1600200"/>
          </a:xfrm>
        </p:spPr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99" y="1456571"/>
            <a:ext cx="6801799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938" y="223935"/>
            <a:ext cx="10972800" cy="1600200"/>
          </a:xfrm>
        </p:spPr>
        <p:txBody>
          <a:bodyPr/>
          <a:lstStyle/>
          <a:p>
            <a:r>
              <a:rPr lang="en-US" dirty="0" smtClean="0"/>
              <a:t>Syntactic data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257" y="2580312"/>
            <a:ext cx="3858163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1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572" y="1485433"/>
            <a:ext cx="5582591" cy="425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7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5" y="74645"/>
            <a:ext cx="10618236" cy="59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Classification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clrChange>
              <a:clrFrom>
                <a:srgbClr val="B8B9B8"/>
              </a:clrFrom>
              <a:clrTo>
                <a:srgbClr val="B8B9B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212" y="2011535"/>
            <a:ext cx="8202170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6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8" y="2150450"/>
            <a:ext cx="11635374" cy="270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91" y="1895261"/>
            <a:ext cx="11765017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91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34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Courier New</vt:lpstr>
      <vt:lpstr>Palatino Linotype</vt:lpstr>
      <vt:lpstr>Executive</vt:lpstr>
      <vt:lpstr>Greek and Latin Treebanks and Research </vt:lpstr>
      <vt:lpstr>Authorship Attribution using syntactic data</vt:lpstr>
      <vt:lpstr>Clustering</vt:lpstr>
      <vt:lpstr>Syntactic data</vt:lpstr>
      <vt:lpstr>PowerPoint Presentation</vt:lpstr>
      <vt:lpstr>PowerPoint Presentation</vt:lpstr>
      <vt:lpstr>Supervised Classification</vt:lpstr>
      <vt:lpstr>PowerPoint Presentation</vt:lpstr>
      <vt:lpstr>PowerPoint Presentation</vt:lpstr>
    </vt:vector>
  </TitlesOfParts>
  <Company>University of Nebraska - Lincoln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Gorman</dc:creator>
  <cp:lastModifiedBy>Robert Gorman</cp:lastModifiedBy>
  <cp:revision>6</cp:revision>
  <dcterms:created xsi:type="dcterms:W3CDTF">2016-10-04T21:34:31Z</dcterms:created>
  <dcterms:modified xsi:type="dcterms:W3CDTF">2016-10-04T22:21:16Z</dcterms:modified>
</cp:coreProperties>
</file>