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2BA7-BD04-4407-9707-5C5E03EB0BC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2C47-E2CA-4F68-8767-C4210952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319" y="518984"/>
            <a:ext cx="10709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Most distinctive syntax words, Polybius 1 versus Polybius 9 &amp; 10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-v-</a:t>
            </a:r>
            <a:r>
              <a:rPr lang="en-US" sz="2800" dirty="0" err="1" smtClean="0"/>
              <a:t>adv</a:t>
            </a:r>
            <a:r>
              <a:rPr lang="en-US" sz="2800" dirty="0" smtClean="0"/>
              <a:t>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6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31" y="1237532"/>
            <a:ext cx="7282248" cy="5322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2551" y="255543"/>
            <a:ext cx="10272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μετὰ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δὲ ταῦτα </a:t>
            </a:r>
            <a:r>
              <a:rPr lang="el-GR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προσέλαβον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τὴν τῆς Ἀσίας ἀρχήν, </a:t>
            </a:r>
            <a:r>
              <a:rPr lang="el-GR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καταλύσαντες 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τὴν τῶν Περσῶν δυναστείαν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6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9" y="871151"/>
            <a:ext cx="10077450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0552" y="5115697"/>
            <a:ext cx="585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Polybius 1.7.12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53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11" y="1397472"/>
            <a:ext cx="6402345" cy="5034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2508" y="296732"/>
            <a:ext cx="110139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ὧν </a:t>
            </a:r>
            <a:r>
              <a:rPr lang="el-GR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ἀναπεμφθέντων</a:t>
            </a:r>
            <a:r>
              <a:rPr lang="el-G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εἰς τὴν Ῥώμην, οἱ στρατηγοὶ … ἅπαντας κατὰ τὸ παρ' αὐτοῖς ἔθος </a:t>
            </a:r>
            <a:r>
              <a:rPr lang="el-GR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ἐπελέκισαν</a:t>
            </a:r>
            <a:r>
              <a:rPr lang="el-G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….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750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7" y="881448"/>
            <a:ext cx="10228123" cy="4896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724" y="4962764"/>
            <a:ext cx="4885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Polybius 1.7.2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2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82" y="1527197"/>
            <a:ext cx="6939350" cy="5330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7752" y="305739"/>
            <a:ext cx="112693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Ῥηγῖνοι γάρ, </a:t>
            </a:r>
            <a:r>
              <a:rPr lang="el-GR" sz="280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καθ' ὃν καιρὸν 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Πύρρος εἰς Ἰταλίαν </a:t>
            </a:r>
            <a:r>
              <a:rPr lang="el-GR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ἐπεραιοῦτο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l-GR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ἐπεσπάσαντο</a:t>
            </a:r>
            <a:r>
              <a:rPr lang="el-G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φυλακὴν … καὶ βοήθειαν….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5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6</cp:revision>
  <dcterms:created xsi:type="dcterms:W3CDTF">2015-12-11T06:36:18Z</dcterms:created>
  <dcterms:modified xsi:type="dcterms:W3CDTF">2015-12-11T07:26:53Z</dcterms:modified>
</cp:coreProperties>
</file>