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4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2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30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86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53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15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B349-2D00-4C87-AB5D-DBA8B6B7CB82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5AF3-F9C3-438D-8C36-52051D1A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10/5/2016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9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and Latin Treebanks and </a:t>
            </a:r>
            <a:r>
              <a:rPr lang="en-US" dirty="0" smtClean="0"/>
              <a:t>Elementary Language Teaching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are invited to attend the workshop:</a:t>
            </a:r>
          </a:p>
          <a:p>
            <a:r>
              <a:rPr lang="en-US" dirty="0" smtClean="0"/>
              <a:t>January 4-5, 2017</a:t>
            </a:r>
          </a:p>
          <a:p>
            <a:r>
              <a:rPr lang="en-US" dirty="0" smtClean="0"/>
              <a:t>The </a:t>
            </a:r>
            <a:r>
              <a:rPr lang="en-US" smtClean="0"/>
              <a:t>Westin Harbor </a:t>
            </a:r>
            <a:r>
              <a:rPr lang="en-US" dirty="0" smtClean="0"/>
              <a:t>Castle, Toronto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71111" y="2957803"/>
            <a:ext cx="2378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4,782,969</a:t>
            </a:r>
            <a:endParaRPr lang="en-US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4782969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Courier New</vt:lpstr>
      <vt:lpstr>Lucida Console</vt:lpstr>
      <vt:lpstr>Palatino Linotype</vt:lpstr>
      <vt:lpstr>Office Theme</vt:lpstr>
      <vt:lpstr>Executive</vt:lpstr>
      <vt:lpstr>PowerPoint Presentation</vt:lpstr>
      <vt:lpstr>Greek and Latin Treebanks and Elementary Language Teaching </vt:lpstr>
      <vt:lpstr>PowerPoint Presentation</vt:lpstr>
    </vt:vector>
  </TitlesOfParts>
  <Company>University of Nebraska -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Gorman</dc:creator>
  <cp:lastModifiedBy>Robert Gorman</cp:lastModifiedBy>
  <cp:revision>2</cp:revision>
  <dcterms:created xsi:type="dcterms:W3CDTF">2016-10-05T14:58:39Z</dcterms:created>
  <dcterms:modified xsi:type="dcterms:W3CDTF">2016-10-05T19:25:16Z</dcterms:modified>
</cp:coreProperties>
</file>