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6904A-A4F5-408B-B318-7ABD31E5B746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9124A-7BF9-46DF-BFFC-8F8BB6FC6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so far is interesting and</a:t>
            </a:r>
            <a:r>
              <a:rPr lang="en-US" baseline="0" dirty="0" smtClean="0"/>
              <a:t> its collection usefully automated.</a:t>
            </a:r>
          </a:p>
          <a:p>
            <a:r>
              <a:rPr lang="en-US" dirty="0" smtClean="0"/>
              <a:t>It is utterly traditional</a:t>
            </a:r>
          </a:p>
          <a:p>
            <a:r>
              <a:rPr lang="en-US" dirty="0" smtClean="0"/>
              <a:t>It is not very “</a:t>
            </a:r>
            <a:r>
              <a:rPr lang="en-US" dirty="0" err="1" smtClean="0"/>
              <a:t>treeish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“head” assigned by a student to a word is somewhat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</a:t>
            </a:r>
            <a:r>
              <a:rPr lang="en-US" baseline="0" dirty="0" smtClean="0"/>
              <a:t> can also be put in traditional terms: a given adjective is and attribute of a given noun, for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it is also quite different than the other data examined so far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understand what it means when a student mislabels a Relationship: SBJ for </a:t>
            </a:r>
            <a:r>
              <a:rPr lang="en-US" baseline="0" dirty="0" err="1" smtClean="0"/>
              <a:t>Poss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evaluating head data presents difficulties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cannot be interpreted without looking at the tree as a whole: it is the more </a:t>
            </a:r>
            <a:r>
              <a:rPr lang="en-US" baseline="0" dirty="0" err="1" smtClean="0"/>
              <a:t>treeish</a:t>
            </a:r>
            <a:r>
              <a:rPr lang="en-US" baseline="0" dirty="0" smtClean="0"/>
              <a:t> part of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9124A-7BF9-46DF-BFFC-8F8BB6FC65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1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3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5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6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0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5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8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0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3/15/2016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</a:t>
            </a:r>
          </a:p>
          <a:p>
            <a:r>
              <a:rPr lang="en-US" dirty="0" smtClean="0"/>
              <a:t>Lemma </a:t>
            </a:r>
          </a:p>
          <a:p>
            <a:r>
              <a:rPr lang="en-US" dirty="0" err="1" smtClean="0"/>
              <a:t>Postag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Head??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29581"/>
            <a:ext cx="3505200" cy="4267200"/>
          </a:xfrm>
        </p:spPr>
      </p:pic>
    </p:spTree>
    <p:extLst>
      <p:ext uri="{BB962C8B-B14F-4D97-AF65-F5344CB8AC3E}">
        <p14:creationId xmlns:p14="http://schemas.microsoft.com/office/powerpoint/2010/main" val="246386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123</Words>
  <Application>Microsoft Office PowerPoint</Application>
  <PresentationFormat>Widescreen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Palatino Linotype</vt:lpstr>
      <vt:lpstr>Executive</vt:lpstr>
      <vt:lpstr>Usefulness of data?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Gorman</dc:creator>
  <cp:lastModifiedBy>Robert Gorman</cp:lastModifiedBy>
  <cp:revision>8</cp:revision>
  <dcterms:created xsi:type="dcterms:W3CDTF">2016-03-15T05:07:22Z</dcterms:created>
  <dcterms:modified xsi:type="dcterms:W3CDTF">2016-03-15T05:41:43Z</dcterms:modified>
</cp:coreProperties>
</file>