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1463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2664" y="-2118"/>
      </p:cViewPr>
      <p:guideLst>
        <p:guide orient="horz" pos="461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54691"/>
            <a:ext cx="3108960" cy="313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829416"/>
            <a:ext cx="2560320" cy="3740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58619"/>
            <a:ext cx="822960" cy="12488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58619"/>
            <a:ext cx="2407920" cy="12488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940548"/>
            <a:ext cx="3108960" cy="2907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620367"/>
            <a:ext cx="3108960" cy="32018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341527"/>
            <a:ext cx="1615440" cy="9659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341527"/>
            <a:ext cx="1615440" cy="9659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1" y="327635"/>
            <a:ext cx="1616076" cy="136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1" y="464178"/>
            <a:ext cx="1616076" cy="8433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2" y="327635"/>
            <a:ext cx="1616710" cy="1365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2" y="464178"/>
            <a:ext cx="1616710" cy="8433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6" y="58276"/>
            <a:ext cx="1203325" cy="2480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1" y="58276"/>
            <a:ext cx="2044700" cy="12492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6" y="306288"/>
            <a:ext cx="1203325" cy="10011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6" y="1024573"/>
            <a:ext cx="2194560" cy="1209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6" y="130782"/>
            <a:ext cx="2194560" cy="878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6" y="1145530"/>
            <a:ext cx="2194560" cy="171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58615"/>
            <a:ext cx="3291840" cy="24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341527"/>
            <a:ext cx="3291840" cy="965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1356613"/>
            <a:ext cx="853440" cy="77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1356613"/>
            <a:ext cx="1158240" cy="77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1356613"/>
            <a:ext cx="853440" cy="77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4" name="Straight Connector 593"/>
          <p:cNvCxnSpPr/>
          <p:nvPr/>
        </p:nvCxnSpPr>
        <p:spPr>
          <a:xfrm flipH="1">
            <a:off x="1887629" y="809741"/>
            <a:ext cx="2" cy="14966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 flipV="1">
            <a:off x="1848996" y="1148279"/>
            <a:ext cx="0" cy="227423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 flipV="1">
            <a:off x="1935508" y="1223850"/>
            <a:ext cx="0" cy="15256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 flipV="1">
            <a:off x="2928613" y="1034746"/>
            <a:ext cx="0" cy="340779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/>
          <p:nvPr/>
        </p:nvCxnSpPr>
        <p:spPr>
          <a:xfrm flipV="1">
            <a:off x="3015125" y="1338272"/>
            <a:ext cx="0" cy="37963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/>
          <p:nvPr/>
        </p:nvCxnSpPr>
        <p:spPr>
          <a:xfrm flipV="1">
            <a:off x="560384" y="1223141"/>
            <a:ext cx="0" cy="151851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/>
          <p:cNvCxnSpPr/>
          <p:nvPr/>
        </p:nvCxnSpPr>
        <p:spPr>
          <a:xfrm flipV="1">
            <a:off x="646896" y="1190942"/>
            <a:ext cx="0" cy="184761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flipH="1">
            <a:off x="584517" y="734170"/>
            <a:ext cx="2" cy="14966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 flipH="1" flipV="1">
            <a:off x="480707" y="350256"/>
            <a:ext cx="211730" cy="190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 flipH="1" flipV="1">
            <a:off x="904162" y="163456"/>
            <a:ext cx="415756" cy="188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V="1">
            <a:off x="480706" y="163456"/>
            <a:ext cx="415756" cy="1885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 flipV="1">
            <a:off x="268979" y="353845"/>
            <a:ext cx="211730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 flipH="1" flipV="1">
            <a:off x="1327623" y="353845"/>
            <a:ext cx="211730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 flipV="1">
            <a:off x="1115893" y="357433"/>
            <a:ext cx="211730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 flipH="1" flipV="1">
            <a:off x="1539349" y="538797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V="1">
            <a:off x="1433485" y="538797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 flipH="1" flipV="1">
            <a:off x="1115893" y="538797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 flipV="1">
            <a:off x="1010029" y="538797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 flipH="1" flipV="1">
            <a:off x="692435" y="538797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 flipV="1">
            <a:off x="586571" y="538797"/>
            <a:ext cx="105866" cy="190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 flipH="1" flipV="1">
            <a:off x="268977" y="538797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 flipV="1">
            <a:off x="163111" y="538797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Oval 615"/>
          <p:cNvSpPr/>
          <p:nvPr/>
        </p:nvSpPr>
        <p:spPr>
          <a:xfrm>
            <a:off x="445419" y="319430"/>
            <a:ext cx="74686" cy="6523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17" name="Oval 616"/>
          <p:cNvSpPr/>
          <p:nvPr/>
        </p:nvSpPr>
        <p:spPr>
          <a:xfrm>
            <a:off x="864767" y="134480"/>
            <a:ext cx="74686" cy="6523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18" name="Oval 617"/>
          <p:cNvSpPr/>
          <p:nvPr/>
        </p:nvSpPr>
        <p:spPr>
          <a:xfrm>
            <a:off x="1288225" y="323019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19" name="Oval 618"/>
          <p:cNvSpPr/>
          <p:nvPr/>
        </p:nvSpPr>
        <p:spPr>
          <a:xfrm>
            <a:off x="233691" y="504381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20" name="Oval 619"/>
          <p:cNvSpPr/>
          <p:nvPr/>
        </p:nvSpPr>
        <p:spPr>
          <a:xfrm>
            <a:off x="653039" y="504381"/>
            <a:ext cx="74686" cy="6523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21" name="Oval 620"/>
          <p:cNvSpPr/>
          <p:nvPr/>
        </p:nvSpPr>
        <p:spPr>
          <a:xfrm>
            <a:off x="1080605" y="50797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22" name="Oval 621"/>
          <p:cNvSpPr/>
          <p:nvPr/>
        </p:nvSpPr>
        <p:spPr>
          <a:xfrm>
            <a:off x="1499955" y="50797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23" name="Oval 622"/>
          <p:cNvSpPr/>
          <p:nvPr/>
        </p:nvSpPr>
        <p:spPr>
          <a:xfrm>
            <a:off x="339555" y="689333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24" name="Oval 623"/>
          <p:cNvSpPr/>
          <p:nvPr/>
        </p:nvSpPr>
        <p:spPr>
          <a:xfrm>
            <a:off x="127825" y="689333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25" name="Oval 624"/>
          <p:cNvSpPr/>
          <p:nvPr/>
        </p:nvSpPr>
        <p:spPr>
          <a:xfrm>
            <a:off x="758903" y="69292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26" name="Oval 625"/>
          <p:cNvSpPr/>
          <p:nvPr/>
        </p:nvSpPr>
        <p:spPr>
          <a:xfrm>
            <a:off x="547175" y="692922"/>
            <a:ext cx="74686" cy="6523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27" name="Oval 626"/>
          <p:cNvSpPr/>
          <p:nvPr/>
        </p:nvSpPr>
        <p:spPr>
          <a:xfrm>
            <a:off x="1182361" y="69292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28" name="Oval 627"/>
          <p:cNvSpPr/>
          <p:nvPr/>
        </p:nvSpPr>
        <p:spPr>
          <a:xfrm>
            <a:off x="970633" y="69292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29" name="Oval 628"/>
          <p:cNvSpPr/>
          <p:nvPr/>
        </p:nvSpPr>
        <p:spPr>
          <a:xfrm>
            <a:off x="1605819" y="69292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30" name="Oval 629"/>
          <p:cNvSpPr/>
          <p:nvPr/>
        </p:nvSpPr>
        <p:spPr>
          <a:xfrm>
            <a:off x="1394089" y="69292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cxnSp>
        <p:nvCxnSpPr>
          <p:cNvPr id="631" name="Straight Connector 630"/>
          <p:cNvCxnSpPr/>
          <p:nvPr/>
        </p:nvCxnSpPr>
        <p:spPr>
          <a:xfrm flipH="1">
            <a:off x="2951879" y="732688"/>
            <a:ext cx="2" cy="14966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H="1" flipV="1">
            <a:off x="2427231" y="353845"/>
            <a:ext cx="211730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flipH="1" flipV="1">
            <a:off x="2850686" y="167044"/>
            <a:ext cx="415756" cy="1885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flipV="1">
            <a:off x="2427226" y="167044"/>
            <a:ext cx="415756" cy="188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/>
          <p:cNvCxnSpPr/>
          <p:nvPr/>
        </p:nvCxnSpPr>
        <p:spPr>
          <a:xfrm flipV="1">
            <a:off x="2215501" y="357433"/>
            <a:ext cx="211730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flipH="1" flipV="1">
            <a:off x="3274145" y="357433"/>
            <a:ext cx="211730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flipV="1">
            <a:off x="3062415" y="361024"/>
            <a:ext cx="211730" cy="190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 flipH="1" flipV="1">
            <a:off x="3485873" y="542385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/>
          <p:cNvCxnSpPr/>
          <p:nvPr/>
        </p:nvCxnSpPr>
        <p:spPr>
          <a:xfrm flipV="1">
            <a:off x="3380009" y="542385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/>
          <p:cNvCxnSpPr/>
          <p:nvPr/>
        </p:nvCxnSpPr>
        <p:spPr>
          <a:xfrm flipH="1" flipV="1">
            <a:off x="3062415" y="542385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 flipV="1">
            <a:off x="2956549" y="542385"/>
            <a:ext cx="105866" cy="190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 flipH="1" flipV="1">
            <a:off x="2638957" y="542385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2533093" y="542385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H="1" flipV="1">
            <a:off x="2215501" y="542385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V="1">
            <a:off x="2109635" y="542385"/>
            <a:ext cx="105866" cy="190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Oval 645"/>
          <p:cNvSpPr/>
          <p:nvPr/>
        </p:nvSpPr>
        <p:spPr>
          <a:xfrm>
            <a:off x="2391941" y="323019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47" name="Oval 646"/>
          <p:cNvSpPr/>
          <p:nvPr/>
        </p:nvSpPr>
        <p:spPr>
          <a:xfrm>
            <a:off x="2811291" y="138069"/>
            <a:ext cx="74686" cy="6523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48" name="Oval 647"/>
          <p:cNvSpPr/>
          <p:nvPr/>
        </p:nvSpPr>
        <p:spPr>
          <a:xfrm>
            <a:off x="3234749" y="326608"/>
            <a:ext cx="74686" cy="6523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49" name="Oval 648"/>
          <p:cNvSpPr/>
          <p:nvPr/>
        </p:nvSpPr>
        <p:spPr>
          <a:xfrm>
            <a:off x="2180213" y="50797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50" name="Oval 649"/>
          <p:cNvSpPr/>
          <p:nvPr/>
        </p:nvSpPr>
        <p:spPr>
          <a:xfrm>
            <a:off x="2599563" y="50797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51" name="Oval 650"/>
          <p:cNvSpPr/>
          <p:nvPr/>
        </p:nvSpPr>
        <p:spPr>
          <a:xfrm>
            <a:off x="3027129" y="511560"/>
            <a:ext cx="74686" cy="6523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52" name="Oval 651"/>
          <p:cNvSpPr/>
          <p:nvPr/>
        </p:nvSpPr>
        <p:spPr>
          <a:xfrm>
            <a:off x="3446477" y="511560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53" name="Oval 652"/>
          <p:cNvSpPr/>
          <p:nvPr/>
        </p:nvSpPr>
        <p:spPr>
          <a:xfrm>
            <a:off x="2286077" y="69292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54" name="Oval 653"/>
          <p:cNvSpPr/>
          <p:nvPr/>
        </p:nvSpPr>
        <p:spPr>
          <a:xfrm>
            <a:off x="2074349" y="69292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55" name="Oval 654"/>
          <p:cNvSpPr/>
          <p:nvPr/>
        </p:nvSpPr>
        <p:spPr>
          <a:xfrm>
            <a:off x="2705425" y="69651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56" name="Oval 655"/>
          <p:cNvSpPr/>
          <p:nvPr/>
        </p:nvSpPr>
        <p:spPr>
          <a:xfrm>
            <a:off x="2493697" y="69651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57" name="Oval 656"/>
          <p:cNvSpPr/>
          <p:nvPr/>
        </p:nvSpPr>
        <p:spPr>
          <a:xfrm>
            <a:off x="3128885" y="69651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58" name="Oval 657"/>
          <p:cNvSpPr/>
          <p:nvPr/>
        </p:nvSpPr>
        <p:spPr>
          <a:xfrm>
            <a:off x="2917155" y="696512"/>
            <a:ext cx="74686" cy="6523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59" name="Oval 658"/>
          <p:cNvSpPr/>
          <p:nvPr/>
        </p:nvSpPr>
        <p:spPr>
          <a:xfrm>
            <a:off x="3552341" y="69651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60" name="Oval 659"/>
          <p:cNvSpPr/>
          <p:nvPr/>
        </p:nvSpPr>
        <p:spPr>
          <a:xfrm>
            <a:off x="3340613" y="696512"/>
            <a:ext cx="74686" cy="6523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sp>
        <p:nvSpPr>
          <p:cNvPr id="661" name="TextBox 660"/>
          <p:cNvSpPr txBox="1"/>
          <p:nvPr/>
        </p:nvSpPr>
        <p:spPr>
          <a:xfrm>
            <a:off x="980987" y="-23019"/>
            <a:ext cx="6995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kern="1200" dirty="0" smtClean="0">
                <a:latin typeface="cmr10" panose="020B0500000000000000" pitchFamily="34" charset="0"/>
                <a:cs typeface="Helvetica Neue"/>
              </a:rPr>
              <a:t>RDT1</a:t>
            </a:r>
            <a:endParaRPr lang="en-US" sz="1200" kern="1200" baseline="-25000" dirty="0">
              <a:latin typeface="cmr10" panose="020B0500000000000000" pitchFamily="34" charset="0"/>
              <a:cs typeface="Helvetica Neue"/>
            </a:endParaRPr>
          </a:p>
        </p:txBody>
      </p:sp>
      <p:sp>
        <p:nvSpPr>
          <p:cNvPr id="662" name="TextBox 661"/>
          <p:cNvSpPr txBox="1"/>
          <p:nvPr/>
        </p:nvSpPr>
        <p:spPr>
          <a:xfrm>
            <a:off x="2944173" y="-23020"/>
            <a:ext cx="639598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kern="1200" dirty="0" smtClean="0">
                <a:latin typeface="cmr10" panose="020B0500000000000000" pitchFamily="34" charset="0"/>
                <a:cs typeface="Helvetica Neue"/>
              </a:rPr>
              <a:t>RDT2</a:t>
            </a:r>
            <a:endParaRPr lang="en-US" sz="1200" kern="1200" baseline="-25000" dirty="0">
              <a:latin typeface="cmr10" panose="020B0500000000000000" pitchFamily="34" charset="0"/>
              <a:cs typeface="Helvetica Neue"/>
            </a:endParaRPr>
          </a:p>
        </p:txBody>
      </p:sp>
      <p:cxnSp>
        <p:nvCxnSpPr>
          <p:cNvPr id="663" name="Straight Arrow Connector 662"/>
          <p:cNvCxnSpPr/>
          <p:nvPr/>
        </p:nvCxnSpPr>
        <p:spPr>
          <a:xfrm flipV="1">
            <a:off x="430616" y="997138"/>
            <a:ext cx="0" cy="3778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/>
          <p:cNvCxnSpPr/>
          <p:nvPr/>
        </p:nvCxnSpPr>
        <p:spPr>
          <a:xfrm>
            <a:off x="428337" y="1374988"/>
            <a:ext cx="3915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Arrow Connector 664"/>
          <p:cNvCxnSpPr/>
          <p:nvPr/>
        </p:nvCxnSpPr>
        <p:spPr>
          <a:xfrm flipV="1">
            <a:off x="2796565" y="996962"/>
            <a:ext cx="0" cy="3778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/>
          <p:cNvCxnSpPr/>
          <p:nvPr/>
        </p:nvCxnSpPr>
        <p:spPr>
          <a:xfrm>
            <a:off x="2796568" y="1374812"/>
            <a:ext cx="3915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Arrow Connector 666"/>
          <p:cNvCxnSpPr/>
          <p:nvPr/>
        </p:nvCxnSpPr>
        <p:spPr>
          <a:xfrm flipV="1">
            <a:off x="1716946" y="997138"/>
            <a:ext cx="0" cy="3778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Arrow Connector 667"/>
          <p:cNvCxnSpPr/>
          <p:nvPr/>
        </p:nvCxnSpPr>
        <p:spPr>
          <a:xfrm>
            <a:off x="1716949" y="1374988"/>
            <a:ext cx="3915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TextBox 668"/>
          <p:cNvSpPr txBox="1"/>
          <p:nvPr/>
        </p:nvSpPr>
        <p:spPr>
          <a:xfrm>
            <a:off x="-73819" y="941492"/>
            <a:ext cx="511679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kern="1200" dirty="0" smtClean="0">
                <a:latin typeface="cmr10" panose="020B0500000000000000" pitchFamily="34" charset="0"/>
                <a:cs typeface="Helvetica Neue"/>
              </a:rPr>
              <a:t>P</a:t>
            </a:r>
            <a:r>
              <a:rPr lang="en-US" sz="1050" kern="1200" baseline="-25000" dirty="0" smtClean="0">
                <a:latin typeface="cmr10" panose="020B0500000000000000" pitchFamily="34" charset="0"/>
                <a:cs typeface="Helvetica Neue"/>
              </a:rPr>
              <a:t>1</a:t>
            </a:r>
            <a:r>
              <a:rPr lang="en-US" sz="1050" kern="1200" dirty="0" smtClean="0">
                <a:latin typeface="cmr10" panose="020B0500000000000000" pitchFamily="34" charset="0"/>
                <a:cs typeface="Helvetica Neue"/>
              </a:rPr>
              <a:t>(L)</a:t>
            </a:r>
            <a:endParaRPr lang="en-US" sz="1050" kern="1200" dirty="0">
              <a:latin typeface="cmr10" panose="020B0500000000000000" pitchFamily="34" charset="0"/>
              <a:cs typeface="Helvetica Neue"/>
            </a:endParaRPr>
          </a:p>
        </p:txBody>
      </p:sp>
      <p:sp>
        <p:nvSpPr>
          <p:cNvPr id="670" name="TextBox 669"/>
          <p:cNvSpPr txBox="1"/>
          <p:nvPr/>
        </p:nvSpPr>
        <p:spPr>
          <a:xfrm>
            <a:off x="808570" y="1239338"/>
            <a:ext cx="269626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kern="1200" dirty="0" smtClean="0">
                <a:latin typeface="cmr10" panose="020B0500000000000000" pitchFamily="34" charset="0"/>
                <a:cs typeface="Helvetica Neue"/>
              </a:rPr>
              <a:t>L</a:t>
            </a:r>
            <a:endParaRPr lang="en-US" sz="1050" kern="1200" dirty="0">
              <a:latin typeface="cmr10" panose="020B0500000000000000" pitchFamily="34" charset="0"/>
              <a:cs typeface="Helvetica Neue"/>
            </a:endParaRPr>
          </a:p>
        </p:txBody>
      </p:sp>
      <p:sp>
        <p:nvSpPr>
          <p:cNvPr id="671" name="Oval 670"/>
          <p:cNvSpPr/>
          <p:nvPr/>
        </p:nvSpPr>
        <p:spPr>
          <a:xfrm>
            <a:off x="1798050" y="619488"/>
            <a:ext cx="182880" cy="1843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kern="1200" dirty="0">
              <a:latin typeface="Baskervald ADF Std" pitchFamily="18" charset="0"/>
            </a:endParaRPr>
          </a:p>
        </p:txBody>
      </p:sp>
      <p:cxnSp>
        <p:nvCxnSpPr>
          <p:cNvPr id="672" name="Straight Connector 671"/>
          <p:cNvCxnSpPr/>
          <p:nvPr/>
        </p:nvCxnSpPr>
        <p:spPr>
          <a:xfrm>
            <a:off x="1891346" y="658935"/>
            <a:ext cx="0" cy="114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1841391" y="716085"/>
            <a:ext cx="1069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TextBox 673"/>
          <p:cNvSpPr txBox="1"/>
          <p:nvPr/>
        </p:nvSpPr>
        <p:spPr>
          <a:xfrm>
            <a:off x="2286000" y="943906"/>
            <a:ext cx="511679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kern="1200" dirty="0" smtClean="0">
                <a:latin typeface="cmr10" panose="020B0500000000000000" pitchFamily="34" charset="0"/>
                <a:cs typeface="Helvetica Neue"/>
              </a:rPr>
              <a:t>P</a:t>
            </a:r>
            <a:r>
              <a:rPr lang="en-US" sz="1050" baseline="-25000" dirty="0">
                <a:latin typeface="cmr10" panose="020B0500000000000000" pitchFamily="34" charset="0"/>
                <a:cs typeface="Helvetica Neue"/>
              </a:rPr>
              <a:t>2</a:t>
            </a:r>
            <a:r>
              <a:rPr lang="en-US" sz="1050" kern="1200" dirty="0" smtClean="0">
                <a:latin typeface="cmr10" panose="020B0500000000000000" pitchFamily="34" charset="0"/>
                <a:cs typeface="Helvetica Neue"/>
              </a:rPr>
              <a:t>(L)</a:t>
            </a:r>
            <a:endParaRPr lang="en-US" sz="1050" kern="1200" dirty="0">
              <a:latin typeface="cmr10" panose="020B0500000000000000" pitchFamily="34" charset="0"/>
              <a:cs typeface="Helvetica Neue"/>
            </a:endParaRPr>
          </a:p>
        </p:txBody>
      </p:sp>
      <p:sp>
        <p:nvSpPr>
          <p:cNvPr id="675" name="TextBox 674"/>
          <p:cNvSpPr txBox="1"/>
          <p:nvPr/>
        </p:nvSpPr>
        <p:spPr>
          <a:xfrm>
            <a:off x="3168389" y="1241752"/>
            <a:ext cx="269626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kern="1200" dirty="0" smtClean="0">
                <a:latin typeface="cmr10" panose="020B0500000000000000" pitchFamily="34" charset="0"/>
                <a:cs typeface="Helvetica Neue"/>
              </a:rPr>
              <a:t>L</a:t>
            </a:r>
            <a:endParaRPr lang="en-US" sz="1050" kern="1200" dirty="0">
              <a:latin typeface="cmr10" panose="020B0500000000000000" pitchFamily="34" charset="0"/>
              <a:cs typeface="Helvetica Neue"/>
            </a:endParaRPr>
          </a:p>
        </p:txBody>
      </p:sp>
      <p:sp>
        <p:nvSpPr>
          <p:cNvPr id="676" name="TextBox 675"/>
          <p:cNvSpPr txBox="1"/>
          <p:nvPr/>
        </p:nvSpPr>
        <p:spPr>
          <a:xfrm>
            <a:off x="1150258" y="943906"/>
            <a:ext cx="561372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kern="1200" dirty="0" smtClean="0">
                <a:latin typeface="cmr10" panose="020B0500000000000000" pitchFamily="34" charset="0"/>
                <a:cs typeface="Helvetica Neue"/>
              </a:rPr>
              <a:t>P</a:t>
            </a:r>
            <a:r>
              <a:rPr lang="en-US" sz="1050" baseline="-25000" dirty="0" smtClean="0">
                <a:latin typeface="cmr10" panose="020B0500000000000000" pitchFamily="34" charset="0"/>
                <a:cs typeface="Helvetica Neue"/>
              </a:rPr>
              <a:t>1</a:t>
            </a:r>
            <a:r>
              <a:rPr lang="en-US" sz="1050" kern="1200" dirty="0" smtClean="0">
                <a:latin typeface="cmr10" panose="020B0500000000000000" pitchFamily="34" charset="0"/>
                <a:cs typeface="Helvetica Neue"/>
              </a:rPr>
              <a:t>+P</a:t>
            </a:r>
            <a:r>
              <a:rPr lang="en-US" sz="1050" kern="1200" baseline="-25000" dirty="0" smtClean="0">
                <a:latin typeface="cmr10" panose="020B0500000000000000" pitchFamily="34" charset="0"/>
                <a:cs typeface="Helvetica Neue"/>
              </a:rPr>
              <a:t>2</a:t>
            </a:r>
            <a:endParaRPr lang="en-US" sz="1050" kern="1200" baseline="-25000" dirty="0">
              <a:latin typeface="cmr10" panose="020B0500000000000000" pitchFamily="34" charset="0"/>
              <a:cs typeface="Helvetica Neue"/>
            </a:endParaRPr>
          </a:p>
        </p:txBody>
      </p:sp>
      <p:sp>
        <p:nvSpPr>
          <p:cNvPr id="677" name="TextBox 676"/>
          <p:cNvSpPr txBox="1"/>
          <p:nvPr/>
        </p:nvSpPr>
        <p:spPr>
          <a:xfrm>
            <a:off x="2071366" y="1238074"/>
            <a:ext cx="269626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kern="1200" dirty="0" smtClean="0">
                <a:latin typeface="cmr10" panose="020B0500000000000000" pitchFamily="34" charset="0"/>
                <a:cs typeface="Helvetica Neue"/>
              </a:rPr>
              <a:t>L</a:t>
            </a:r>
            <a:endParaRPr lang="en-US" sz="1050" kern="1200" dirty="0">
              <a:latin typeface="cmr10" panose="020B0500000000000000" pitchFamily="34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961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tompson</dc:creator>
  <cp:lastModifiedBy>tompson</cp:lastModifiedBy>
  <cp:revision>7</cp:revision>
  <dcterms:created xsi:type="dcterms:W3CDTF">2006-08-16T00:00:00Z</dcterms:created>
  <dcterms:modified xsi:type="dcterms:W3CDTF">2015-02-10T20:11:38Z</dcterms:modified>
</cp:coreProperties>
</file>